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1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D7386-56F9-4B7B-91D5-745B9489A34F}" v="6" dt="2019-05-18T12:16:56.405"/>
    <p1510:client id="{754F8DCC-39E9-4E9B-9669-557E309A35CA}" v="30" dt="2019-05-18T06:09:48.519"/>
    <p1510:client id="{919D2E0F-0E82-47E9-AC34-A5B5D8A9D661}" v="7" dt="2019-05-18T12:02:15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ant tiwari" userId="3dfe09973c6cec90" providerId="Windows Live" clId="Web-{919D2E0F-0E82-47E9-AC34-A5B5D8A9D661}"/>
    <pc:docChg chg="modSld">
      <pc:chgData name="sushant tiwari" userId="3dfe09973c6cec90" providerId="Windows Live" clId="Web-{919D2E0F-0E82-47E9-AC34-A5B5D8A9D661}" dt="2019-05-18T12:05:18.431" v="845"/>
      <pc:docMkLst>
        <pc:docMk/>
      </pc:docMkLst>
      <pc:sldChg chg="addSp delSp modSp mod setBg">
        <pc:chgData name="sushant tiwari" userId="3dfe09973c6cec90" providerId="Windows Live" clId="Web-{919D2E0F-0E82-47E9-AC34-A5B5D8A9D661}" dt="2019-05-18T12:05:18.431" v="845"/>
        <pc:sldMkLst>
          <pc:docMk/>
          <pc:sldMk cId="3904757878" sldId="263"/>
        </pc:sldMkLst>
        <pc:spChg chg="mod">
          <ac:chgData name="sushant tiwari" userId="3dfe09973c6cec90" providerId="Windows Live" clId="Web-{919D2E0F-0E82-47E9-AC34-A5B5D8A9D661}" dt="2019-05-18T12:01:00.852" v="699"/>
          <ac:spMkLst>
            <pc:docMk/>
            <pc:sldMk cId="3904757878" sldId="263"/>
            <ac:spMk id="2" creationId="{CA5F5B66-03AB-434C-8931-FF32C65388AA}"/>
          </ac:spMkLst>
        </pc:spChg>
        <pc:spChg chg="mod">
          <ac:chgData name="sushant tiwari" userId="3dfe09973c6cec90" providerId="Windows Live" clId="Web-{919D2E0F-0E82-47E9-AC34-A5B5D8A9D661}" dt="2019-05-18T12:01:00.852" v="699"/>
          <ac:spMkLst>
            <pc:docMk/>
            <pc:sldMk cId="3904757878" sldId="263"/>
            <ac:spMk id="3" creationId="{646A141E-9F5B-4F3E-AC13-3834240F34B4}"/>
          </ac:spMkLst>
        </pc:spChg>
        <pc:spChg chg="add del">
          <ac:chgData name="sushant tiwari" userId="3dfe09973c6cec90" providerId="Windows Live" clId="Web-{919D2E0F-0E82-47E9-AC34-A5B5D8A9D661}" dt="2019-05-18T12:01:00.852" v="699"/>
          <ac:spMkLst>
            <pc:docMk/>
            <pc:sldMk cId="3904757878" sldId="263"/>
            <ac:spMk id="6" creationId="{73DE2CFE-42F2-48F0-8706-5264E012B10C}"/>
          </ac:spMkLst>
        </pc:spChg>
        <pc:spChg chg="add del">
          <ac:chgData name="sushant tiwari" userId="3dfe09973c6cec90" providerId="Windows Live" clId="Web-{919D2E0F-0E82-47E9-AC34-A5B5D8A9D661}" dt="2019-05-18T12:01:00.836" v="698"/>
          <ac:spMkLst>
            <pc:docMk/>
            <pc:sldMk cId="3904757878" sldId="263"/>
            <ac:spMk id="8" creationId="{42A5316D-ED2F-4F89-B4B4-8D9240B1A348}"/>
          </ac:spMkLst>
        </pc:spChg>
        <pc:spChg chg="add del">
          <ac:chgData name="sushant tiwari" userId="3dfe09973c6cec90" providerId="Windows Live" clId="Web-{919D2E0F-0E82-47E9-AC34-A5B5D8A9D661}" dt="2019-05-18T12:00:06.711" v="684"/>
          <ac:spMkLst>
            <pc:docMk/>
            <pc:sldMk cId="3904757878" sldId="263"/>
            <ac:spMk id="9" creationId="{42A5316D-ED2F-4F89-B4B4-8D9240B1A348}"/>
          </ac:spMkLst>
        </pc:spChg>
        <pc:spChg chg="add del">
          <ac:chgData name="sushant tiwari" userId="3dfe09973c6cec90" providerId="Windows Live" clId="Web-{919D2E0F-0E82-47E9-AC34-A5B5D8A9D661}" dt="2019-05-18T12:04:53.431" v="824"/>
          <ac:spMkLst>
            <pc:docMk/>
            <pc:sldMk cId="3904757878" sldId="263"/>
            <ac:spMk id="10" creationId="{B8D412AD-9CF4-4510-97DC-34D6CC830887}"/>
          </ac:spMkLst>
        </pc:spChg>
        <pc:spChg chg="add del">
          <ac:chgData name="sushant tiwari" userId="3dfe09973c6cec90" providerId="Windows Live" clId="Web-{919D2E0F-0E82-47E9-AC34-A5B5D8A9D661}" dt="2019-05-18T12:00:45.961" v="696"/>
          <ac:spMkLst>
            <pc:docMk/>
            <pc:sldMk cId="3904757878" sldId="263"/>
            <ac:spMk id="11" creationId="{F5493CFF-E43B-4B10-ACE1-C8A1246629EA}"/>
          </ac:spMkLst>
        </pc:spChg>
        <pc:spChg chg="add del">
          <ac:chgData name="sushant tiwari" userId="3dfe09973c6cec90" providerId="Windows Live" clId="Web-{919D2E0F-0E82-47E9-AC34-A5B5D8A9D661}" dt="2019-05-18T12:04:05.978" v="762"/>
          <ac:spMkLst>
            <pc:docMk/>
            <pc:sldMk cId="3904757878" sldId="263"/>
            <ac:spMk id="14" creationId="{DE1C1C22-442C-4000-9C2C-885A3D01AD98}"/>
          </ac:spMkLst>
        </pc:spChg>
        <pc:spChg chg="add">
          <ac:chgData name="sushant tiwari" userId="3dfe09973c6cec90" providerId="Windows Live" clId="Web-{919D2E0F-0E82-47E9-AC34-A5B5D8A9D661}" dt="2019-05-18T12:04:53.431" v="824"/>
          <ac:spMkLst>
            <pc:docMk/>
            <pc:sldMk cId="3904757878" sldId="263"/>
            <ac:spMk id="17" creationId="{B8D412AD-9CF4-4510-97DC-34D6CC830887}"/>
          </ac:spMkLst>
        </pc:spChg>
        <pc:graphicFrameChg chg="del mod modGraphic">
          <ac:chgData name="sushant tiwari" userId="3dfe09973c6cec90" providerId="Windows Live" clId="Web-{919D2E0F-0E82-47E9-AC34-A5B5D8A9D661}" dt="2019-05-18T12:03:23.134" v="753"/>
          <ac:graphicFrameMkLst>
            <pc:docMk/>
            <pc:sldMk cId="3904757878" sldId="263"/>
            <ac:graphicFrameMk id="4" creationId="{A0B845A5-4D15-4723-8D8C-A6016F8B8B39}"/>
          </ac:graphicFrameMkLst>
        </pc:graphicFrameChg>
        <pc:graphicFrameChg chg="add del">
          <ac:chgData name="sushant tiwari" userId="3dfe09973c6cec90" providerId="Windows Live" clId="Web-{919D2E0F-0E82-47E9-AC34-A5B5D8A9D661}" dt="2019-05-18T12:01:39.118" v="701"/>
          <ac:graphicFrameMkLst>
            <pc:docMk/>
            <pc:sldMk cId="3904757878" sldId="263"/>
            <ac:graphicFrameMk id="5" creationId="{A0832D10-A626-44A4-9490-AAB92E171EFB}"/>
          </ac:graphicFrameMkLst>
        </pc:graphicFrameChg>
        <pc:graphicFrameChg chg="add mod modGraphic">
          <ac:chgData name="sushant tiwari" userId="3dfe09973c6cec90" providerId="Windows Live" clId="Web-{919D2E0F-0E82-47E9-AC34-A5B5D8A9D661}" dt="2019-05-18T12:05:18.431" v="845"/>
          <ac:graphicFrameMkLst>
            <pc:docMk/>
            <pc:sldMk cId="3904757878" sldId="263"/>
            <ac:graphicFrameMk id="12" creationId="{7ADA1936-31AB-4DEB-916F-3F3F550CF1CB}"/>
          </ac:graphicFrameMkLst>
        </pc:graphicFrameChg>
      </pc:sldChg>
    </pc:docChg>
  </pc:docChgLst>
  <pc:docChgLst>
    <pc:chgData name="sushant tiwari" userId="3dfe09973c6cec90" providerId="Windows Live" clId="Web-{D9501AEA-E5FD-4F20-A47C-D988622E80F7}"/>
    <pc:docChg chg="modSld">
      <pc:chgData name="sushant tiwari" userId="3dfe09973c6cec90" providerId="Windows Live" clId="Web-{D9501AEA-E5FD-4F20-A47C-D988622E80F7}" dt="2019-05-22T06:16:24.183" v="9"/>
      <pc:docMkLst>
        <pc:docMk/>
      </pc:docMkLst>
      <pc:sldChg chg="addSp delSp modSp mod setBg setClrOvrMap">
        <pc:chgData name="sushant tiwari" userId="3dfe09973c6cec90" providerId="Windows Live" clId="Web-{D9501AEA-E5FD-4F20-A47C-D988622E80F7}" dt="2019-05-22T06:16:24.183" v="9"/>
        <pc:sldMkLst>
          <pc:docMk/>
          <pc:sldMk cId="345369889" sldId="258"/>
        </pc:sldMkLst>
        <pc:spChg chg="mod">
          <ac:chgData name="sushant tiwari" userId="3dfe09973c6cec90" providerId="Windows Live" clId="Web-{D9501AEA-E5FD-4F20-A47C-D988622E80F7}" dt="2019-05-22T06:16:24.183" v="9"/>
          <ac:spMkLst>
            <pc:docMk/>
            <pc:sldMk cId="345369889" sldId="258"/>
            <ac:spMk id="2" creationId="{4E661CB3-8D31-4D18-ADE5-464CA36DBBE8}"/>
          </ac:spMkLst>
        </pc:spChg>
        <pc:spChg chg="add del">
          <ac:chgData name="sushant tiwari" userId="3dfe09973c6cec90" providerId="Windows Live" clId="Web-{D9501AEA-E5FD-4F20-A47C-D988622E80F7}" dt="2019-05-22T06:16:24.183" v="9"/>
          <ac:spMkLst>
            <pc:docMk/>
            <pc:sldMk cId="345369889" sldId="258"/>
            <ac:spMk id="4" creationId="{C66F2F30-5DC0-44A0-BFA6-E12F46ED16DA}"/>
          </ac:spMkLst>
        </pc:spChg>
        <pc:spChg chg="add del">
          <ac:chgData name="sushant tiwari" userId="3dfe09973c6cec90" providerId="Windows Live" clId="Web-{D9501AEA-E5FD-4F20-A47C-D988622E80F7}" dt="2019-05-22T06:16:24.183" v="9"/>
          <ac:spMkLst>
            <pc:docMk/>
            <pc:sldMk cId="345369889" sldId="258"/>
            <ac:spMk id="9" creationId="{85872F57-7F42-4F97-8391-DDC8D0054C03}"/>
          </ac:spMkLst>
        </pc:spChg>
        <pc:spChg chg="add del">
          <ac:chgData name="sushant tiwari" userId="3dfe09973c6cec90" providerId="Windows Live" clId="Web-{D9501AEA-E5FD-4F20-A47C-D988622E80F7}" dt="2019-05-22T06:16:24.183" v="9"/>
          <ac:spMkLst>
            <pc:docMk/>
            <pc:sldMk cId="345369889" sldId="258"/>
            <ac:spMk id="11" creationId="{04DC2037-48A0-4F22-B9D4-8EAEBC780AB4}"/>
          </ac:spMkLst>
        </pc:spChg>
        <pc:spChg chg="add del">
          <ac:chgData name="sushant tiwari" userId="3dfe09973c6cec90" providerId="Windows Live" clId="Web-{D9501AEA-E5FD-4F20-A47C-D988622E80F7}" dt="2019-05-22T06:16:24.183" v="9"/>
          <ac:spMkLst>
            <pc:docMk/>
            <pc:sldMk cId="345369889" sldId="258"/>
            <ac:spMk id="13" creationId="{0006CBFD-ADA0-43D1-9332-9C34CA1C76ED}"/>
          </ac:spMkLst>
        </pc:spChg>
        <pc:spChg chg="add del">
          <ac:chgData name="sushant tiwari" userId="3dfe09973c6cec90" providerId="Windows Live" clId="Web-{D9501AEA-E5FD-4F20-A47C-D988622E80F7}" dt="2019-05-22T06:16:24.183" v="9"/>
          <ac:spMkLst>
            <pc:docMk/>
            <pc:sldMk cId="345369889" sldId="258"/>
            <ac:spMk id="15" creationId="{2B931666-F28F-45F3-A074-66D2272D580B}"/>
          </ac:spMkLst>
        </pc:spChg>
        <pc:spChg chg="add del">
          <ac:chgData name="sushant tiwari" userId="3dfe09973c6cec90" providerId="Windows Live" clId="Web-{D9501AEA-E5FD-4F20-A47C-D988622E80F7}" dt="2019-05-22T06:16:21.042" v="6"/>
          <ac:spMkLst>
            <pc:docMk/>
            <pc:sldMk cId="345369889" sldId="258"/>
            <ac:spMk id="17" creationId="{C66F2F30-5DC0-44A0-BFA6-E12F46ED16DA}"/>
          </ac:spMkLst>
        </pc:spChg>
        <pc:spChg chg="add del">
          <ac:chgData name="sushant tiwari" userId="3dfe09973c6cec90" providerId="Windows Live" clId="Web-{D9501AEA-E5FD-4F20-A47C-D988622E80F7}" dt="2019-05-22T06:16:21.042" v="6"/>
          <ac:spMkLst>
            <pc:docMk/>
            <pc:sldMk cId="345369889" sldId="258"/>
            <ac:spMk id="18" creationId="{85872F57-7F42-4F97-8391-DDC8D0054C03}"/>
          </ac:spMkLst>
        </pc:spChg>
        <pc:spChg chg="add del">
          <ac:chgData name="sushant tiwari" userId="3dfe09973c6cec90" providerId="Windows Live" clId="Web-{D9501AEA-E5FD-4F20-A47C-D988622E80F7}" dt="2019-05-22T06:16:24.152" v="8"/>
          <ac:spMkLst>
            <pc:docMk/>
            <pc:sldMk cId="345369889" sldId="258"/>
            <ac:spMk id="19" creationId="{66B332A4-D438-4773-A77F-5ED49A448D9D}"/>
          </ac:spMkLst>
        </pc:spChg>
        <pc:spChg chg="add del">
          <ac:chgData name="sushant tiwari" userId="3dfe09973c6cec90" providerId="Windows Live" clId="Web-{D9501AEA-E5FD-4F20-A47C-D988622E80F7}" dt="2019-05-22T06:16:10.605" v="4"/>
          <ac:spMkLst>
            <pc:docMk/>
            <pc:sldMk cId="345369889" sldId="258"/>
            <ac:spMk id="20" creationId="{6F9EB9F2-07E2-4D64-BBD8-BB5B217F1218}"/>
          </ac:spMkLst>
        </pc:spChg>
        <pc:spChg chg="add del">
          <ac:chgData name="sushant tiwari" userId="3dfe09973c6cec90" providerId="Windows Live" clId="Web-{D9501AEA-E5FD-4F20-A47C-D988622E80F7}" dt="2019-05-22T06:16:24.152" v="8"/>
          <ac:spMkLst>
            <pc:docMk/>
            <pc:sldMk cId="345369889" sldId="258"/>
            <ac:spMk id="21" creationId="{DF9AD32D-FF05-44F4-BD4D-9CEE89B71EB9}"/>
          </ac:spMkLst>
        </pc:spChg>
        <pc:spChg chg="add">
          <ac:chgData name="sushant tiwari" userId="3dfe09973c6cec90" providerId="Windows Live" clId="Web-{D9501AEA-E5FD-4F20-A47C-D988622E80F7}" dt="2019-05-22T06:16:24.183" v="9"/>
          <ac:spMkLst>
            <pc:docMk/>
            <pc:sldMk cId="345369889" sldId="258"/>
            <ac:spMk id="23" creationId="{559AE206-7EBA-4D33-8BC9-9D8158553F0E}"/>
          </ac:spMkLst>
        </pc:spChg>
        <pc:spChg chg="add del">
          <ac:chgData name="sushant tiwari" userId="3dfe09973c6cec90" providerId="Windows Live" clId="Web-{D9501AEA-E5FD-4F20-A47C-D988622E80F7}" dt="2019-05-22T06:16:21.042" v="6"/>
          <ac:spMkLst>
            <pc:docMk/>
            <pc:sldMk cId="345369889" sldId="258"/>
            <ac:spMk id="24" creationId="{04DC2037-48A0-4F22-B9D4-8EAEBC780AB4}"/>
          </ac:spMkLst>
        </pc:spChg>
        <pc:spChg chg="add">
          <ac:chgData name="sushant tiwari" userId="3dfe09973c6cec90" providerId="Windows Live" clId="Web-{D9501AEA-E5FD-4F20-A47C-D988622E80F7}" dt="2019-05-22T06:16:24.183" v="9"/>
          <ac:spMkLst>
            <pc:docMk/>
            <pc:sldMk cId="345369889" sldId="258"/>
            <ac:spMk id="25" creationId="{6437D937-A7F1-4011-92B4-328E5BE1B166}"/>
          </ac:spMkLst>
        </pc:spChg>
        <pc:spChg chg="add del">
          <ac:chgData name="sushant tiwari" userId="3dfe09973c6cec90" providerId="Windows Live" clId="Web-{D9501AEA-E5FD-4F20-A47C-D988622E80F7}" dt="2019-05-22T06:16:21.042" v="6"/>
          <ac:spMkLst>
            <pc:docMk/>
            <pc:sldMk cId="345369889" sldId="258"/>
            <ac:spMk id="26" creationId="{0006CBFD-ADA0-43D1-9332-9C34CA1C76ED}"/>
          </ac:spMkLst>
        </pc:spChg>
        <pc:spChg chg="add">
          <ac:chgData name="sushant tiwari" userId="3dfe09973c6cec90" providerId="Windows Live" clId="Web-{D9501AEA-E5FD-4F20-A47C-D988622E80F7}" dt="2019-05-22T06:16:24.183" v="9"/>
          <ac:spMkLst>
            <pc:docMk/>
            <pc:sldMk cId="345369889" sldId="258"/>
            <ac:spMk id="27" creationId="{B672F332-AF08-46C6-94F0-77684310D7B7}"/>
          </ac:spMkLst>
        </pc:spChg>
        <pc:spChg chg="add del">
          <ac:chgData name="sushant tiwari" userId="3dfe09973c6cec90" providerId="Windows Live" clId="Web-{D9501AEA-E5FD-4F20-A47C-D988622E80F7}" dt="2019-05-22T06:16:21.042" v="6"/>
          <ac:spMkLst>
            <pc:docMk/>
            <pc:sldMk cId="345369889" sldId="258"/>
            <ac:spMk id="28" creationId="{2B931666-F28F-45F3-A074-66D2272D580B}"/>
          </ac:spMkLst>
        </pc:spChg>
        <pc:spChg chg="add">
          <ac:chgData name="sushant tiwari" userId="3dfe09973c6cec90" providerId="Windows Live" clId="Web-{D9501AEA-E5FD-4F20-A47C-D988622E80F7}" dt="2019-05-22T06:16:24.183" v="9"/>
          <ac:spMkLst>
            <pc:docMk/>
            <pc:sldMk cId="345369889" sldId="258"/>
            <ac:spMk id="29" creationId="{34244EF8-D73A-40E1-BE73-D46E6B4B04ED}"/>
          </ac:spMkLst>
        </pc:spChg>
        <pc:spChg chg="add">
          <ac:chgData name="sushant tiwari" userId="3dfe09973c6cec90" providerId="Windows Live" clId="Web-{D9501AEA-E5FD-4F20-A47C-D988622E80F7}" dt="2019-05-22T06:16:24.183" v="9"/>
          <ac:spMkLst>
            <pc:docMk/>
            <pc:sldMk cId="345369889" sldId="258"/>
            <ac:spMk id="31" creationId="{AB84D7E8-4ECB-42D7-ADBF-01689B0F24AE}"/>
          </ac:spMkLst>
        </pc:spChg>
        <pc:cxnChg chg="add del">
          <ac:chgData name="sushant tiwari" userId="3dfe09973c6cec90" providerId="Windows Live" clId="Web-{D9501AEA-E5FD-4F20-A47C-D988622E80F7}" dt="2019-05-22T06:16:10.605" v="4"/>
          <ac:cxnSpMkLst>
            <pc:docMk/>
            <pc:sldMk cId="345369889" sldId="258"/>
            <ac:cxnSpMk id="22" creationId="{F0C57C7C-DFE9-4A1E-B7A9-DF40E63366BB}"/>
          </ac:cxnSpMkLst>
        </pc:cxnChg>
        <pc:cxnChg chg="add">
          <ac:chgData name="sushant tiwari" userId="3dfe09973c6cec90" providerId="Windows Live" clId="Web-{D9501AEA-E5FD-4F20-A47C-D988622E80F7}" dt="2019-05-22T06:16:24.183" v="9"/>
          <ac:cxnSpMkLst>
            <pc:docMk/>
            <pc:sldMk cId="345369889" sldId="258"/>
            <ac:cxnSpMk id="30" creationId="{9E8E38ED-369A-44C2-B635-0BED0E48A6E8}"/>
          </ac:cxnSpMkLst>
        </pc:cxnChg>
      </pc:sldChg>
    </pc:docChg>
  </pc:docChgLst>
  <pc:docChgLst>
    <pc:chgData name="sushant tiwari" userId="3dfe09973c6cec90" providerId="Windows Live" clId="Web-{210D7386-56F9-4B7B-91D5-745B9489A34F}"/>
    <pc:docChg chg="addSld modSld">
      <pc:chgData name="sushant tiwari" userId="3dfe09973c6cec90" providerId="Windows Live" clId="Web-{210D7386-56F9-4B7B-91D5-745B9489A34F}" dt="2019-05-18T12:34:38.717" v="661"/>
      <pc:docMkLst>
        <pc:docMk/>
      </pc:docMkLst>
      <pc:sldChg chg="modSp">
        <pc:chgData name="sushant tiwari" userId="3dfe09973c6cec90" providerId="Windows Live" clId="Web-{210D7386-56F9-4B7B-91D5-745B9489A34F}" dt="2019-05-18T12:16:56.405" v="62" actId="20577"/>
        <pc:sldMkLst>
          <pc:docMk/>
          <pc:sldMk cId="2855375523" sldId="257"/>
        </pc:sldMkLst>
        <pc:spChg chg="mod">
          <ac:chgData name="sushant tiwari" userId="3dfe09973c6cec90" providerId="Windows Live" clId="Web-{210D7386-56F9-4B7B-91D5-745B9489A34F}" dt="2019-05-18T12:16:56.405" v="62" actId="20577"/>
          <ac:spMkLst>
            <pc:docMk/>
            <pc:sldMk cId="2855375523" sldId="257"/>
            <ac:spMk id="25" creationId="{253D3C8E-0522-41D2-BDF1-20E3F039690D}"/>
          </ac:spMkLst>
        </pc:spChg>
        <pc:picChg chg="mod">
          <ac:chgData name="sushant tiwari" userId="3dfe09973c6cec90" providerId="Windows Live" clId="Web-{210D7386-56F9-4B7B-91D5-745B9489A34F}" dt="2019-05-18T12:11:58.671" v="42"/>
          <ac:picMkLst>
            <pc:docMk/>
            <pc:sldMk cId="2855375523" sldId="257"/>
            <ac:picMk id="4" creationId="{AE6B26DE-CBAA-44A4-B32D-AB00447F1C33}"/>
          </ac:picMkLst>
        </pc:picChg>
        <pc:picChg chg="mod">
          <ac:chgData name="sushant tiwari" userId="3dfe09973c6cec90" providerId="Windows Live" clId="Web-{210D7386-56F9-4B7B-91D5-745B9489A34F}" dt="2019-05-18T12:12:11.561" v="43"/>
          <ac:picMkLst>
            <pc:docMk/>
            <pc:sldMk cId="2855375523" sldId="257"/>
            <ac:picMk id="6" creationId="{601E1395-27CE-4BE1-8FF9-CA1D6C1CBCC7}"/>
          </ac:picMkLst>
        </pc:picChg>
        <pc:picChg chg="mod">
          <ac:chgData name="sushant tiwari" userId="3dfe09973c6cec90" providerId="Windows Live" clId="Web-{210D7386-56F9-4B7B-91D5-745B9489A34F}" dt="2019-05-18T12:11:44.124" v="41"/>
          <ac:picMkLst>
            <pc:docMk/>
            <pc:sldMk cId="2855375523" sldId="257"/>
            <ac:picMk id="8" creationId="{F2A25E4B-D59D-4FA0-9EA2-6616A5F24CD7}"/>
          </ac:picMkLst>
        </pc:picChg>
      </pc:sldChg>
      <pc:sldChg chg="addSp delSp modSp">
        <pc:chgData name="sushant tiwari" userId="3dfe09973c6cec90" providerId="Windows Live" clId="Web-{210D7386-56F9-4B7B-91D5-745B9489A34F}" dt="2019-05-18T12:10:15.124" v="35" actId="20577"/>
        <pc:sldMkLst>
          <pc:docMk/>
          <pc:sldMk cId="3166949117" sldId="262"/>
        </pc:sldMkLst>
        <pc:spChg chg="mod">
          <ac:chgData name="sushant tiwari" userId="3dfe09973c6cec90" providerId="Windows Live" clId="Web-{210D7386-56F9-4B7B-91D5-745B9489A34F}" dt="2019-05-18T12:10:15.124" v="35" actId="20577"/>
          <ac:spMkLst>
            <pc:docMk/>
            <pc:sldMk cId="3166949117" sldId="262"/>
            <ac:spMk id="2" creationId="{D45F0763-6EC8-4858-89CA-A9650BD384B2}"/>
          </ac:spMkLst>
        </pc:spChg>
        <pc:spChg chg="del">
          <ac:chgData name="sushant tiwari" userId="3dfe09973c6cec90" providerId="Windows Live" clId="Web-{210D7386-56F9-4B7B-91D5-745B9489A34F}" dt="2019-05-18T12:07:58.858" v="5"/>
          <ac:spMkLst>
            <pc:docMk/>
            <pc:sldMk cId="3166949117" sldId="262"/>
            <ac:spMk id="13" creationId="{08E89D5E-1885-4160-AC77-CC471DD1D0DB}"/>
          </ac:spMkLst>
        </pc:spChg>
        <pc:spChg chg="add">
          <ac:chgData name="sushant tiwari" userId="3dfe09973c6cec90" providerId="Windows Live" clId="Web-{210D7386-56F9-4B7B-91D5-745B9489A34F}" dt="2019-05-18T12:07:58.858" v="5"/>
          <ac:spMkLst>
            <pc:docMk/>
            <pc:sldMk cId="3166949117" sldId="262"/>
            <ac:spMk id="20" creationId="{46C2E80F-49A6-4372-B103-219D417A55ED}"/>
          </ac:spMkLst>
        </pc:spChg>
        <pc:graphicFrameChg chg="mod modGraphic">
          <ac:chgData name="sushant tiwari" userId="3dfe09973c6cec90" providerId="Windows Live" clId="Web-{210D7386-56F9-4B7B-91D5-745B9489A34F}" dt="2019-05-18T12:09:04.733" v="8"/>
          <ac:graphicFrameMkLst>
            <pc:docMk/>
            <pc:sldMk cId="3166949117" sldId="262"/>
            <ac:graphicFrameMk id="15" creationId="{F4C82FC5-32AD-4239-B185-5B4130CA330E}"/>
          </ac:graphicFrameMkLst>
        </pc:graphicFrameChg>
        <pc:cxnChg chg="del">
          <ac:chgData name="sushant tiwari" userId="3dfe09973c6cec90" providerId="Windows Live" clId="Web-{210D7386-56F9-4B7B-91D5-745B9489A34F}" dt="2019-05-18T12:07:58.858" v="5"/>
          <ac:cxnSpMkLst>
            <pc:docMk/>
            <pc:sldMk cId="3166949117" sldId="262"/>
            <ac:cxnSpMk id="14" creationId="{550D2BD1-98F9-412D-905B-3A843EF4078B}"/>
          </ac:cxnSpMkLst>
        </pc:cxnChg>
      </pc:sldChg>
      <pc:sldChg chg="addSp delSp modSp">
        <pc:chgData name="sushant tiwari" userId="3dfe09973c6cec90" providerId="Windows Live" clId="Web-{210D7386-56F9-4B7B-91D5-745B9489A34F}" dt="2019-05-18T12:07:28.186" v="4"/>
        <pc:sldMkLst>
          <pc:docMk/>
          <pc:sldMk cId="3904757878" sldId="263"/>
        </pc:sldMkLst>
        <pc:spChg chg="mod">
          <ac:chgData name="sushant tiwari" userId="3dfe09973c6cec90" providerId="Windows Live" clId="Web-{210D7386-56F9-4B7B-91D5-745B9489A34F}" dt="2019-05-18T12:07:28.186" v="4"/>
          <ac:spMkLst>
            <pc:docMk/>
            <pc:sldMk cId="3904757878" sldId="263"/>
            <ac:spMk id="2" creationId="{CA5F5B66-03AB-434C-8931-FF32C65388AA}"/>
          </ac:spMkLst>
        </pc:spChg>
        <pc:spChg chg="mod">
          <ac:chgData name="sushant tiwari" userId="3dfe09973c6cec90" providerId="Windows Live" clId="Web-{210D7386-56F9-4B7B-91D5-745B9489A34F}" dt="2019-05-18T12:07:28.186" v="4"/>
          <ac:spMkLst>
            <pc:docMk/>
            <pc:sldMk cId="3904757878" sldId="263"/>
            <ac:spMk id="3" creationId="{646A141E-9F5B-4F3E-AC13-3834240F34B4}"/>
          </ac:spMkLst>
        </pc:spChg>
        <pc:spChg chg="del">
          <ac:chgData name="sushant tiwari" userId="3dfe09973c6cec90" providerId="Windows Live" clId="Web-{210D7386-56F9-4B7B-91D5-745B9489A34F}" dt="2019-05-18T12:06:58.092" v="0"/>
          <ac:spMkLst>
            <pc:docMk/>
            <pc:sldMk cId="3904757878" sldId="263"/>
            <ac:spMk id="17" creationId="{B8D412AD-9CF4-4510-97DC-34D6CC830887}"/>
          </ac:spMkLst>
        </pc:spChg>
        <pc:spChg chg="add del">
          <ac:chgData name="sushant tiwari" userId="3dfe09973c6cec90" providerId="Windows Live" clId="Web-{210D7386-56F9-4B7B-91D5-745B9489A34F}" dt="2019-05-18T12:07:28.186" v="4"/>
          <ac:spMkLst>
            <pc:docMk/>
            <pc:sldMk cId="3904757878" sldId="263"/>
            <ac:spMk id="22" creationId="{05C7EBC3-4672-4DAB-81C2-58661FAFAED6}"/>
          </ac:spMkLst>
        </pc:spChg>
        <pc:spChg chg="add del">
          <ac:chgData name="sushant tiwari" userId="3dfe09973c6cec90" providerId="Windows Live" clId="Web-{210D7386-56F9-4B7B-91D5-745B9489A34F}" dt="2019-05-18T12:07:28.186" v="4"/>
          <ac:spMkLst>
            <pc:docMk/>
            <pc:sldMk cId="3904757878" sldId="263"/>
            <ac:spMk id="24" creationId="{40BF962F-4C6F-461E-86F2-C43F56CC939B}"/>
          </ac:spMkLst>
        </pc:spChg>
        <pc:spChg chg="add del">
          <ac:chgData name="sushant tiwari" userId="3dfe09973c6cec90" providerId="Windows Live" clId="Web-{210D7386-56F9-4B7B-91D5-745B9489A34F}" dt="2019-05-18T12:07:28.186" v="4"/>
          <ac:spMkLst>
            <pc:docMk/>
            <pc:sldMk cId="3904757878" sldId="263"/>
            <ac:spMk id="26" creationId="{2E94A4F7-38E4-45EA-8E2E-CE1B5766B4F1}"/>
          </ac:spMkLst>
        </pc:spChg>
        <pc:spChg chg="add">
          <ac:chgData name="sushant tiwari" userId="3dfe09973c6cec90" providerId="Windows Live" clId="Web-{210D7386-56F9-4B7B-91D5-745B9489A34F}" dt="2019-05-18T12:07:28.186" v="4"/>
          <ac:spMkLst>
            <pc:docMk/>
            <pc:sldMk cId="3904757878" sldId="263"/>
            <ac:spMk id="31" creationId="{867D4867-5BA7-4462-B2F6-A23F4A622AA7}"/>
          </ac:spMkLst>
        </pc:spChg>
        <pc:graphicFrameChg chg="mod modGraphic">
          <ac:chgData name="sushant tiwari" userId="3dfe09973c6cec90" providerId="Windows Live" clId="Web-{210D7386-56F9-4B7B-91D5-745B9489A34F}" dt="2019-05-18T12:07:28.186" v="4"/>
          <ac:graphicFrameMkLst>
            <pc:docMk/>
            <pc:sldMk cId="3904757878" sldId="263"/>
            <ac:graphicFrameMk id="12" creationId="{7ADA1936-31AB-4DEB-916F-3F3F550CF1CB}"/>
          </ac:graphicFrameMkLst>
        </pc:graphicFrameChg>
      </pc:sldChg>
      <pc:sldChg chg="addSp delSp modSp new mod setBg">
        <pc:chgData name="sushant tiwari" userId="3dfe09973c6cec90" providerId="Windows Live" clId="Web-{210D7386-56F9-4B7B-91D5-745B9489A34F}" dt="2019-05-18T12:28:24.858" v="453" actId="20577"/>
        <pc:sldMkLst>
          <pc:docMk/>
          <pc:sldMk cId="986228152" sldId="264"/>
        </pc:sldMkLst>
        <pc:spChg chg="mod">
          <ac:chgData name="sushant tiwari" userId="3dfe09973c6cec90" providerId="Windows Live" clId="Web-{210D7386-56F9-4B7B-91D5-745B9489A34F}" dt="2019-05-18T12:28:24.858" v="453" actId="20577"/>
          <ac:spMkLst>
            <pc:docMk/>
            <pc:sldMk cId="986228152" sldId="264"/>
            <ac:spMk id="2" creationId="{9E7A4762-B927-4019-AD7C-717611BA90A8}"/>
          </ac:spMkLst>
        </pc:spChg>
        <pc:spChg chg="add del mod">
          <ac:chgData name="sushant tiwari" userId="3dfe09973c6cec90" providerId="Windows Live" clId="Web-{210D7386-56F9-4B7B-91D5-745B9489A34F}" dt="2019-05-18T12:26:11.671" v="362"/>
          <ac:spMkLst>
            <pc:docMk/>
            <pc:sldMk cId="986228152" sldId="264"/>
            <ac:spMk id="3" creationId="{759FA172-98FE-4956-BB86-166E329E9FBE}"/>
          </ac:spMkLst>
        </pc:spChg>
        <pc:spChg chg="add del">
          <ac:chgData name="sushant tiwari" userId="3dfe09973c6cec90" providerId="Windows Live" clId="Web-{210D7386-56F9-4B7B-91D5-745B9489A34F}" dt="2019-05-18T12:26:11.202" v="361"/>
          <ac:spMkLst>
            <pc:docMk/>
            <pc:sldMk cId="986228152" sldId="264"/>
            <ac:spMk id="7" creationId="{3B854194-185D-494D-905C-7C7CB2E30F6E}"/>
          </ac:spMkLst>
        </pc:spChg>
        <pc:spChg chg="add del">
          <ac:chgData name="sushant tiwari" userId="3dfe09973c6cec90" providerId="Windows Live" clId="Web-{210D7386-56F9-4B7B-91D5-745B9489A34F}" dt="2019-05-18T12:25:55.999" v="359"/>
          <ac:spMkLst>
            <pc:docMk/>
            <pc:sldMk cId="986228152" sldId="264"/>
            <ac:spMk id="8" creationId="{8D70B121-56F4-4848-B38B-182089D909FA}"/>
          </ac:spMkLst>
        </pc:spChg>
        <pc:spChg chg="add del">
          <ac:chgData name="sushant tiwari" userId="3dfe09973c6cec90" providerId="Windows Live" clId="Web-{210D7386-56F9-4B7B-91D5-745B9489A34F}" dt="2019-05-18T12:26:11.202" v="361"/>
          <ac:spMkLst>
            <pc:docMk/>
            <pc:sldMk cId="986228152" sldId="264"/>
            <ac:spMk id="9" creationId="{B4F5FA0D-0104-4987-8241-EFF7C85B88DE}"/>
          </ac:spMkLst>
        </pc:spChg>
        <pc:spChg chg="add del">
          <ac:chgData name="sushant tiwari" userId="3dfe09973c6cec90" providerId="Windows Live" clId="Web-{210D7386-56F9-4B7B-91D5-745B9489A34F}" dt="2019-05-18T12:25:47.436" v="357"/>
          <ac:spMkLst>
            <pc:docMk/>
            <pc:sldMk cId="986228152" sldId="264"/>
            <ac:spMk id="10" creationId="{46C2E80F-49A6-4372-B103-219D417A55ED}"/>
          </ac:spMkLst>
        </pc:spChg>
        <pc:spChg chg="add">
          <ac:chgData name="sushant tiwari" userId="3dfe09973c6cec90" providerId="Windows Live" clId="Web-{210D7386-56F9-4B7B-91D5-745B9489A34F}" dt="2019-05-18T12:26:11.671" v="362"/>
          <ac:spMkLst>
            <pc:docMk/>
            <pc:sldMk cId="986228152" sldId="264"/>
            <ac:spMk id="11" creationId="{46C2E80F-49A6-4372-B103-219D417A55ED}"/>
          </ac:spMkLst>
        </pc:spChg>
        <pc:graphicFrameChg chg="add del">
          <ac:chgData name="sushant tiwari" userId="3dfe09973c6cec90" providerId="Windows Live" clId="Web-{210D7386-56F9-4B7B-91D5-745B9489A34F}" dt="2019-05-18T12:25:47.436" v="357"/>
          <ac:graphicFrameMkLst>
            <pc:docMk/>
            <pc:sldMk cId="986228152" sldId="264"/>
            <ac:graphicFrameMk id="5" creationId="{B7B5B71B-00A6-40A1-B7F0-7A0ED1C163CE}"/>
          </ac:graphicFrameMkLst>
        </pc:graphicFrameChg>
        <pc:graphicFrameChg chg="add">
          <ac:chgData name="sushant tiwari" userId="3dfe09973c6cec90" providerId="Windows Live" clId="Web-{210D7386-56F9-4B7B-91D5-745B9489A34F}" dt="2019-05-18T12:26:11.671" v="362"/>
          <ac:graphicFrameMkLst>
            <pc:docMk/>
            <pc:sldMk cId="986228152" sldId="264"/>
            <ac:graphicFrameMk id="13" creationId="{D0876A61-E475-4564-B945-48CBC5DC1036}"/>
          </ac:graphicFrameMkLst>
        </pc:graphicFrameChg>
        <pc:picChg chg="add del">
          <ac:chgData name="sushant tiwari" userId="3dfe09973c6cec90" providerId="Windows Live" clId="Web-{210D7386-56F9-4B7B-91D5-745B9489A34F}" dt="2019-05-18T12:26:11.202" v="361"/>
          <ac:picMkLst>
            <pc:docMk/>
            <pc:sldMk cId="986228152" sldId="264"/>
            <ac:picMk id="12" creationId="{2897127E-6CEF-446C-BE87-93B7C46E49D1}"/>
          </ac:picMkLst>
        </pc:picChg>
        <pc:cxnChg chg="add del">
          <ac:chgData name="sushant tiwari" userId="3dfe09973c6cec90" providerId="Windows Live" clId="Web-{210D7386-56F9-4B7B-91D5-745B9489A34F}" dt="2019-05-18T12:25:55.999" v="359"/>
          <ac:cxnSpMkLst>
            <pc:docMk/>
            <pc:sldMk cId="986228152" sldId="264"/>
            <ac:cxnSpMk id="6" creationId="{2D72A2C9-F3CA-4216-8BAD-FA4C970C3C4E}"/>
          </ac:cxnSpMkLst>
        </pc:cxnChg>
      </pc:sldChg>
      <pc:sldChg chg="addSp delSp modSp new mod setBg">
        <pc:chgData name="sushant tiwari" userId="3dfe09973c6cec90" providerId="Windows Live" clId="Web-{210D7386-56F9-4B7B-91D5-745B9489A34F}" dt="2019-05-18T12:34:38.717" v="661"/>
        <pc:sldMkLst>
          <pc:docMk/>
          <pc:sldMk cId="3906688947" sldId="265"/>
        </pc:sldMkLst>
        <pc:spChg chg="mod">
          <ac:chgData name="sushant tiwari" userId="3dfe09973c6cec90" providerId="Windows Live" clId="Web-{210D7386-56F9-4B7B-91D5-745B9489A34F}" dt="2019-05-18T12:34:38.717" v="661"/>
          <ac:spMkLst>
            <pc:docMk/>
            <pc:sldMk cId="3906688947" sldId="265"/>
            <ac:spMk id="2" creationId="{E312E7FC-5DE7-4AF9-83B9-58F86F742406}"/>
          </ac:spMkLst>
        </pc:spChg>
        <pc:spChg chg="add del mod">
          <ac:chgData name="sushant tiwari" userId="3dfe09973c6cec90" providerId="Windows Live" clId="Web-{210D7386-56F9-4B7B-91D5-745B9489A34F}" dt="2019-05-18T12:34:38.717" v="661"/>
          <ac:spMkLst>
            <pc:docMk/>
            <pc:sldMk cId="3906688947" sldId="265"/>
            <ac:spMk id="3" creationId="{85CD83C8-6D17-4D12-876D-535245A96EC2}"/>
          </ac:spMkLst>
        </pc:spChg>
        <pc:spChg chg="add del">
          <ac:chgData name="sushant tiwari" userId="3dfe09973c6cec90" providerId="Windows Live" clId="Web-{210D7386-56F9-4B7B-91D5-745B9489A34F}" dt="2019-05-18T12:34:38.671" v="660"/>
          <ac:spMkLst>
            <pc:docMk/>
            <pc:sldMk cId="3906688947" sldId="265"/>
            <ac:spMk id="6" creationId="{46C2E80F-49A6-4372-B103-219D417A55ED}"/>
          </ac:spMkLst>
        </pc:spChg>
        <pc:spChg chg="add">
          <ac:chgData name="sushant tiwari" userId="3dfe09973c6cec90" providerId="Windows Live" clId="Web-{210D7386-56F9-4B7B-91D5-745B9489A34F}" dt="2019-05-18T12:34:38.717" v="661"/>
          <ac:spMkLst>
            <pc:docMk/>
            <pc:sldMk cId="3906688947" sldId="265"/>
            <ac:spMk id="8" creationId="{46C2E80F-49A6-4372-B103-219D417A55ED}"/>
          </ac:spMkLst>
        </pc:spChg>
        <pc:spChg chg="add del">
          <ac:chgData name="sushant tiwari" userId="3dfe09973c6cec90" providerId="Windows Live" clId="Web-{210D7386-56F9-4B7B-91D5-745B9489A34F}" dt="2019-05-18T12:34:30.046" v="658"/>
          <ac:spMkLst>
            <pc:docMk/>
            <pc:sldMk cId="3906688947" sldId="265"/>
            <ac:spMk id="10" creationId="{46C2E80F-49A6-4372-B103-219D417A55ED}"/>
          </ac:spMkLst>
        </pc:spChg>
        <pc:graphicFrameChg chg="add del">
          <ac:chgData name="sushant tiwari" userId="3dfe09973c6cec90" providerId="Windows Live" clId="Web-{210D7386-56F9-4B7B-91D5-745B9489A34F}" dt="2019-05-18T12:34:30.046" v="658"/>
          <ac:graphicFrameMkLst>
            <pc:docMk/>
            <pc:sldMk cId="3906688947" sldId="265"/>
            <ac:graphicFrameMk id="5" creationId="{3ED595F9-D4C1-41E6-BC67-898B22F087BA}"/>
          </ac:graphicFrameMkLst>
        </pc:graphicFrameChg>
        <pc:graphicFrameChg chg="add del">
          <ac:chgData name="sushant tiwari" userId="3dfe09973c6cec90" providerId="Windows Live" clId="Web-{210D7386-56F9-4B7B-91D5-745B9489A34F}" dt="2019-05-18T12:34:38.671" v="660"/>
          <ac:graphicFrameMkLst>
            <pc:docMk/>
            <pc:sldMk cId="3906688947" sldId="265"/>
            <ac:graphicFrameMk id="7" creationId="{6B3BF774-C021-4029-B8F7-D41046B449DC}"/>
          </ac:graphicFrameMkLst>
        </pc:graphicFrameChg>
        <pc:graphicFrameChg chg="add">
          <ac:chgData name="sushant tiwari" userId="3dfe09973c6cec90" providerId="Windows Live" clId="Web-{210D7386-56F9-4B7B-91D5-745B9489A34F}" dt="2019-05-18T12:34:38.717" v="661"/>
          <ac:graphicFrameMkLst>
            <pc:docMk/>
            <pc:sldMk cId="3906688947" sldId="265"/>
            <ac:graphicFrameMk id="9" creationId="{3ED595F9-D4C1-41E6-BC67-898B22F087BA}"/>
          </ac:graphicFrameMkLst>
        </pc:graphicFrameChg>
      </pc:sldChg>
    </pc:docChg>
  </pc:docChgLst>
  <pc:docChgLst>
    <pc:chgData name="sushant tiwari" userId="3dfe09973c6cec90" providerId="Windows Live" clId="Web-{B90C60E8-2357-45AC-807C-379B48D7CA6C}"/>
    <pc:docChg chg="addSld modSld">
      <pc:chgData name="sushant tiwari" userId="3dfe09973c6cec90" providerId="Windows Live" clId="Web-{B90C60E8-2357-45AC-807C-379B48D7CA6C}" dt="2019-05-22T06:14:49.232" v="31"/>
      <pc:docMkLst>
        <pc:docMk/>
      </pc:docMkLst>
      <pc:sldChg chg="addSp delSp modSp new mod setBg">
        <pc:chgData name="sushant tiwari" userId="3dfe09973c6cec90" providerId="Windows Live" clId="Web-{B90C60E8-2357-45AC-807C-379B48D7CA6C}" dt="2019-05-22T06:14:49.232" v="31"/>
        <pc:sldMkLst>
          <pc:docMk/>
          <pc:sldMk cId="2735473464" sldId="269"/>
        </pc:sldMkLst>
        <pc:spChg chg="add mod">
          <ac:chgData name="sushant tiwari" userId="3dfe09973c6cec90" providerId="Windows Live" clId="Web-{B90C60E8-2357-45AC-807C-379B48D7CA6C}" dt="2019-05-22T06:14:49.232" v="31"/>
          <ac:spMkLst>
            <pc:docMk/>
            <pc:sldMk cId="2735473464" sldId="269"/>
            <ac:spMk id="2" creationId="{44104D27-5918-4434-98F9-EC07D6995795}"/>
          </ac:spMkLst>
        </pc:spChg>
        <pc:spChg chg="add del">
          <ac:chgData name="sushant tiwari" userId="3dfe09973c6cec90" providerId="Windows Live" clId="Web-{B90C60E8-2357-45AC-807C-379B48D7CA6C}" dt="2019-05-22T06:14:29.043" v="26"/>
          <ac:spMkLst>
            <pc:docMk/>
            <pc:sldMk cId="2735473464" sldId="269"/>
            <ac:spMk id="7" creationId="{559AE206-7EBA-4D33-8BC9-9D8158553F0E}"/>
          </ac:spMkLst>
        </pc:spChg>
        <pc:spChg chg="add del">
          <ac:chgData name="sushant tiwari" userId="3dfe09973c6cec90" providerId="Windows Live" clId="Web-{B90C60E8-2357-45AC-807C-379B48D7CA6C}" dt="2019-05-22T06:14:29.043" v="26"/>
          <ac:spMkLst>
            <pc:docMk/>
            <pc:sldMk cId="2735473464" sldId="269"/>
            <ac:spMk id="9" creationId="{6437D937-A7F1-4011-92B4-328E5BE1B166}"/>
          </ac:spMkLst>
        </pc:spChg>
        <pc:spChg chg="add del">
          <ac:chgData name="sushant tiwari" userId="3dfe09973c6cec90" providerId="Windows Live" clId="Web-{B90C60E8-2357-45AC-807C-379B48D7CA6C}" dt="2019-05-22T06:14:49.215" v="30"/>
          <ac:spMkLst>
            <pc:docMk/>
            <pc:sldMk cId="2735473464" sldId="269"/>
            <ac:spMk id="10" creationId="{23962611-DFD5-4092-AAFD-559E3DFCE2C9}"/>
          </ac:spMkLst>
        </pc:spChg>
        <pc:spChg chg="add del">
          <ac:chgData name="sushant tiwari" userId="3dfe09973c6cec90" providerId="Windows Live" clId="Web-{B90C60E8-2357-45AC-807C-379B48D7CA6C}" dt="2019-05-22T06:14:29.043" v="26"/>
          <ac:spMkLst>
            <pc:docMk/>
            <pc:sldMk cId="2735473464" sldId="269"/>
            <ac:spMk id="11" creationId="{B672F332-AF08-46C6-94F0-77684310D7B7}"/>
          </ac:spMkLst>
        </pc:spChg>
        <pc:spChg chg="add del">
          <ac:chgData name="sushant tiwari" userId="3dfe09973c6cec90" providerId="Windows Live" clId="Web-{B90C60E8-2357-45AC-807C-379B48D7CA6C}" dt="2019-05-22T06:14:29.043" v="26"/>
          <ac:spMkLst>
            <pc:docMk/>
            <pc:sldMk cId="2735473464" sldId="269"/>
            <ac:spMk id="13" creationId="{34244EF8-D73A-40E1-BE73-D46E6B4B04ED}"/>
          </ac:spMkLst>
        </pc:spChg>
        <pc:spChg chg="add del">
          <ac:chgData name="sushant tiwari" userId="3dfe09973c6cec90" providerId="Windows Live" clId="Web-{B90C60E8-2357-45AC-807C-379B48D7CA6C}" dt="2019-05-22T06:14:29.043" v="26"/>
          <ac:spMkLst>
            <pc:docMk/>
            <pc:sldMk cId="2735473464" sldId="269"/>
            <ac:spMk id="15" creationId="{AB84D7E8-4ECB-42D7-ADBF-01689B0F24AE}"/>
          </ac:spMkLst>
        </pc:spChg>
        <pc:picChg chg="add del">
          <ac:chgData name="sushant tiwari" userId="3dfe09973c6cec90" providerId="Windows Live" clId="Web-{B90C60E8-2357-45AC-807C-379B48D7CA6C}" dt="2019-05-22T06:14:42.965" v="28"/>
          <ac:picMkLst>
            <pc:docMk/>
            <pc:sldMk cId="2735473464" sldId="269"/>
            <ac:picMk id="4" creationId="{791A2488-25AD-438B-BAD1-5CD239147CD7}"/>
          </ac:picMkLst>
        </pc:picChg>
        <pc:picChg chg="add del">
          <ac:chgData name="sushant tiwari" userId="3dfe09973c6cec90" providerId="Windows Live" clId="Web-{B90C60E8-2357-45AC-807C-379B48D7CA6C}" dt="2019-05-22T06:14:42.965" v="28"/>
          <ac:picMkLst>
            <pc:docMk/>
            <pc:sldMk cId="2735473464" sldId="269"/>
            <ac:picMk id="5" creationId="{BABAE142-1330-41F4-8837-3DF6DB0DDF2B}"/>
          </ac:picMkLst>
        </pc:picChg>
        <pc:picChg chg="add del">
          <ac:chgData name="sushant tiwari" userId="3dfe09973c6cec90" providerId="Windows Live" clId="Web-{B90C60E8-2357-45AC-807C-379B48D7CA6C}" dt="2019-05-22T06:14:19.481" v="24"/>
          <ac:picMkLst>
            <pc:docMk/>
            <pc:sldMk cId="2735473464" sldId="269"/>
            <ac:picMk id="6" creationId="{BE54C5EE-B036-49BA-8BD2-DBFE070C51FA}"/>
          </ac:picMkLst>
        </pc:picChg>
        <pc:picChg chg="add del">
          <ac:chgData name="sushant tiwari" userId="3dfe09973c6cec90" providerId="Windows Live" clId="Web-{B90C60E8-2357-45AC-807C-379B48D7CA6C}" dt="2019-05-22T06:14:19.481" v="24"/>
          <ac:picMkLst>
            <pc:docMk/>
            <pc:sldMk cId="2735473464" sldId="269"/>
            <ac:picMk id="8" creationId="{95DBF645-E84B-42A7-B40C-08E561D63B45}"/>
          </ac:picMkLst>
        </pc:picChg>
        <pc:picChg chg="add del">
          <ac:chgData name="sushant tiwari" userId="3dfe09973c6cec90" providerId="Windows Live" clId="Web-{B90C60E8-2357-45AC-807C-379B48D7CA6C}" dt="2019-05-22T06:14:49.215" v="30"/>
          <ac:picMkLst>
            <pc:docMk/>
            <pc:sldMk cId="2735473464" sldId="269"/>
            <ac:picMk id="12" creationId="{2270F1FA-0425-408F-9861-80BF5AFB276D}"/>
          </ac:picMkLst>
        </pc:picChg>
        <pc:picChg chg="add">
          <ac:chgData name="sushant tiwari" userId="3dfe09973c6cec90" providerId="Windows Live" clId="Web-{B90C60E8-2357-45AC-807C-379B48D7CA6C}" dt="2019-05-22T06:14:49.232" v="31"/>
          <ac:picMkLst>
            <pc:docMk/>
            <pc:sldMk cId="2735473464" sldId="269"/>
            <ac:picMk id="14" creationId="{BE54C5EE-B036-49BA-8BD2-DBFE070C51FA}"/>
          </ac:picMkLst>
        </pc:picChg>
        <pc:picChg chg="add">
          <ac:chgData name="sushant tiwari" userId="3dfe09973c6cec90" providerId="Windows Live" clId="Web-{B90C60E8-2357-45AC-807C-379B48D7CA6C}" dt="2019-05-22T06:14:49.232" v="31"/>
          <ac:picMkLst>
            <pc:docMk/>
            <pc:sldMk cId="2735473464" sldId="269"/>
            <ac:picMk id="16" creationId="{95DBF645-E84B-42A7-B40C-08E561D63B45}"/>
          </ac:picMkLst>
        </pc:picChg>
        <pc:cxnChg chg="add del">
          <ac:chgData name="sushant tiwari" userId="3dfe09973c6cec90" providerId="Windows Live" clId="Web-{B90C60E8-2357-45AC-807C-379B48D7CA6C}" dt="2019-05-22T06:14:29.043" v="26"/>
          <ac:cxnSpMkLst>
            <pc:docMk/>
            <pc:sldMk cId="2735473464" sldId="269"/>
            <ac:cxnSpMk id="17" creationId="{9E8E38ED-369A-44C2-B635-0BED0E48A6E8}"/>
          </ac:cxnSpMkLst>
        </pc:cxnChg>
      </pc:sldChg>
    </pc:docChg>
  </pc:docChgLst>
  <pc:docChgLst>
    <pc:chgData name="sushant tiwari" userId="3dfe09973c6cec90" providerId="Windows Live" clId="Web-{AC16C87A-4D22-465F-B786-0C645CC6F887}"/>
    <pc:docChg chg="modSld">
      <pc:chgData name="sushant tiwari" userId="3dfe09973c6cec90" providerId="Windows Live" clId="Web-{AC16C87A-4D22-465F-B786-0C645CC6F887}" dt="2019-05-18T11:52:01.965" v="113"/>
      <pc:docMkLst>
        <pc:docMk/>
      </pc:docMkLst>
      <pc:sldChg chg="modSp">
        <pc:chgData name="sushant tiwari" userId="3dfe09973c6cec90" providerId="Windows Live" clId="Web-{AC16C87A-4D22-465F-B786-0C645CC6F887}" dt="2019-05-18T11:52:01.965" v="113"/>
        <pc:sldMkLst>
          <pc:docMk/>
          <pc:sldMk cId="3904757878" sldId="263"/>
        </pc:sldMkLst>
        <pc:graphicFrameChg chg="mod modGraphic">
          <ac:chgData name="sushant tiwari" userId="3dfe09973c6cec90" providerId="Windows Live" clId="Web-{AC16C87A-4D22-465F-B786-0C645CC6F887}" dt="2019-05-18T11:52:01.965" v="113"/>
          <ac:graphicFrameMkLst>
            <pc:docMk/>
            <pc:sldMk cId="3904757878" sldId="263"/>
            <ac:graphicFrameMk id="4" creationId="{A0B845A5-4D15-4723-8D8C-A6016F8B8B39}"/>
          </ac:graphicFrameMkLst>
        </pc:graphicFrameChg>
      </pc:sldChg>
    </pc:docChg>
  </pc:docChgLst>
  <pc:docChgLst>
    <pc:chgData name="sushant tiwari" userId="3dfe09973c6cec90" providerId="Windows Live" clId="Web-{754F8DCC-39E9-4E9B-9669-557E309A35CA}"/>
    <pc:docChg chg="addSld delSld modSld sldOrd">
      <pc:chgData name="sushant tiwari" userId="3dfe09973c6cec90" providerId="Windows Live" clId="Web-{754F8DCC-39E9-4E9B-9669-557E309A35CA}" dt="2019-05-18T07:11:50.154" v="4063"/>
      <pc:docMkLst>
        <pc:docMk/>
      </pc:docMkLst>
      <pc:sldChg chg="addSp delSp modSp del mod setBg setClrOvrMap delDesignElem">
        <pc:chgData name="sushant tiwari" userId="3dfe09973c6cec90" providerId="Windows Live" clId="Web-{754F8DCC-39E9-4E9B-9669-557E309A35CA}" dt="2019-05-18T06:06:38.425" v="865"/>
        <pc:sldMkLst>
          <pc:docMk/>
          <pc:sldMk cId="109857222" sldId="256"/>
        </pc:sldMkLst>
        <pc:spChg chg="mod ord">
          <ac:chgData name="sushant tiwari" userId="3dfe09973c6cec90" providerId="Windows Live" clId="Web-{754F8DCC-39E9-4E9B-9669-557E309A35CA}" dt="2019-05-18T05:27:32.450" v="7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ushant tiwari" userId="3dfe09973c6cec90" providerId="Windows Live" clId="Web-{754F8DCC-39E9-4E9B-9669-557E309A35CA}" dt="2019-05-18T05:27:57.356" v="8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ushant tiwari" userId="3dfe09973c6cec90" providerId="Windows Live" clId="Web-{754F8DCC-39E9-4E9B-9669-557E309A35CA}" dt="2019-05-18T05:10:41.916" v="3"/>
          <ac:spMkLst>
            <pc:docMk/>
            <pc:sldMk cId="109857222" sldId="256"/>
            <ac:spMk id="5" creationId="{559AE206-7EBA-4D33-8BC9-9D8158553F0E}"/>
          </ac:spMkLst>
        </pc:spChg>
        <pc:spChg chg="add del">
          <ac:chgData name="sushant tiwari" userId="3dfe09973c6cec90" providerId="Windows Live" clId="Web-{754F8DCC-39E9-4E9B-9669-557E309A35CA}" dt="2019-05-18T05:10:41.916" v="3"/>
          <ac:spMkLst>
            <pc:docMk/>
            <pc:sldMk cId="109857222" sldId="256"/>
            <ac:spMk id="6" creationId="{6437D937-A7F1-4011-92B4-328E5BE1B166}"/>
          </ac:spMkLst>
        </pc:spChg>
        <pc:spChg chg="add del">
          <ac:chgData name="sushant tiwari" userId="3dfe09973c6cec90" providerId="Windows Live" clId="Web-{754F8DCC-39E9-4E9B-9669-557E309A35CA}" dt="2019-05-18T05:10:47.244" v="5"/>
          <ac:spMkLst>
            <pc:docMk/>
            <pc:sldMk cId="109857222" sldId="256"/>
            <ac:spMk id="7" creationId="{23962611-DFD5-4092-AAFD-559E3DFCE2C9}"/>
          </ac:spMkLst>
        </pc:spChg>
        <pc:spChg chg="add del">
          <ac:chgData name="sushant tiwari" userId="3dfe09973c6cec90" providerId="Windows Live" clId="Web-{754F8DCC-39E9-4E9B-9669-557E309A35CA}" dt="2019-05-18T05:10:38.041" v="1"/>
          <ac:spMkLst>
            <pc:docMk/>
            <pc:sldMk cId="109857222" sldId="256"/>
            <ac:spMk id="8" creationId="{23962611-DFD5-4092-AAFD-559E3DFCE2C9}"/>
          </ac:spMkLst>
        </pc:spChg>
        <pc:spChg chg="add del">
          <ac:chgData name="sushant tiwari" userId="3dfe09973c6cec90" providerId="Windows Live" clId="Web-{754F8DCC-39E9-4E9B-9669-557E309A35CA}" dt="2019-05-18T05:10:51.369" v="7"/>
          <ac:spMkLst>
            <pc:docMk/>
            <pc:sldMk cId="109857222" sldId="256"/>
            <ac:spMk id="11" creationId="{C66F2F30-5DC0-44A0-BFA6-E12F46ED16DA}"/>
          </ac:spMkLst>
        </pc:spChg>
        <pc:spChg chg="add del">
          <ac:chgData name="sushant tiwari" userId="3dfe09973c6cec90" providerId="Windows Live" clId="Web-{754F8DCC-39E9-4E9B-9669-557E309A35CA}" dt="2019-05-18T05:10:41.916" v="3"/>
          <ac:spMkLst>
            <pc:docMk/>
            <pc:sldMk cId="109857222" sldId="256"/>
            <ac:spMk id="12" creationId="{B672F332-AF08-46C6-94F0-77684310D7B7}"/>
          </ac:spMkLst>
        </pc:spChg>
        <pc:spChg chg="add del">
          <ac:chgData name="sushant tiwari" userId="3dfe09973c6cec90" providerId="Windows Live" clId="Web-{754F8DCC-39E9-4E9B-9669-557E309A35CA}" dt="2019-05-18T05:10:51.369" v="7"/>
          <ac:spMkLst>
            <pc:docMk/>
            <pc:sldMk cId="109857222" sldId="256"/>
            <ac:spMk id="13" creationId="{85872F57-7F42-4F97-8391-DDC8D0054C03}"/>
          </ac:spMkLst>
        </pc:spChg>
        <pc:spChg chg="add del">
          <ac:chgData name="sushant tiwari" userId="3dfe09973c6cec90" providerId="Windows Live" clId="Web-{754F8DCC-39E9-4E9B-9669-557E309A35CA}" dt="2019-05-18T05:10:41.916" v="3"/>
          <ac:spMkLst>
            <pc:docMk/>
            <pc:sldMk cId="109857222" sldId="256"/>
            <ac:spMk id="14" creationId="{34244EF8-D73A-40E1-BE73-D46E6B4B04ED}"/>
          </ac:spMkLst>
        </pc:spChg>
        <pc:spChg chg="add del">
          <ac:chgData name="sushant tiwari" userId="3dfe09973c6cec90" providerId="Windows Live" clId="Web-{754F8DCC-39E9-4E9B-9669-557E309A35CA}" dt="2019-05-18T05:10:51.369" v="7"/>
          <ac:spMkLst>
            <pc:docMk/>
            <pc:sldMk cId="109857222" sldId="256"/>
            <ac:spMk id="15" creationId="{04DC2037-48A0-4F22-B9D4-8EAEBC780AB4}"/>
          </ac:spMkLst>
        </pc:spChg>
        <pc:spChg chg="add del">
          <ac:chgData name="sushant tiwari" userId="3dfe09973c6cec90" providerId="Windows Live" clId="Web-{754F8DCC-39E9-4E9B-9669-557E309A35CA}" dt="2019-05-18T05:10:41.916" v="3"/>
          <ac:spMkLst>
            <pc:docMk/>
            <pc:sldMk cId="109857222" sldId="256"/>
            <ac:spMk id="16" creationId="{AB84D7E8-4ECB-42D7-ADBF-01689B0F24AE}"/>
          </ac:spMkLst>
        </pc:spChg>
        <pc:spChg chg="add del">
          <ac:chgData name="sushant tiwari" userId="3dfe09973c6cec90" providerId="Windows Live" clId="Web-{754F8DCC-39E9-4E9B-9669-557E309A35CA}" dt="2019-05-18T05:10:51.369" v="7"/>
          <ac:spMkLst>
            <pc:docMk/>
            <pc:sldMk cId="109857222" sldId="256"/>
            <ac:spMk id="17" creationId="{0006CBFD-ADA0-43D1-9332-9C34CA1C76ED}"/>
          </ac:spMkLst>
        </pc:spChg>
        <pc:spChg chg="add del">
          <ac:chgData name="sushant tiwari" userId="3dfe09973c6cec90" providerId="Windows Live" clId="Web-{754F8DCC-39E9-4E9B-9669-557E309A35CA}" dt="2019-05-18T05:10:51.369" v="7"/>
          <ac:spMkLst>
            <pc:docMk/>
            <pc:sldMk cId="109857222" sldId="256"/>
            <ac:spMk id="19" creationId="{2B931666-F28F-45F3-A074-66D2272D580B}"/>
          </ac:spMkLst>
        </pc:spChg>
        <pc:spChg chg="add del">
          <ac:chgData name="sushant tiwari" userId="3dfe09973c6cec90" providerId="Windows Live" clId="Web-{754F8DCC-39E9-4E9B-9669-557E309A35CA}" dt="2019-05-18T05:10:56.494" v="11"/>
          <ac:spMkLst>
            <pc:docMk/>
            <pc:sldMk cId="109857222" sldId="256"/>
            <ac:spMk id="21" creationId="{D8386171-E87D-46AB-8718-4CE2A88748BD}"/>
          </ac:spMkLst>
        </pc:spChg>
        <pc:spChg chg="add del">
          <ac:chgData name="sushant tiwari" userId="3dfe09973c6cec90" providerId="Windows Live" clId="Web-{754F8DCC-39E9-4E9B-9669-557E309A35CA}" dt="2019-05-18T05:10:56.494" v="11"/>
          <ac:spMkLst>
            <pc:docMk/>
            <pc:sldMk cId="109857222" sldId="256"/>
            <ac:spMk id="22" creationId="{207CB456-8849-413C-8210-B663779A32E0}"/>
          </ac:spMkLst>
        </pc:spChg>
        <pc:spChg chg="add del">
          <ac:chgData name="sushant tiwari" userId="3dfe09973c6cec90" providerId="Windows Live" clId="Web-{754F8DCC-39E9-4E9B-9669-557E309A35CA}" dt="2019-05-18T05:10:56.494" v="11"/>
          <ac:spMkLst>
            <pc:docMk/>
            <pc:sldMk cId="109857222" sldId="256"/>
            <ac:spMk id="23" creationId="{E513936D-D1EB-4E42-A97F-942BA1F3DFA7}"/>
          </ac:spMkLst>
        </pc:spChg>
        <pc:spChg chg="add del">
          <ac:chgData name="sushant tiwari" userId="3dfe09973c6cec90" providerId="Windows Live" clId="Web-{754F8DCC-39E9-4E9B-9669-557E309A35CA}" dt="2019-05-18T05:10:53.869" v="9"/>
          <ac:spMkLst>
            <pc:docMk/>
            <pc:sldMk cId="109857222" sldId="256"/>
            <ac:spMk id="24" creationId="{053FB2EE-284F-4C87-AB3D-BBF87A9FAB97}"/>
          </ac:spMkLst>
        </pc:spChg>
        <pc:spChg chg="add">
          <ac:chgData name="sushant tiwari" userId="3dfe09973c6cec90" providerId="Windows Live" clId="Web-{754F8DCC-39E9-4E9B-9669-557E309A35CA}" dt="2019-05-18T05:10:58.853" v="14"/>
          <ac:spMkLst>
            <pc:docMk/>
            <pc:sldMk cId="109857222" sldId="256"/>
            <ac:spMk id="26" creationId="{C66F2F30-5DC0-44A0-BFA6-E12F46ED16DA}"/>
          </ac:spMkLst>
        </pc:spChg>
        <pc:spChg chg="add">
          <ac:chgData name="sushant tiwari" userId="3dfe09973c6cec90" providerId="Windows Live" clId="Web-{754F8DCC-39E9-4E9B-9669-557E309A35CA}" dt="2019-05-18T05:10:58.853" v="14"/>
          <ac:spMkLst>
            <pc:docMk/>
            <pc:sldMk cId="109857222" sldId="256"/>
            <ac:spMk id="27" creationId="{85872F57-7F42-4F97-8391-DDC8D0054C03}"/>
          </ac:spMkLst>
        </pc:spChg>
        <pc:spChg chg="add">
          <ac:chgData name="sushant tiwari" userId="3dfe09973c6cec90" providerId="Windows Live" clId="Web-{754F8DCC-39E9-4E9B-9669-557E309A35CA}" dt="2019-05-18T05:10:58.853" v="14"/>
          <ac:spMkLst>
            <pc:docMk/>
            <pc:sldMk cId="109857222" sldId="256"/>
            <ac:spMk id="28" creationId="{04DC2037-48A0-4F22-B9D4-8EAEBC780AB4}"/>
          </ac:spMkLst>
        </pc:spChg>
        <pc:spChg chg="add del">
          <ac:chgData name="sushant tiwari" userId="3dfe09973c6cec90" providerId="Windows Live" clId="Web-{754F8DCC-39E9-4E9B-9669-557E309A35CA}" dt="2019-05-18T05:10:58.837" v="13"/>
          <ac:spMkLst>
            <pc:docMk/>
            <pc:sldMk cId="109857222" sldId="256"/>
            <ac:spMk id="29" creationId="{053FB2EE-284F-4C87-AB3D-BBF87A9FAB97}"/>
          </ac:spMkLst>
        </pc:spChg>
        <pc:spChg chg="add">
          <ac:chgData name="sushant tiwari" userId="3dfe09973c6cec90" providerId="Windows Live" clId="Web-{754F8DCC-39E9-4E9B-9669-557E309A35CA}" dt="2019-05-18T05:10:58.853" v="14"/>
          <ac:spMkLst>
            <pc:docMk/>
            <pc:sldMk cId="109857222" sldId="256"/>
            <ac:spMk id="30" creationId="{0006CBFD-ADA0-43D1-9332-9C34CA1C76ED}"/>
          </ac:spMkLst>
        </pc:spChg>
        <pc:spChg chg="add">
          <ac:chgData name="sushant tiwari" userId="3dfe09973c6cec90" providerId="Windows Live" clId="Web-{754F8DCC-39E9-4E9B-9669-557E309A35CA}" dt="2019-05-18T05:10:58.853" v="14"/>
          <ac:spMkLst>
            <pc:docMk/>
            <pc:sldMk cId="109857222" sldId="256"/>
            <ac:spMk id="31" creationId="{2B931666-F28F-45F3-A074-66D2272D580B}"/>
          </ac:spMkLst>
        </pc:spChg>
        <pc:spChg chg="add">
          <ac:chgData name="sushant tiwari" userId="3dfe09973c6cec90" providerId="Windows Live" clId="Web-{754F8DCC-39E9-4E9B-9669-557E309A35CA}" dt="2019-05-18T05:18:22.433" v="16"/>
          <ac:spMkLst>
            <pc:docMk/>
            <pc:sldMk cId="109857222" sldId="256"/>
            <ac:spMk id="32" creationId="{C66F2F30-5DC0-44A0-BFA6-E12F46ED16DA}"/>
          </ac:spMkLst>
        </pc:spChg>
        <pc:spChg chg="add">
          <ac:chgData name="sushant tiwari" userId="3dfe09973c6cec90" providerId="Windows Live" clId="Web-{754F8DCC-39E9-4E9B-9669-557E309A35CA}" dt="2019-05-18T05:18:22.433" v="16"/>
          <ac:spMkLst>
            <pc:docMk/>
            <pc:sldMk cId="109857222" sldId="256"/>
            <ac:spMk id="33" creationId="{85872F57-7F42-4F97-8391-DDC8D0054C03}"/>
          </ac:spMkLst>
        </pc:spChg>
        <pc:spChg chg="add">
          <ac:chgData name="sushant tiwari" userId="3dfe09973c6cec90" providerId="Windows Live" clId="Web-{754F8DCC-39E9-4E9B-9669-557E309A35CA}" dt="2019-05-18T05:18:22.433" v="16"/>
          <ac:spMkLst>
            <pc:docMk/>
            <pc:sldMk cId="109857222" sldId="256"/>
            <ac:spMk id="34" creationId="{04DC2037-48A0-4F22-B9D4-8EAEBC780AB4}"/>
          </ac:spMkLst>
        </pc:spChg>
        <pc:spChg chg="add">
          <ac:chgData name="sushant tiwari" userId="3dfe09973c6cec90" providerId="Windows Live" clId="Web-{754F8DCC-39E9-4E9B-9669-557E309A35CA}" dt="2019-05-18T05:18:22.433" v="16"/>
          <ac:spMkLst>
            <pc:docMk/>
            <pc:sldMk cId="109857222" sldId="256"/>
            <ac:spMk id="35" creationId="{0006CBFD-ADA0-43D1-9332-9C34CA1C76ED}"/>
          </ac:spMkLst>
        </pc:spChg>
        <pc:spChg chg="add">
          <ac:chgData name="sushant tiwari" userId="3dfe09973c6cec90" providerId="Windows Live" clId="Web-{754F8DCC-39E9-4E9B-9669-557E309A35CA}" dt="2019-05-18T05:18:22.433" v="16"/>
          <ac:spMkLst>
            <pc:docMk/>
            <pc:sldMk cId="109857222" sldId="256"/>
            <ac:spMk id="36" creationId="{2B931666-F28F-45F3-A074-66D2272D580B}"/>
          </ac:spMkLst>
        </pc:spChg>
        <pc:spChg chg="add del">
          <ac:chgData name="sushant tiwari" userId="3dfe09973c6cec90" providerId="Windows Live" clId="Web-{754F8DCC-39E9-4E9B-9669-557E309A35CA}" dt="2019-05-18T05:18:59.746" v="19"/>
          <ac:spMkLst>
            <pc:docMk/>
            <pc:sldMk cId="109857222" sldId="256"/>
            <ac:spMk id="37" creationId="{10CE3618-1D7A-4256-B2AF-9DB692996C65}"/>
          </ac:spMkLst>
        </pc:spChg>
        <pc:spChg chg="add">
          <ac:chgData name="sushant tiwari" userId="3dfe09973c6cec90" providerId="Windows Live" clId="Web-{754F8DCC-39E9-4E9B-9669-557E309A35CA}" dt="2019-05-18T05:18:59.776" v="20"/>
          <ac:spMkLst>
            <pc:docMk/>
            <pc:sldMk cId="109857222" sldId="256"/>
            <ac:spMk id="39" creationId="{6BDBA639-2A71-4A60-A71A-FF1836F546CE}"/>
          </ac:spMkLst>
        </pc:spChg>
        <pc:spChg chg="add del">
          <ac:chgData name="sushant tiwari" userId="3dfe09973c6cec90" providerId="Windows Live" clId="Web-{754F8DCC-39E9-4E9B-9669-557E309A35CA}" dt="2019-05-18T05:19:39.667" v="23"/>
          <ac:spMkLst>
            <pc:docMk/>
            <pc:sldMk cId="109857222" sldId="256"/>
            <ac:spMk id="41" creationId="{8F3CF990-ACB8-443A-BB74-D36EC8A00B02}"/>
          </ac:spMkLst>
        </pc:spChg>
        <pc:spChg chg="add del">
          <ac:chgData name="sushant tiwari" userId="3dfe09973c6cec90" providerId="Windows Live" clId="Web-{754F8DCC-39E9-4E9B-9669-557E309A35CA}" dt="2019-05-18T05:19:39.667" v="23"/>
          <ac:spMkLst>
            <pc:docMk/>
            <pc:sldMk cId="109857222" sldId="256"/>
            <ac:spMk id="43" creationId="{65F94F98-3A57-49AA-838E-91AAF600B6EE}"/>
          </ac:spMkLst>
        </pc:spChg>
        <pc:spChg chg="add del">
          <ac:chgData name="sushant tiwari" userId="3dfe09973c6cec90" providerId="Windows Live" clId="Web-{754F8DCC-39E9-4E9B-9669-557E309A35CA}" dt="2019-05-18T05:19:39.667" v="23"/>
          <ac:spMkLst>
            <pc:docMk/>
            <pc:sldMk cId="109857222" sldId="256"/>
            <ac:spMk id="45" creationId="{A0B5529D-5CAA-4BF2-B5C9-34705E7661F9}"/>
          </ac:spMkLst>
        </pc:spChg>
        <pc:spChg chg="add del">
          <ac:chgData name="sushant tiwari" userId="3dfe09973c6cec90" providerId="Windows Live" clId="Web-{754F8DCC-39E9-4E9B-9669-557E309A35CA}" dt="2019-05-18T05:19:39.667" v="23"/>
          <ac:spMkLst>
            <pc:docMk/>
            <pc:sldMk cId="109857222" sldId="256"/>
            <ac:spMk id="46" creationId="{FBD68200-BC03-4015-860B-CD5C30CD76B8}"/>
          </ac:spMkLst>
        </pc:spChg>
        <pc:spChg chg="add del">
          <ac:chgData name="sushant tiwari" userId="3dfe09973c6cec90" providerId="Windows Live" clId="Web-{754F8DCC-39E9-4E9B-9669-557E309A35CA}" dt="2019-05-18T05:19:39.667" v="23"/>
          <ac:spMkLst>
            <pc:docMk/>
            <pc:sldMk cId="109857222" sldId="256"/>
            <ac:spMk id="47" creationId="{332A6F87-AC28-4AA8-B8A6-AEBC67BD0D64}"/>
          </ac:spMkLst>
        </pc:spChg>
        <pc:spChg chg="add">
          <ac:chgData name="sushant tiwari" userId="3dfe09973c6cec90" providerId="Windows Live" clId="Web-{754F8DCC-39E9-4E9B-9669-557E309A35CA}" dt="2019-05-18T05:19:39.683" v="24"/>
          <ac:spMkLst>
            <pc:docMk/>
            <pc:sldMk cId="109857222" sldId="256"/>
            <ac:spMk id="48" creationId="{D0BE3D13-5BE5-4B05-AFCF-2A2E059D29F8}"/>
          </ac:spMkLst>
        </pc:spChg>
        <pc:spChg chg="add">
          <ac:chgData name="sushant tiwari" userId="3dfe09973c6cec90" providerId="Windows Live" clId="Web-{754F8DCC-39E9-4E9B-9669-557E309A35CA}" dt="2019-05-18T05:19:39.683" v="24"/>
          <ac:spMkLst>
            <pc:docMk/>
            <pc:sldMk cId="109857222" sldId="256"/>
            <ac:spMk id="49" creationId="{1AC85C80-0175-4214-A13D-03C224658C16}"/>
          </ac:spMkLst>
        </pc:spChg>
        <pc:spChg chg="add">
          <ac:chgData name="sushant tiwari" userId="3dfe09973c6cec90" providerId="Windows Live" clId="Web-{754F8DCC-39E9-4E9B-9669-557E309A35CA}" dt="2019-05-18T05:19:39.683" v="24"/>
          <ac:spMkLst>
            <pc:docMk/>
            <pc:sldMk cId="109857222" sldId="256"/>
            <ac:spMk id="51" creationId="{76562092-3AA7-4EF0-9007-C44F879A1308}"/>
          </ac:spMkLst>
        </pc:spChg>
        <pc:spChg chg="add">
          <ac:chgData name="sushant tiwari" userId="3dfe09973c6cec90" providerId="Windows Live" clId="Web-{754F8DCC-39E9-4E9B-9669-557E309A35CA}" dt="2019-05-18T05:19:39.683" v="24"/>
          <ac:spMkLst>
            <pc:docMk/>
            <pc:sldMk cId="109857222" sldId="256"/>
            <ac:spMk id="52" creationId="{2663C086-1480-4E81-BD6F-3E43A4C38C62}"/>
          </ac:spMkLst>
        </pc:spChg>
        <pc:spChg chg="add del">
          <ac:chgData name="sushant tiwari" userId="3dfe09973c6cec90" providerId="Windows Live" clId="Web-{754F8DCC-39E9-4E9B-9669-557E309A35CA}" dt="2019-05-18T05:20:14.401" v="27"/>
          <ac:spMkLst>
            <pc:docMk/>
            <pc:sldMk cId="109857222" sldId="256"/>
            <ac:spMk id="53" creationId="{04B3A732-BD30-43B3-B22F-86F94190750E}"/>
          </ac:spMkLst>
        </pc:spChg>
        <pc:spChg chg="add del">
          <ac:chgData name="sushant tiwari" userId="3dfe09973c6cec90" providerId="Windows Live" clId="Web-{754F8DCC-39E9-4E9B-9669-557E309A35CA}" dt="2019-05-18T05:20:14.401" v="27"/>
          <ac:spMkLst>
            <pc:docMk/>
            <pc:sldMk cId="109857222" sldId="256"/>
            <ac:spMk id="54" creationId="{CB5978F0-8D3C-4B12-B071-F1254173E35D}"/>
          </ac:spMkLst>
        </pc:spChg>
        <pc:spChg chg="add del">
          <ac:chgData name="sushant tiwari" userId="3dfe09973c6cec90" providerId="Windows Live" clId="Web-{754F8DCC-39E9-4E9B-9669-557E309A35CA}" dt="2019-05-18T05:22:42.621" v="29"/>
          <ac:spMkLst>
            <pc:docMk/>
            <pc:sldMk cId="109857222" sldId="256"/>
            <ac:spMk id="55" creationId="{CB972422-B794-4FA8-BCC6-BAF6938A1B53}"/>
          </ac:spMkLst>
        </pc:spChg>
        <pc:spChg chg="add del">
          <ac:chgData name="sushant tiwari" userId="3dfe09973c6cec90" providerId="Windows Live" clId="Web-{754F8DCC-39E9-4E9B-9669-557E309A35CA}" dt="2019-05-18T05:22:42.621" v="29"/>
          <ac:spMkLst>
            <pc:docMk/>
            <pc:sldMk cId="109857222" sldId="256"/>
            <ac:spMk id="56" creationId="{89DE9E2B-5611-49C8-862E-AD4D43A8AA6D}"/>
          </ac:spMkLst>
        </pc:spChg>
        <pc:spChg chg="add del">
          <ac:chgData name="sushant tiwari" userId="3dfe09973c6cec90" providerId="Windows Live" clId="Web-{754F8DCC-39E9-4E9B-9669-557E309A35CA}" dt="2019-05-18T05:18:59.746" v="19"/>
          <ac:spMkLst>
            <pc:docMk/>
            <pc:sldMk cId="109857222" sldId="256"/>
            <ac:spMk id="58" creationId="{3F39476B-1A6D-47CB-AC7A-FB87EF003323}"/>
          </ac:spMkLst>
        </pc:spChg>
        <pc:spChg chg="add del">
          <ac:chgData name="sushant tiwari" userId="3dfe09973c6cec90" providerId="Windows Live" clId="Web-{754F8DCC-39E9-4E9B-9669-557E309A35CA}" dt="2019-05-18T05:22:42.621" v="29"/>
          <ac:spMkLst>
            <pc:docMk/>
            <pc:sldMk cId="109857222" sldId="256"/>
            <ac:spMk id="59" creationId="{519C7155-1644-4C60-B0B5-32B1800D6044}"/>
          </ac:spMkLst>
        </pc:spChg>
        <pc:spChg chg="add del">
          <ac:chgData name="sushant tiwari" userId="3dfe09973c6cec90" providerId="Windows Live" clId="Web-{754F8DCC-39E9-4E9B-9669-557E309A35CA}" dt="2019-05-18T05:22:45.308" v="31"/>
          <ac:spMkLst>
            <pc:docMk/>
            <pc:sldMk cId="109857222" sldId="256"/>
            <ac:spMk id="60" creationId="{CC828AE3-FA58-43DF-B083-6AA3C102AF0C}"/>
          </ac:spMkLst>
        </pc:spChg>
        <pc:spChg chg="add">
          <ac:chgData name="sushant tiwari" userId="3dfe09973c6cec90" providerId="Windows Live" clId="Web-{754F8DCC-39E9-4E9B-9669-557E309A35CA}" dt="2019-05-18T05:18:59.776" v="20"/>
          <ac:spMkLst>
            <pc:docMk/>
            <pc:sldMk cId="109857222" sldId="256"/>
            <ac:spMk id="61" creationId="{D9C506D7-84CB-4057-A44A-465313E78538}"/>
          </ac:spMkLst>
        </pc:spChg>
        <pc:spChg chg="add">
          <ac:chgData name="sushant tiwari" userId="3dfe09973c6cec90" providerId="Windows Live" clId="Web-{754F8DCC-39E9-4E9B-9669-557E309A35CA}" dt="2019-05-18T05:18:59.776" v="20"/>
          <ac:spMkLst>
            <pc:docMk/>
            <pc:sldMk cId="109857222" sldId="256"/>
            <ac:spMk id="62" creationId="{7842FC68-61FD-4700-8A22-BB8B071884DB}"/>
          </ac:spMkLst>
        </pc:spChg>
        <pc:spChg chg="add del">
          <ac:chgData name="sushant tiwari" userId="3dfe09973c6cec90" providerId="Windows Live" clId="Web-{754F8DCC-39E9-4E9B-9669-557E309A35CA}" dt="2019-05-18T05:22:45.308" v="31"/>
          <ac:spMkLst>
            <pc:docMk/>
            <pc:sldMk cId="109857222" sldId="256"/>
            <ac:spMk id="63" creationId="{14AF9CD9-31C2-43D9-9F5C-A0E097262D5E}"/>
          </ac:spMkLst>
        </pc:spChg>
        <pc:spChg chg="add del">
          <ac:chgData name="sushant tiwari" userId="3dfe09973c6cec90" providerId="Windows Live" clId="Web-{754F8DCC-39E9-4E9B-9669-557E309A35CA}" dt="2019-05-18T05:22:45.308" v="31"/>
          <ac:spMkLst>
            <pc:docMk/>
            <pc:sldMk cId="109857222" sldId="256"/>
            <ac:spMk id="64" creationId="{C0A57A26-ECBF-4A8A-B307-41F0BDD94B37}"/>
          </ac:spMkLst>
        </pc:spChg>
        <pc:spChg chg="add del">
          <ac:chgData name="sushant tiwari" userId="3dfe09973c6cec90" providerId="Windows Live" clId="Web-{754F8DCC-39E9-4E9B-9669-557E309A35CA}" dt="2019-05-18T05:22:49.058" v="33"/>
          <ac:spMkLst>
            <pc:docMk/>
            <pc:sldMk cId="109857222" sldId="256"/>
            <ac:spMk id="65" creationId="{05199DC7-A76E-4D53-978D-FE9964B4EE92}"/>
          </ac:spMkLst>
        </pc:spChg>
        <pc:spChg chg="add del">
          <ac:chgData name="sushant tiwari" userId="3dfe09973c6cec90" providerId="Windows Live" clId="Web-{754F8DCC-39E9-4E9B-9669-557E309A35CA}" dt="2019-05-18T05:22:49.058" v="33"/>
          <ac:spMkLst>
            <pc:docMk/>
            <pc:sldMk cId="109857222" sldId="256"/>
            <ac:spMk id="66" creationId="{84DED6C1-4644-4EF9-95B6-C79E5FFEEDF6}"/>
          </ac:spMkLst>
        </pc:spChg>
        <pc:spChg chg="add del">
          <ac:chgData name="sushant tiwari" userId="3dfe09973c6cec90" providerId="Windows Live" clId="Web-{754F8DCC-39E9-4E9B-9669-557E309A35CA}" dt="2019-05-18T05:22:52.136" v="35"/>
          <ac:spMkLst>
            <pc:docMk/>
            <pc:sldMk cId="109857222" sldId="256"/>
            <ac:spMk id="67" creationId="{96F36299-AB34-4381-8268-0EBF2EF55CAB}"/>
          </ac:spMkLst>
        </pc:spChg>
        <pc:spChg chg="add del">
          <ac:chgData name="sushant tiwari" userId="3dfe09973c6cec90" providerId="Windows Live" clId="Web-{754F8DCC-39E9-4E9B-9669-557E309A35CA}" dt="2019-05-18T05:22:52.136" v="35"/>
          <ac:spMkLst>
            <pc:docMk/>
            <pc:sldMk cId="109857222" sldId="256"/>
            <ac:spMk id="68" creationId="{7102A590-F9D8-4E57-B069-92109B64F145}"/>
          </ac:spMkLst>
        </pc:spChg>
        <pc:spChg chg="add del">
          <ac:chgData name="sushant tiwari" userId="3dfe09973c6cec90" providerId="Windows Live" clId="Web-{754F8DCC-39E9-4E9B-9669-557E309A35CA}" dt="2019-05-18T05:22:52.136" v="35"/>
          <ac:spMkLst>
            <pc:docMk/>
            <pc:sldMk cId="109857222" sldId="256"/>
            <ac:spMk id="69" creationId="{75496513-37AD-4D15-9914-AB18C9817F21}"/>
          </ac:spMkLst>
        </pc:spChg>
        <pc:spChg chg="add">
          <ac:chgData name="sushant tiwari" userId="3dfe09973c6cec90" providerId="Windows Live" clId="Web-{754F8DCC-39E9-4E9B-9669-557E309A35CA}" dt="2019-05-18T05:22:52.152" v="36"/>
          <ac:spMkLst>
            <pc:docMk/>
            <pc:sldMk cId="109857222" sldId="256"/>
            <ac:spMk id="70" creationId="{1A6D86F0-98E0-4468-9315-41BF7B0F2E68}"/>
          </ac:spMkLst>
        </pc:spChg>
        <pc:spChg chg="add">
          <ac:chgData name="sushant tiwari" userId="3dfe09973c6cec90" providerId="Windows Live" clId="Web-{754F8DCC-39E9-4E9B-9669-557E309A35CA}" dt="2019-05-18T05:22:52.152" v="36"/>
          <ac:spMkLst>
            <pc:docMk/>
            <pc:sldMk cId="109857222" sldId="256"/>
            <ac:spMk id="71" creationId="{CE957058-57AD-46A9-BAE9-7145CB3504F9}"/>
          </ac:spMkLst>
        </pc:spChg>
        <pc:spChg chg="add">
          <ac:chgData name="sushant tiwari" userId="3dfe09973c6cec90" providerId="Windows Live" clId="Web-{754F8DCC-39E9-4E9B-9669-557E309A35CA}" dt="2019-05-18T05:23:08.574" v="38"/>
          <ac:spMkLst>
            <pc:docMk/>
            <pc:sldMk cId="109857222" sldId="256"/>
            <ac:spMk id="72" creationId="{559AE206-7EBA-4D33-8BC9-9D8158553F0E}"/>
          </ac:spMkLst>
        </pc:spChg>
        <pc:spChg chg="add">
          <ac:chgData name="sushant tiwari" userId="3dfe09973c6cec90" providerId="Windows Live" clId="Web-{754F8DCC-39E9-4E9B-9669-557E309A35CA}" dt="2019-05-18T05:23:08.574" v="38"/>
          <ac:spMkLst>
            <pc:docMk/>
            <pc:sldMk cId="109857222" sldId="256"/>
            <ac:spMk id="73" creationId="{6437D937-A7F1-4011-92B4-328E5BE1B166}"/>
          </ac:spMkLst>
        </pc:spChg>
        <pc:spChg chg="add">
          <ac:chgData name="sushant tiwari" userId="3dfe09973c6cec90" providerId="Windows Live" clId="Web-{754F8DCC-39E9-4E9B-9669-557E309A35CA}" dt="2019-05-18T05:23:08.574" v="38"/>
          <ac:spMkLst>
            <pc:docMk/>
            <pc:sldMk cId="109857222" sldId="256"/>
            <ac:spMk id="74" creationId="{B672F332-AF08-46C6-94F0-77684310D7B7}"/>
          </ac:spMkLst>
        </pc:spChg>
        <pc:spChg chg="add">
          <ac:chgData name="sushant tiwari" userId="3dfe09973c6cec90" providerId="Windows Live" clId="Web-{754F8DCC-39E9-4E9B-9669-557E309A35CA}" dt="2019-05-18T05:23:08.574" v="38"/>
          <ac:spMkLst>
            <pc:docMk/>
            <pc:sldMk cId="109857222" sldId="256"/>
            <ac:spMk id="75" creationId="{34244EF8-D73A-40E1-BE73-D46E6B4B04ED}"/>
          </ac:spMkLst>
        </pc:spChg>
        <pc:spChg chg="add">
          <ac:chgData name="sushant tiwari" userId="3dfe09973c6cec90" providerId="Windows Live" clId="Web-{754F8DCC-39E9-4E9B-9669-557E309A35CA}" dt="2019-05-18T05:23:08.574" v="38"/>
          <ac:spMkLst>
            <pc:docMk/>
            <pc:sldMk cId="109857222" sldId="256"/>
            <ac:spMk id="76" creationId="{AB84D7E8-4ECB-42D7-ADBF-01689B0F24AE}"/>
          </ac:spMkLst>
        </pc:spChg>
        <pc:spChg chg="add del">
          <ac:chgData name="sushant tiwari" userId="3dfe09973c6cec90" providerId="Windows Live" clId="Web-{754F8DCC-39E9-4E9B-9669-557E309A35CA}" dt="2019-05-18T05:23:54.980" v="41"/>
          <ac:spMkLst>
            <pc:docMk/>
            <pc:sldMk cId="109857222" sldId="256"/>
            <ac:spMk id="78" creationId="{559AE206-7EBA-4D33-8BC9-9D8158553F0E}"/>
          </ac:spMkLst>
        </pc:spChg>
        <pc:spChg chg="add del">
          <ac:chgData name="sushant tiwari" userId="3dfe09973c6cec90" providerId="Windows Live" clId="Web-{754F8DCC-39E9-4E9B-9669-557E309A35CA}" dt="2019-05-18T05:23:54.980" v="41"/>
          <ac:spMkLst>
            <pc:docMk/>
            <pc:sldMk cId="109857222" sldId="256"/>
            <ac:spMk id="79" creationId="{6437D937-A7F1-4011-92B4-328E5BE1B166}"/>
          </ac:spMkLst>
        </pc:spChg>
        <pc:spChg chg="add del">
          <ac:chgData name="sushant tiwari" userId="3dfe09973c6cec90" providerId="Windows Live" clId="Web-{754F8DCC-39E9-4E9B-9669-557E309A35CA}" dt="2019-05-18T05:23:54.980" v="41"/>
          <ac:spMkLst>
            <pc:docMk/>
            <pc:sldMk cId="109857222" sldId="256"/>
            <ac:spMk id="80" creationId="{B672F332-AF08-46C6-94F0-77684310D7B7}"/>
          </ac:spMkLst>
        </pc:spChg>
        <pc:spChg chg="add del">
          <ac:chgData name="sushant tiwari" userId="3dfe09973c6cec90" providerId="Windows Live" clId="Web-{754F8DCC-39E9-4E9B-9669-557E309A35CA}" dt="2019-05-18T05:23:54.980" v="41"/>
          <ac:spMkLst>
            <pc:docMk/>
            <pc:sldMk cId="109857222" sldId="256"/>
            <ac:spMk id="81" creationId="{34244EF8-D73A-40E1-BE73-D46E6B4B04ED}"/>
          </ac:spMkLst>
        </pc:spChg>
        <pc:spChg chg="add del">
          <ac:chgData name="sushant tiwari" userId="3dfe09973c6cec90" providerId="Windows Live" clId="Web-{754F8DCC-39E9-4E9B-9669-557E309A35CA}" dt="2019-05-18T05:23:54.980" v="41"/>
          <ac:spMkLst>
            <pc:docMk/>
            <pc:sldMk cId="109857222" sldId="256"/>
            <ac:spMk id="82" creationId="{AB84D7E8-4ECB-42D7-ADBF-01689B0F24AE}"/>
          </ac:spMkLst>
        </pc:spChg>
        <pc:spChg chg="add">
          <ac:chgData name="sushant tiwari" userId="3dfe09973c6cec90" providerId="Windows Live" clId="Web-{754F8DCC-39E9-4E9B-9669-557E309A35CA}" dt="2019-05-18T05:23:54.996" v="42"/>
          <ac:spMkLst>
            <pc:docMk/>
            <pc:sldMk cId="109857222" sldId="256"/>
            <ac:spMk id="84" creationId="{23962611-DFD5-4092-AAFD-559E3DFCE2C9}"/>
          </ac:spMkLst>
        </pc:spChg>
        <pc:spChg chg="add">
          <ac:chgData name="sushant tiwari" userId="3dfe09973c6cec90" providerId="Windows Live" clId="Web-{754F8DCC-39E9-4E9B-9669-557E309A35CA}" dt="2019-05-18T05:27:00.043" v="44"/>
          <ac:spMkLst>
            <pc:docMk/>
            <pc:sldMk cId="109857222" sldId="256"/>
            <ac:spMk id="86" creationId="{559AE206-7EBA-4D33-8BC9-9D8158553F0E}"/>
          </ac:spMkLst>
        </pc:spChg>
        <pc:spChg chg="add">
          <ac:chgData name="sushant tiwari" userId="3dfe09973c6cec90" providerId="Windows Live" clId="Web-{754F8DCC-39E9-4E9B-9669-557E309A35CA}" dt="2019-05-18T05:27:00.043" v="44"/>
          <ac:spMkLst>
            <pc:docMk/>
            <pc:sldMk cId="109857222" sldId="256"/>
            <ac:spMk id="87" creationId="{6437D937-A7F1-4011-92B4-328E5BE1B166}"/>
          </ac:spMkLst>
        </pc:spChg>
        <pc:spChg chg="add">
          <ac:chgData name="sushant tiwari" userId="3dfe09973c6cec90" providerId="Windows Live" clId="Web-{754F8DCC-39E9-4E9B-9669-557E309A35CA}" dt="2019-05-18T05:27:00.043" v="44"/>
          <ac:spMkLst>
            <pc:docMk/>
            <pc:sldMk cId="109857222" sldId="256"/>
            <ac:spMk id="88" creationId="{B672F332-AF08-46C6-94F0-77684310D7B7}"/>
          </ac:spMkLst>
        </pc:spChg>
        <pc:spChg chg="add">
          <ac:chgData name="sushant tiwari" userId="3dfe09973c6cec90" providerId="Windows Live" clId="Web-{754F8DCC-39E9-4E9B-9669-557E309A35CA}" dt="2019-05-18T05:27:00.043" v="44"/>
          <ac:spMkLst>
            <pc:docMk/>
            <pc:sldMk cId="109857222" sldId="256"/>
            <ac:spMk id="89" creationId="{34244EF8-D73A-40E1-BE73-D46E6B4B04ED}"/>
          </ac:spMkLst>
        </pc:spChg>
        <pc:spChg chg="add">
          <ac:chgData name="sushant tiwari" userId="3dfe09973c6cec90" providerId="Windows Live" clId="Web-{754F8DCC-39E9-4E9B-9669-557E309A35CA}" dt="2019-05-18T05:27:00.043" v="44"/>
          <ac:spMkLst>
            <pc:docMk/>
            <pc:sldMk cId="109857222" sldId="256"/>
            <ac:spMk id="90" creationId="{AB84D7E8-4ECB-42D7-ADBF-01689B0F24AE}"/>
          </ac:spMkLst>
        </pc:spChg>
        <pc:spChg chg="add">
          <ac:chgData name="sushant tiwari" userId="3dfe09973c6cec90" providerId="Windows Live" clId="Web-{754F8DCC-39E9-4E9B-9669-557E309A35CA}" dt="2019-05-18T05:59:07.408" v="772"/>
          <ac:spMkLst>
            <pc:docMk/>
            <pc:sldMk cId="109857222" sldId="256"/>
            <ac:spMk id="92" creationId="{559AE206-7EBA-4D33-8BC9-9D8158553F0E}"/>
          </ac:spMkLst>
        </pc:spChg>
        <pc:spChg chg="add">
          <ac:chgData name="sushant tiwari" userId="3dfe09973c6cec90" providerId="Windows Live" clId="Web-{754F8DCC-39E9-4E9B-9669-557E309A35CA}" dt="2019-05-18T05:59:07.408" v="772"/>
          <ac:spMkLst>
            <pc:docMk/>
            <pc:sldMk cId="109857222" sldId="256"/>
            <ac:spMk id="93" creationId="{6437D937-A7F1-4011-92B4-328E5BE1B166}"/>
          </ac:spMkLst>
        </pc:spChg>
        <pc:spChg chg="add">
          <ac:chgData name="sushant tiwari" userId="3dfe09973c6cec90" providerId="Windows Live" clId="Web-{754F8DCC-39E9-4E9B-9669-557E309A35CA}" dt="2019-05-18T05:59:07.408" v="772"/>
          <ac:spMkLst>
            <pc:docMk/>
            <pc:sldMk cId="109857222" sldId="256"/>
            <ac:spMk id="94" creationId="{B672F332-AF08-46C6-94F0-77684310D7B7}"/>
          </ac:spMkLst>
        </pc:spChg>
        <pc:spChg chg="add">
          <ac:chgData name="sushant tiwari" userId="3dfe09973c6cec90" providerId="Windows Live" clId="Web-{754F8DCC-39E9-4E9B-9669-557E309A35CA}" dt="2019-05-18T05:59:07.408" v="772"/>
          <ac:spMkLst>
            <pc:docMk/>
            <pc:sldMk cId="109857222" sldId="256"/>
            <ac:spMk id="95" creationId="{34244EF8-D73A-40E1-BE73-D46E6B4B04ED}"/>
          </ac:spMkLst>
        </pc:spChg>
        <pc:spChg chg="add">
          <ac:chgData name="sushant tiwari" userId="3dfe09973c6cec90" providerId="Windows Live" clId="Web-{754F8DCC-39E9-4E9B-9669-557E309A35CA}" dt="2019-05-18T05:59:07.408" v="772"/>
          <ac:spMkLst>
            <pc:docMk/>
            <pc:sldMk cId="109857222" sldId="256"/>
            <ac:spMk id="96" creationId="{AB84D7E8-4ECB-42D7-ADBF-01689B0F24AE}"/>
          </ac:spMkLst>
        </pc:spChg>
        <pc:grpChg chg="add del">
          <ac:chgData name="sushant tiwari" userId="3dfe09973c6cec90" providerId="Windows Live" clId="Web-{754F8DCC-39E9-4E9B-9669-557E309A35CA}" dt="2019-05-18T05:10:53.869" v="9"/>
          <ac:grpSpMkLst>
            <pc:docMk/>
            <pc:sldMk cId="109857222" sldId="256"/>
            <ac:grpSpMk id="20" creationId="{D2C4BFA1-2075-4901-9E24-E41D1FDD51FD}"/>
          </ac:grpSpMkLst>
        </pc:grpChg>
        <pc:grpChg chg="add del">
          <ac:chgData name="sushant tiwari" userId="3dfe09973c6cec90" providerId="Windows Live" clId="Web-{754F8DCC-39E9-4E9B-9669-557E309A35CA}" dt="2019-05-18T05:10:58.837" v="13"/>
          <ac:grpSpMkLst>
            <pc:docMk/>
            <pc:sldMk cId="109857222" sldId="256"/>
            <ac:grpSpMk id="25" creationId="{D2C4BFA1-2075-4901-9E24-E41D1FDD51FD}"/>
          </ac:grpSpMkLst>
        </pc:grpChg>
        <pc:grpChg chg="add del">
          <ac:chgData name="sushant tiwari" userId="3dfe09973c6cec90" providerId="Windows Live" clId="Web-{754F8DCC-39E9-4E9B-9669-557E309A35CA}" dt="2019-05-18T05:18:59.746" v="19"/>
          <ac:grpSpMkLst>
            <pc:docMk/>
            <pc:sldMk cId="109857222" sldId="256"/>
            <ac:grpSpMk id="38" creationId="{D91A9185-A7D5-460B-98BC-0BF2EBD3EEBE}"/>
          </ac:grpSpMkLst>
        </pc:grpChg>
        <pc:grpChg chg="add">
          <ac:chgData name="sushant tiwari" userId="3dfe09973c6cec90" providerId="Windows Live" clId="Web-{754F8DCC-39E9-4E9B-9669-557E309A35CA}" dt="2019-05-18T05:18:59.776" v="20"/>
          <ac:grpSpMkLst>
            <pc:docMk/>
            <pc:sldMk cId="109857222" sldId="256"/>
            <ac:grpSpMk id="40" creationId="{5E208A8B-5EBD-4532-BE72-26414FA7CFF6}"/>
          </ac:grpSpMkLst>
        </pc:grpChg>
        <pc:picChg chg="add del">
          <ac:chgData name="sushant tiwari" userId="3dfe09973c6cec90" providerId="Windows Live" clId="Web-{754F8DCC-39E9-4E9B-9669-557E309A35CA}" dt="2019-05-18T05:10:47.244" v="5"/>
          <ac:picMkLst>
            <pc:docMk/>
            <pc:sldMk cId="109857222" sldId="256"/>
            <ac:picMk id="9" creationId="{2270F1FA-0425-408F-9861-80BF5AFB276D}"/>
          </ac:picMkLst>
        </pc:picChg>
        <pc:picChg chg="add del">
          <ac:chgData name="sushant tiwari" userId="3dfe09973c6cec90" providerId="Windows Live" clId="Web-{754F8DCC-39E9-4E9B-9669-557E309A35CA}" dt="2019-05-18T05:10:38.041" v="1"/>
          <ac:picMkLst>
            <pc:docMk/>
            <pc:sldMk cId="109857222" sldId="256"/>
            <ac:picMk id="10" creationId="{2270F1FA-0425-408F-9861-80BF5AFB276D}"/>
          </ac:picMkLst>
        </pc:picChg>
        <pc:picChg chg="add del">
          <ac:chgData name="sushant tiwari" userId="3dfe09973c6cec90" providerId="Windows Live" clId="Web-{754F8DCC-39E9-4E9B-9669-557E309A35CA}" dt="2019-05-18T05:19:39.667" v="23"/>
          <ac:picMkLst>
            <pc:docMk/>
            <pc:sldMk cId="109857222" sldId="256"/>
            <ac:picMk id="42" creationId="{00B98862-BEE1-44FB-A335-A1B9106B445E}"/>
          </ac:picMkLst>
        </pc:picChg>
        <pc:picChg chg="add del">
          <ac:chgData name="sushant tiwari" userId="3dfe09973c6cec90" providerId="Windows Live" clId="Web-{754F8DCC-39E9-4E9B-9669-557E309A35CA}" dt="2019-05-18T05:19:39.667" v="23"/>
          <ac:picMkLst>
            <pc:docMk/>
            <pc:sldMk cId="109857222" sldId="256"/>
            <ac:picMk id="44" creationId="{7185CF21-0594-48C0-9F3E-254D6BCE9D9B}"/>
          </ac:picMkLst>
        </pc:picChg>
        <pc:picChg chg="add">
          <ac:chgData name="sushant tiwari" userId="3dfe09973c6cec90" providerId="Windows Live" clId="Web-{754F8DCC-39E9-4E9B-9669-557E309A35CA}" dt="2019-05-18T05:19:39.683" v="24"/>
          <ac:picMkLst>
            <pc:docMk/>
            <pc:sldMk cId="109857222" sldId="256"/>
            <ac:picMk id="50" creationId="{15ADB788-8569-409E-862D-665AD53C9904}"/>
          </ac:picMkLst>
        </pc:picChg>
        <pc:picChg chg="add">
          <ac:chgData name="sushant tiwari" userId="3dfe09973c6cec90" providerId="Windows Live" clId="Web-{754F8DCC-39E9-4E9B-9669-557E309A35CA}" dt="2019-05-18T05:23:54.996" v="42"/>
          <ac:picMkLst>
            <pc:docMk/>
            <pc:sldMk cId="109857222" sldId="256"/>
            <ac:picMk id="85" creationId="{2270F1FA-0425-408F-9861-80BF5AFB276D}"/>
          </ac:picMkLst>
        </pc:picChg>
        <pc:cxnChg chg="add del">
          <ac:chgData name="sushant tiwari" userId="3dfe09973c6cec90" providerId="Windows Live" clId="Web-{754F8DCC-39E9-4E9B-9669-557E309A35CA}" dt="2019-05-18T05:10:41.916" v="3"/>
          <ac:cxnSpMkLst>
            <pc:docMk/>
            <pc:sldMk cId="109857222" sldId="256"/>
            <ac:cxnSpMk id="18" creationId="{9E8E38ED-369A-44C2-B635-0BED0E48A6E8}"/>
          </ac:cxnSpMkLst>
        </pc:cxnChg>
        <pc:cxnChg chg="add del">
          <ac:chgData name="sushant tiwari" userId="3dfe09973c6cec90" providerId="Windows Live" clId="Web-{754F8DCC-39E9-4E9B-9669-557E309A35CA}" dt="2019-05-18T05:22:42.621" v="29"/>
          <ac:cxnSpMkLst>
            <pc:docMk/>
            <pc:sldMk cId="109857222" sldId="256"/>
            <ac:cxnSpMk id="57" creationId="{5296EC4F-8732-481B-94CB-C98E4EF297FF}"/>
          </ac:cxnSpMkLst>
        </pc:cxnChg>
        <pc:cxnChg chg="add">
          <ac:chgData name="sushant tiwari" userId="3dfe09973c6cec90" providerId="Windows Live" clId="Web-{754F8DCC-39E9-4E9B-9669-557E309A35CA}" dt="2019-05-18T05:23:08.574" v="38"/>
          <ac:cxnSpMkLst>
            <pc:docMk/>
            <pc:sldMk cId="109857222" sldId="256"/>
            <ac:cxnSpMk id="77" creationId="{9E8E38ED-369A-44C2-B635-0BED0E48A6E8}"/>
          </ac:cxnSpMkLst>
        </pc:cxnChg>
        <pc:cxnChg chg="add del">
          <ac:chgData name="sushant tiwari" userId="3dfe09973c6cec90" providerId="Windows Live" clId="Web-{754F8DCC-39E9-4E9B-9669-557E309A35CA}" dt="2019-05-18T05:23:54.980" v="41"/>
          <ac:cxnSpMkLst>
            <pc:docMk/>
            <pc:sldMk cId="109857222" sldId="256"/>
            <ac:cxnSpMk id="83" creationId="{9E8E38ED-369A-44C2-B635-0BED0E48A6E8}"/>
          </ac:cxnSpMkLst>
        </pc:cxnChg>
        <pc:cxnChg chg="add">
          <ac:chgData name="sushant tiwari" userId="3dfe09973c6cec90" providerId="Windows Live" clId="Web-{754F8DCC-39E9-4E9B-9669-557E309A35CA}" dt="2019-05-18T05:27:00.043" v="44"/>
          <ac:cxnSpMkLst>
            <pc:docMk/>
            <pc:sldMk cId="109857222" sldId="256"/>
            <ac:cxnSpMk id="91" creationId="{9E8E38ED-369A-44C2-B635-0BED0E48A6E8}"/>
          </ac:cxnSpMkLst>
        </pc:cxnChg>
        <pc:cxnChg chg="add">
          <ac:chgData name="sushant tiwari" userId="3dfe09973c6cec90" providerId="Windows Live" clId="Web-{754F8DCC-39E9-4E9B-9669-557E309A35CA}" dt="2019-05-18T05:59:07.408" v="772"/>
          <ac:cxnSpMkLst>
            <pc:docMk/>
            <pc:sldMk cId="109857222" sldId="256"/>
            <ac:cxnSpMk id="97" creationId="{9E8E38ED-369A-44C2-B635-0BED0E48A6E8}"/>
          </ac:cxnSpMkLst>
        </pc:cxnChg>
      </pc:sldChg>
      <pc:sldChg chg="addSp delSp modSp new mod setBg setClrOvrMap delDesignElem">
        <pc:chgData name="sushant tiwari" userId="3dfe09973c6cec90" providerId="Windows Live" clId="Web-{754F8DCC-39E9-4E9B-9669-557E309A35CA}" dt="2019-05-18T06:12:02.941" v="914" actId="1076"/>
        <pc:sldMkLst>
          <pc:docMk/>
          <pc:sldMk cId="2855375523" sldId="257"/>
        </pc:sldMkLst>
        <pc:spChg chg="mod">
          <ac:chgData name="sushant tiwari" userId="3dfe09973c6cec90" providerId="Windows Live" clId="Web-{754F8DCC-39E9-4E9B-9669-557E309A35CA}" dt="2019-05-18T06:11:57.832" v="913" actId="1076"/>
          <ac:spMkLst>
            <pc:docMk/>
            <pc:sldMk cId="2855375523" sldId="257"/>
            <ac:spMk id="2" creationId="{DA1E47FF-E0AF-4038-86C3-ED3B60342FC6}"/>
          </ac:spMkLst>
        </pc:spChg>
        <pc:spChg chg="mod">
          <ac:chgData name="sushant tiwari" userId="3dfe09973c6cec90" providerId="Windows Live" clId="Web-{754F8DCC-39E9-4E9B-9669-557E309A35CA}" dt="2019-05-18T06:12:02.941" v="914" actId="1076"/>
          <ac:spMkLst>
            <pc:docMk/>
            <pc:sldMk cId="2855375523" sldId="257"/>
            <ac:spMk id="3" creationId="{EABEE97F-4660-4464-B3C2-F3DDC26F86D7}"/>
          </ac:spMkLst>
        </pc:spChg>
        <pc:spChg chg="add mod">
          <ac:chgData name="sushant tiwari" userId="3dfe09973c6cec90" providerId="Windows Live" clId="Web-{754F8DCC-39E9-4E9B-9669-557E309A35CA}" dt="2019-05-18T06:10:50.660" v="895"/>
          <ac:spMkLst>
            <pc:docMk/>
            <pc:sldMk cId="2855375523" sldId="257"/>
            <ac:spMk id="10" creationId="{ECEC5140-D043-4F4F-9845-35D54CD68CD4}"/>
          </ac:spMkLst>
        </pc:spChg>
        <pc:spChg chg="add del">
          <ac:chgData name="sushant tiwari" userId="3dfe09973c6cec90" providerId="Windows Live" clId="Web-{754F8DCC-39E9-4E9B-9669-557E309A35CA}" dt="2019-05-18T05:37:15.279" v="278"/>
          <ac:spMkLst>
            <pc:docMk/>
            <pc:sldMk cId="2855375523" sldId="257"/>
            <ac:spMk id="13" creationId="{799A8B4F-0FED-46C0-9186-5A8E116D8744}"/>
          </ac:spMkLst>
        </pc:spChg>
        <pc:spChg chg="add del mod">
          <ac:chgData name="sushant tiwari" userId="3dfe09973c6cec90" providerId="Windows Live" clId="Web-{754F8DCC-39E9-4E9B-9669-557E309A35CA}" dt="2019-05-18T06:00:36.111" v="794"/>
          <ac:spMkLst>
            <pc:docMk/>
            <pc:sldMk cId="2855375523" sldId="257"/>
            <ac:spMk id="14" creationId="{1E66ADF2-7C66-4E8D-B8EB-6298FADAF268}"/>
          </ac:spMkLst>
        </pc:spChg>
        <pc:spChg chg="add del">
          <ac:chgData name="sushant tiwari" userId="3dfe09973c6cec90" providerId="Windows Live" clId="Web-{754F8DCC-39E9-4E9B-9669-557E309A35CA}" dt="2019-05-18T05:37:15.279" v="278"/>
          <ac:spMkLst>
            <pc:docMk/>
            <pc:sldMk cId="2855375523" sldId="257"/>
            <ac:spMk id="17" creationId="{38A69B74-22E3-47CC-823F-18BE7930C814}"/>
          </ac:spMkLst>
        </pc:spChg>
        <pc:spChg chg="add del">
          <ac:chgData name="sushant tiwari" userId="3dfe09973c6cec90" providerId="Windows Live" clId="Web-{754F8DCC-39E9-4E9B-9669-557E309A35CA}" dt="2019-05-18T05:37:15.279" v="278"/>
          <ac:spMkLst>
            <pc:docMk/>
            <pc:sldMk cId="2855375523" sldId="257"/>
            <ac:spMk id="19" creationId="{1778637B-5DB8-4A75-B2E6-FC2B1BB9A7DB}"/>
          </ac:spMkLst>
        </pc:spChg>
        <pc:spChg chg="add del">
          <ac:chgData name="sushant tiwari" userId="3dfe09973c6cec90" providerId="Windows Live" clId="Web-{754F8DCC-39E9-4E9B-9669-557E309A35CA}" dt="2019-05-18T05:37:15.279" v="278"/>
          <ac:spMkLst>
            <pc:docMk/>
            <pc:sldMk cId="2855375523" sldId="257"/>
            <ac:spMk id="21" creationId="{0035A30C-45F3-4EFB-B2E8-6E2A11843D39}"/>
          </ac:spMkLst>
        </pc:spChg>
        <pc:spChg chg="add del mod">
          <ac:chgData name="sushant tiwari" userId="3dfe09973c6cec90" providerId="Windows Live" clId="Web-{754F8DCC-39E9-4E9B-9669-557E309A35CA}" dt="2019-05-18T06:00:30.439" v="789"/>
          <ac:spMkLst>
            <pc:docMk/>
            <pc:sldMk cId="2855375523" sldId="257"/>
            <ac:spMk id="22" creationId="{E8147A44-7715-4409-AFEA-B0FB89095269}"/>
          </ac:spMkLst>
        </pc:spChg>
        <pc:spChg chg="add mod">
          <ac:chgData name="sushant tiwari" userId="3dfe09973c6cec90" providerId="Windows Live" clId="Web-{754F8DCC-39E9-4E9B-9669-557E309A35CA}" dt="2019-05-18T06:10:50.675" v="896"/>
          <ac:spMkLst>
            <pc:docMk/>
            <pc:sldMk cId="2855375523" sldId="257"/>
            <ac:spMk id="25" creationId="{253D3C8E-0522-41D2-BDF1-20E3F039690D}"/>
          </ac:spMkLst>
        </pc:spChg>
        <pc:spChg chg="add del">
          <ac:chgData name="sushant tiwari" userId="3dfe09973c6cec90" providerId="Windows Live" clId="Web-{754F8DCC-39E9-4E9B-9669-557E309A35CA}" dt="2019-05-18T05:37:52.482" v="287"/>
          <ac:spMkLst>
            <pc:docMk/>
            <pc:sldMk cId="2855375523" sldId="257"/>
            <ac:spMk id="26" creationId="{C991AD47-9C99-472F-BDAA-21B183F33947}"/>
          </ac:spMkLst>
        </pc:spChg>
        <pc:spChg chg="add mod">
          <ac:chgData name="sushant tiwari" userId="3dfe09973c6cec90" providerId="Windows Live" clId="Web-{754F8DCC-39E9-4E9B-9669-557E309A35CA}" dt="2019-05-18T06:10:50.675" v="897"/>
          <ac:spMkLst>
            <pc:docMk/>
            <pc:sldMk cId="2855375523" sldId="257"/>
            <ac:spMk id="27" creationId="{BBF8D73A-C3BE-4E09-99E8-36CC97FA3236}"/>
          </ac:spMkLst>
        </pc:spChg>
        <pc:spChg chg="add del">
          <ac:chgData name="sushant tiwari" userId="3dfe09973c6cec90" providerId="Windows Live" clId="Web-{754F8DCC-39E9-4E9B-9669-557E309A35CA}" dt="2019-05-18T05:37:52.482" v="287"/>
          <ac:spMkLst>
            <pc:docMk/>
            <pc:sldMk cId="2855375523" sldId="257"/>
            <ac:spMk id="28" creationId="{9E706731-3860-4E73-9335-A870F6741F0B}"/>
          </ac:spMkLst>
        </pc:spChg>
        <pc:spChg chg="add del">
          <ac:chgData name="sushant tiwari" userId="3dfe09973c6cec90" providerId="Windows Live" clId="Web-{754F8DCC-39E9-4E9B-9669-557E309A35CA}" dt="2019-05-18T05:37:52.482" v="287"/>
          <ac:spMkLst>
            <pc:docMk/>
            <pc:sldMk cId="2855375523" sldId="257"/>
            <ac:spMk id="30" creationId="{CD2ED21F-DC95-4AD1-8327-D561F5FCA3A6}"/>
          </ac:spMkLst>
        </pc:spChg>
        <pc:spChg chg="add">
          <ac:chgData name="sushant tiwari" userId="3dfe09973c6cec90" providerId="Windows Live" clId="Web-{754F8DCC-39E9-4E9B-9669-557E309A35CA}" dt="2019-05-18T05:37:52.482" v="287"/>
          <ac:spMkLst>
            <pc:docMk/>
            <pc:sldMk cId="2855375523" sldId="257"/>
            <ac:spMk id="32" creationId="{799A8B4F-0FED-46C0-9186-5A8E116D8744}"/>
          </ac:spMkLst>
        </pc:spChg>
        <pc:spChg chg="add del">
          <ac:chgData name="sushant tiwari" userId="3dfe09973c6cec90" providerId="Windows Live" clId="Web-{754F8DCC-39E9-4E9B-9669-557E309A35CA}" dt="2019-05-18T05:37:52.451" v="286"/>
          <ac:spMkLst>
            <pc:docMk/>
            <pc:sldMk cId="2855375523" sldId="257"/>
            <ac:spMk id="35" creationId="{1E2E0AFE-704B-4CB8-AB9D-D44727875966}"/>
          </ac:spMkLst>
        </pc:spChg>
        <pc:spChg chg="add">
          <ac:chgData name="sushant tiwari" userId="3dfe09973c6cec90" providerId="Windows Live" clId="Web-{754F8DCC-39E9-4E9B-9669-557E309A35CA}" dt="2019-05-18T05:37:52.482" v="287"/>
          <ac:spMkLst>
            <pc:docMk/>
            <pc:sldMk cId="2855375523" sldId="257"/>
            <ac:spMk id="39" creationId="{38A69B74-22E3-47CC-823F-18BE7930C814}"/>
          </ac:spMkLst>
        </pc:spChg>
        <pc:spChg chg="add">
          <ac:chgData name="sushant tiwari" userId="3dfe09973c6cec90" providerId="Windows Live" clId="Web-{754F8DCC-39E9-4E9B-9669-557E309A35CA}" dt="2019-05-18T05:37:52.482" v="287"/>
          <ac:spMkLst>
            <pc:docMk/>
            <pc:sldMk cId="2855375523" sldId="257"/>
            <ac:spMk id="41" creationId="{1778637B-5DB8-4A75-B2E6-FC2B1BB9A7DB}"/>
          </ac:spMkLst>
        </pc:spChg>
        <pc:spChg chg="add">
          <ac:chgData name="sushant tiwari" userId="3dfe09973c6cec90" providerId="Windows Live" clId="Web-{754F8DCC-39E9-4E9B-9669-557E309A35CA}" dt="2019-05-18T05:37:52.482" v="287"/>
          <ac:spMkLst>
            <pc:docMk/>
            <pc:sldMk cId="2855375523" sldId="257"/>
            <ac:spMk id="43" creationId="{0035A30C-45F3-4EFB-B2E8-6E2A11843D39}"/>
          </ac:spMkLst>
        </pc:spChg>
        <pc:graphicFrameChg chg="add del mod modGraphic">
          <ac:chgData name="sushant tiwari" userId="3dfe09973c6cec90" providerId="Windows Live" clId="Web-{754F8DCC-39E9-4E9B-9669-557E309A35CA}" dt="2019-05-18T06:08:30.394" v="875"/>
          <ac:graphicFrameMkLst>
            <pc:docMk/>
            <pc:sldMk cId="2855375523" sldId="257"/>
            <ac:graphicFrameMk id="24" creationId="{26C552A2-579D-4357-9300-D3F89DF025D4}"/>
          </ac:graphicFrameMkLst>
        </pc:graphicFrameChg>
        <pc:picChg chg="add mod ord">
          <ac:chgData name="sushant tiwari" userId="3dfe09973c6cec90" providerId="Windows Live" clId="Web-{754F8DCC-39E9-4E9B-9669-557E309A35CA}" dt="2019-05-18T05:54:53.532" v="680"/>
          <ac:picMkLst>
            <pc:docMk/>
            <pc:sldMk cId="2855375523" sldId="257"/>
            <ac:picMk id="4" creationId="{AE6B26DE-CBAA-44A4-B32D-AB00447F1C33}"/>
          </ac:picMkLst>
        </pc:picChg>
        <pc:picChg chg="add mod ord">
          <ac:chgData name="sushant tiwari" userId="3dfe09973c6cec90" providerId="Windows Live" clId="Web-{754F8DCC-39E9-4E9B-9669-557E309A35CA}" dt="2019-05-18T05:54:32.891" v="677"/>
          <ac:picMkLst>
            <pc:docMk/>
            <pc:sldMk cId="2855375523" sldId="257"/>
            <ac:picMk id="6" creationId="{601E1395-27CE-4BE1-8FF9-CA1D6C1CBCC7}"/>
          </ac:picMkLst>
        </pc:picChg>
        <pc:picChg chg="add mod ord">
          <ac:chgData name="sushant tiwari" userId="3dfe09973c6cec90" providerId="Windows Live" clId="Web-{754F8DCC-39E9-4E9B-9669-557E309A35CA}" dt="2019-05-18T05:55:04.079" v="681"/>
          <ac:picMkLst>
            <pc:docMk/>
            <pc:sldMk cId="2855375523" sldId="257"/>
            <ac:picMk id="8" creationId="{F2A25E4B-D59D-4FA0-9EA2-6616A5F24CD7}"/>
          </ac:picMkLst>
        </pc:picChg>
        <pc:picChg chg="add del mod">
          <ac:chgData name="sushant tiwari" userId="3dfe09973c6cec90" providerId="Windows Live" clId="Web-{754F8DCC-39E9-4E9B-9669-557E309A35CA}" dt="2019-05-18T05:59:40.455" v="785"/>
          <ac:picMkLst>
            <pc:docMk/>
            <pc:sldMk cId="2855375523" sldId="257"/>
            <ac:picMk id="11" creationId="{7ED8996A-6BC0-43B2-9D85-6416D6302205}"/>
          </ac:picMkLst>
        </pc:picChg>
        <pc:picChg chg="add del">
          <ac:chgData name="sushant tiwari" userId="3dfe09973c6cec90" providerId="Windows Live" clId="Web-{754F8DCC-39E9-4E9B-9669-557E309A35CA}" dt="2019-05-18T05:37:15.279" v="278"/>
          <ac:picMkLst>
            <pc:docMk/>
            <pc:sldMk cId="2855375523" sldId="257"/>
            <ac:picMk id="15" creationId="{DA6861EE-7660-46C9-80BD-173B8F7454B8}"/>
          </ac:picMkLst>
        </pc:picChg>
        <pc:picChg chg="add del mod">
          <ac:chgData name="sushant tiwari" userId="3dfe09973c6cec90" providerId="Windows Live" clId="Web-{754F8DCC-39E9-4E9B-9669-557E309A35CA}" dt="2019-05-18T06:00:27.488" v="788"/>
          <ac:picMkLst>
            <pc:docMk/>
            <pc:sldMk cId="2855375523" sldId="257"/>
            <ac:picMk id="18" creationId="{A52B79CD-4836-4ED6-9EF8-F60F8B4E5578}"/>
          </ac:picMkLst>
        </pc:picChg>
        <pc:picChg chg="add">
          <ac:chgData name="sushant tiwari" userId="3dfe09973c6cec90" providerId="Windows Live" clId="Web-{754F8DCC-39E9-4E9B-9669-557E309A35CA}" dt="2019-05-18T05:37:52.482" v="287"/>
          <ac:picMkLst>
            <pc:docMk/>
            <pc:sldMk cId="2855375523" sldId="257"/>
            <ac:picMk id="37" creationId="{DA6861EE-7660-46C9-80BD-173B8F7454B8}"/>
          </ac:picMkLst>
        </pc:picChg>
      </pc:sldChg>
      <pc:sldChg chg="addSp delSp modSp new mod ord setBg">
        <pc:chgData name="sushant tiwari" userId="3dfe09973c6cec90" providerId="Windows Live" clId="Web-{754F8DCC-39E9-4E9B-9669-557E309A35CA}" dt="2019-05-18T06:03:18.877" v="833"/>
        <pc:sldMkLst>
          <pc:docMk/>
          <pc:sldMk cId="345369889" sldId="258"/>
        </pc:sldMkLst>
        <pc:spChg chg="add mod">
          <ac:chgData name="sushant tiwari" userId="3dfe09973c6cec90" providerId="Windows Live" clId="Web-{754F8DCC-39E9-4E9B-9669-557E309A35CA}" dt="2019-05-18T06:02:37.721" v="828" actId="1076"/>
          <ac:spMkLst>
            <pc:docMk/>
            <pc:sldMk cId="345369889" sldId="258"/>
            <ac:spMk id="2" creationId="{4E661CB3-8D31-4D18-ADE5-464CA36DBBE8}"/>
          </ac:spMkLst>
        </pc:spChg>
        <pc:spChg chg="add del mod">
          <ac:chgData name="sushant tiwari" userId="3dfe09973c6cec90" providerId="Windows Live" clId="Web-{754F8DCC-39E9-4E9B-9669-557E309A35CA}" dt="2019-05-18T06:01:05.644" v="801"/>
          <ac:spMkLst>
            <pc:docMk/>
            <pc:sldMk cId="345369889" sldId="258"/>
            <ac:spMk id="3" creationId="{FB49B0BC-2287-41B2-97C4-6A02CFF0BACB}"/>
          </ac:spMkLst>
        </pc:spChg>
        <pc:spChg chg="add">
          <ac:chgData name="sushant tiwari" userId="3dfe09973c6cec90" providerId="Windows Live" clId="Web-{754F8DCC-39E9-4E9B-9669-557E309A35CA}" dt="2019-05-18T06:01:52.752" v="804"/>
          <ac:spMkLst>
            <pc:docMk/>
            <pc:sldMk cId="345369889" sldId="258"/>
            <ac:spMk id="4" creationId="{C66F2F30-5DC0-44A0-BFA6-E12F46ED16DA}"/>
          </ac:spMkLst>
        </pc:spChg>
        <pc:spChg chg="add del mod">
          <ac:chgData name="sushant tiwari" userId="3dfe09973c6cec90" providerId="Windows Live" clId="Web-{754F8DCC-39E9-4E9B-9669-557E309A35CA}" dt="2019-05-18T06:03:18.877" v="833"/>
          <ac:spMkLst>
            <pc:docMk/>
            <pc:sldMk cId="345369889" sldId="258"/>
            <ac:spMk id="5" creationId="{5ED4DFCF-6C8D-4623-999B-EADE3BD60049}"/>
          </ac:spMkLst>
        </pc:spChg>
        <pc:spChg chg="add del">
          <ac:chgData name="sushant tiwari" userId="3dfe09973c6cec90" providerId="Windows Live" clId="Web-{754F8DCC-39E9-4E9B-9669-557E309A35CA}" dt="2019-05-18T06:01:52.736" v="803"/>
          <ac:spMkLst>
            <pc:docMk/>
            <pc:sldMk cId="345369889" sldId="258"/>
            <ac:spMk id="7" creationId="{B547373F-AF2E-4907-B442-9F902B387FD0}"/>
          </ac:spMkLst>
        </pc:spChg>
        <pc:spChg chg="add">
          <ac:chgData name="sushant tiwari" userId="3dfe09973c6cec90" providerId="Windows Live" clId="Web-{754F8DCC-39E9-4E9B-9669-557E309A35CA}" dt="2019-05-18T06:01:52.752" v="804"/>
          <ac:spMkLst>
            <pc:docMk/>
            <pc:sldMk cId="345369889" sldId="258"/>
            <ac:spMk id="9" creationId="{85872F57-7F42-4F97-8391-DDC8D0054C03}"/>
          </ac:spMkLst>
        </pc:spChg>
        <pc:spChg chg="add">
          <ac:chgData name="sushant tiwari" userId="3dfe09973c6cec90" providerId="Windows Live" clId="Web-{754F8DCC-39E9-4E9B-9669-557E309A35CA}" dt="2019-05-18T06:01:52.752" v="804"/>
          <ac:spMkLst>
            <pc:docMk/>
            <pc:sldMk cId="345369889" sldId="258"/>
            <ac:spMk id="11" creationId="{04DC2037-48A0-4F22-B9D4-8EAEBC780AB4}"/>
          </ac:spMkLst>
        </pc:spChg>
        <pc:spChg chg="add">
          <ac:chgData name="sushant tiwari" userId="3dfe09973c6cec90" providerId="Windows Live" clId="Web-{754F8DCC-39E9-4E9B-9669-557E309A35CA}" dt="2019-05-18T06:01:52.752" v="804"/>
          <ac:spMkLst>
            <pc:docMk/>
            <pc:sldMk cId="345369889" sldId="258"/>
            <ac:spMk id="13" creationId="{0006CBFD-ADA0-43D1-9332-9C34CA1C76ED}"/>
          </ac:spMkLst>
        </pc:spChg>
        <pc:spChg chg="add">
          <ac:chgData name="sushant tiwari" userId="3dfe09973c6cec90" providerId="Windows Live" clId="Web-{754F8DCC-39E9-4E9B-9669-557E309A35CA}" dt="2019-05-18T06:01:52.752" v="804"/>
          <ac:spMkLst>
            <pc:docMk/>
            <pc:sldMk cId="345369889" sldId="258"/>
            <ac:spMk id="15" creationId="{2B931666-F28F-45F3-A074-66D2272D580B}"/>
          </ac:spMkLst>
        </pc:spChg>
      </pc:sldChg>
      <pc:sldChg chg="addSp delSp modSp new del mod ord setBg delDesignElem">
        <pc:chgData name="sushant tiwari" userId="3dfe09973c6cec90" providerId="Windows Live" clId="Web-{754F8DCC-39E9-4E9B-9669-557E309A35CA}" dt="2019-05-18T05:58:57.767" v="771"/>
        <pc:sldMkLst>
          <pc:docMk/>
          <pc:sldMk cId="2191106640" sldId="258"/>
        </pc:sldMkLst>
        <pc:spChg chg="mod">
          <ac:chgData name="sushant tiwari" userId="3dfe09973c6cec90" providerId="Windows Live" clId="Web-{754F8DCC-39E9-4E9B-9669-557E309A35CA}" dt="2019-05-18T05:48:36.859" v="487" actId="20577"/>
          <ac:spMkLst>
            <pc:docMk/>
            <pc:sldMk cId="2191106640" sldId="258"/>
            <ac:spMk id="2" creationId="{E5E9834E-DF9C-48D7-BDA6-C5414639E3D4}"/>
          </ac:spMkLst>
        </pc:spChg>
        <pc:spChg chg="add del mod">
          <ac:chgData name="sushant tiwari" userId="3dfe09973c6cec90" providerId="Windows Live" clId="Web-{754F8DCC-39E9-4E9B-9669-557E309A35CA}" dt="2019-05-18T05:50:51.283" v="640" actId="1076"/>
          <ac:spMkLst>
            <pc:docMk/>
            <pc:sldMk cId="2191106640" sldId="258"/>
            <ac:spMk id="3" creationId="{B1DA8638-DC5D-4D59-8DEC-C10BD0C13D3E}"/>
          </ac:spMkLst>
        </pc:spChg>
        <pc:spChg chg="add mod">
          <ac:chgData name="sushant tiwari" userId="3dfe09973c6cec90" providerId="Windows Live" clId="Web-{754F8DCC-39E9-4E9B-9669-557E309A35CA}" dt="2019-05-18T05:45:34.906" v="442" actId="20577"/>
          <ac:spMkLst>
            <pc:docMk/>
            <pc:sldMk cId="2191106640" sldId="258"/>
            <ac:spMk id="14" creationId="{38580D31-99FA-4A32-8BF3-2B683A9B2DA3}"/>
          </ac:spMkLst>
        </pc:spChg>
        <pc:spChg chg="add del">
          <ac:chgData name="sushant tiwari" userId="3dfe09973c6cec90" providerId="Windows Live" clId="Web-{754F8DCC-39E9-4E9B-9669-557E309A35CA}" dt="2019-05-18T05:47:03.796" v="464"/>
          <ac:spMkLst>
            <pc:docMk/>
            <pc:sldMk cId="2191106640" sldId="258"/>
            <ac:spMk id="16" creationId="{9F4444CE-BC8D-4D61-B303-4C05614E62AB}"/>
          </ac:spMkLst>
        </pc:spChg>
        <pc:spChg chg="add del">
          <ac:chgData name="sushant tiwari" userId="3dfe09973c6cec90" providerId="Windows Live" clId="Web-{754F8DCC-39E9-4E9B-9669-557E309A35CA}" dt="2019-05-18T05:47:32.078" v="467"/>
          <ac:spMkLst>
            <pc:docMk/>
            <pc:sldMk cId="2191106640" sldId="258"/>
            <ac:spMk id="17" creationId="{559AE206-7EBA-4D33-8BC9-9D8158553F0E}"/>
          </ac:spMkLst>
        </pc:spChg>
        <pc:spChg chg="add del">
          <ac:chgData name="sushant tiwari" userId="3dfe09973c6cec90" providerId="Windows Live" clId="Web-{754F8DCC-39E9-4E9B-9669-557E309A35CA}" dt="2019-05-18T05:47:32.078" v="467"/>
          <ac:spMkLst>
            <pc:docMk/>
            <pc:sldMk cId="2191106640" sldId="258"/>
            <ac:spMk id="18" creationId="{6437D937-A7F1-4011-92B4-328E5BE1B166}"/>
          </ac:spMkLst>
        </pc:spChg>
        <pc:spChg chg="add del">
          <ac:chgData name="sushant tiwari" userId="3dfe09973c6cec90" providerId="Windows Live" clId="Web-{754F8DCC-39E9-4E9B-9669-557E309A35CA}" dt="2019-05-18T05:47:32.078" v="467"/>
          <ac:spMkLst>
            <pc:docMk/>
            <pc:sldMk cId="2191106640" sldId="258"/>
            <ac:spMk id="20" creationId="{B672F332-AF08-46C6-94F0-77684310D7B7}"/>
          </ac:spMkLst>
        </pc:spChg>
        <pc:spChg chg="add del">
          <ac:chgData name="sushant tiwari" userId="3dfe09973c6cec90" providerId="Windows Live" clId="Web-{754F8DCC-39E9-4E9B-9669-557E309A35CA}" dt="2019-05-18T05:47:03.796" v="464"/>
          <ac:spMkLst>
            <pc:docMk/>
            <pc:sldMk cId="2191106640" sldId="258"/>
            <ac:spMk id="21" creationId="{62423CA5-E2E1-4789-B759-9906C1C94063}"/>
          </ac:spMkLst>
        </pc:spChg>
        <pc:spChg chg="add del">
          <ac:chgData name="sushant tiwari" userId="3dfe09973c6cec90" providerId="Windows Live" clId="Web-{754F8DCC-39E9-4E9B-9669-557E309A35CA}" dt="2019-05-18T05:47:32.078" v="467"/>
          <ac:spMkLst>
            <pc:docMk/>
            <pc:sldMk cId="2191106640" sldId="258"/>
            <ac:spMk id="22" creationId="{34244EF8-D73A-40E1-BE73-D46E6B4B04ED}"/>
          </ac:spMkLst>
        </pc:spChg>
        <pc:spChg chg="add del">
          <ac:chgData name="sushant tiwari" userId="3dfe09973c6cec90" providerId="Windows Live" clId="Web-{754F8DCC-39E9-4E9B-9669-557E309A35CA}" dt="2019-05-18T05:47:03.796" v="464"/>
          <ac:spMkLst>
            <pc:docMk/>
            <pc:sldMk cId="2191106640" sldId="258"/>
            <ac:spMk id="23" creationId="{73772B81-181F-48B7-8826-4D9686D15DF5}"/>
          </ac:spMkLst>
        </pc:spChg>
        <pc:spChg chg="add del">
          <ac:chgData name="sushant tiwari" userId="3dfe09973c6cec90" providerId="Windows Live" clId="Web-{754F8DCC-39E9-4E9B-9669-557E309A35CA}" dt="2019-05-18T05:47:44.562" v="469"/>
          <ac:spMkLst>
            <pc:docMk/>
            <pc:sldMk cId="2191106640" sldId="258"/>
            <ac:spMk id="24" creationId="{B558F58E-93BA-44A3-BCDA-585AFF2E4F3F}"/>
          </ac:spMkLst>
        </pc:spChg>
        <pc:spChg chg="add del">
          <ac:chgData name="sushant tiwari" userId="3dfe09973c6cec90" providerId="Windows Live" clId="Web-{754F8DCC-39E9-4E9B-9669-557E309A35CA}" dt="2019-05-18T05:47:03.796" v="464"/>
          <ac:spMkLst>
            <pc:docMk/>
            <pc:sldMk cId="2191106640" sldId="258"/>
            <ac:spMk id="25" creationId="{B2205F6E-03C6-4E92-877C-E2482F6599AA}"/>
          </ac:spMkLst>
        </pc:spChg>
        <pc:spChg chg="add">
          <ac:chgData name="sushant tiwari" userId="3dfe09973c6cec90" providerId="Windows Live" clId="Web-{754F8DCC-39E9-4E9B-9669-557E309A35CA}" dt="2019-05-18T05:47:44.578" v="470"/>
          <ac:spMkLst>
            <pc:docMk/>
            <pc:sldMk cId="2191106640" sldId="258"/>
            <ac:spMk id="28" creationId="{C0B27210-D0CA-4654-B3E3-9ABB4F178EA1}"/>
          </ac:spMkLst>
        </pc:spChg>
        <pc:spChg chg="add">
          <ac:chgData name="sushant tiwari" userId="3dfe09973c6cec90" providerId="Windows Live" clId="Web-{754F8DCC-39E9-4E9B-9669-557E309A35CA}" dt="2019-05-18T05:47:44.578" v="470"/>
          <ac:spMkLst>
            <pc:docMk/>
            <pc:sldMk cId="2191106640" sldId="258"/>
            <ac:spMk id="29" creationId="{1DB7C82F-AB7E-4F0C-B829-FA1B9C415180}"/>
          </ac:spMkLst>
        </pc:spChg>
        <pc:spChg chg="add">
          <ac:chgData name="sushant tiwari" userId="3dfe09973c6cec90" providerId="Windows Live" clId="Web-{754F8DCC-39E9-4E9B-9669-557E309A35CA}" dt="2019-05-18T05:47:03.796" v="464"/>
          <ac:spMkLst>
            <pc:docMk/>
            <pc:sldMk cId="2191106640" sldId="258"/>
            <ac:spMk id="34" creationId="{3F088236-D655-4F88-B238-E16762358025}"/>
          </ac:spMkLst>
        </pc:spChg>
        <pc:spChg chg="add del">
          <ac:chgData name="sushant tiwari" userId="3dfe09973c6cec90" providerId="Windows Live" clId="Web-{754F8DCC-39E9-4E9B-9669-557E309A35CA}" dt="2019-05-18T05:46:04.906" v="449"/>
          <ac:spMkLst>
            <pc:docMk/>
            <pc:sldMk cId="2191106640" sldId="258"/>
            <ac:spMk id="35" creationId="{66D61E08-70C3-48D8-BEA0-787111DC30DA}"/>
          </ac:spMkLst>
        </pc:spChg>
        <pc:spChg chg="add">
          <ac:chgData name="sushant tiwari" userId="3dfe09973c6cec90" providerId="Windows Live" clId="Web-{754F8DCC-39E9-4E9B-9669-557E309A35CA}" dt="2019-05-18T05:47:03.796" v="464"/>
          <ac:spMkLst>
            <pc:docMk/>
            <pc:sldMk cId="2191106640" sldId="258"/>
            <ac:spMk id="36" creationId="{3DAC0C92-199E-475C-9390-119A9B027276}"/>
          </ac:spMkLst>
        </pc:spChg>
        <pc:spChg chg="add del">
          <ac:chgData name="sushant tiwari" userId="3dfe09973c6cec90" providerId="Windows Live" clId="Web-{754F8DCC-39E9-4E9B-9669-557E309A35CA}" dt="2019-05-18T05:46:04.906" v="449"/>
          <ac:spMkLst>
            <pc:docMk/>
            <pc:sldMk cId="2191106640" sldId="258"/>
            <ac:spMk id="37" creationId="{FC55298F-0AE5-478E-AD2B-03C2614C5833}"/>
          </ac:spMkLst>
        </pc:spChg>
        <pc:spChg chg="add">
          <ac:chgData name="sushant tiwari" userId="3dfe09973c6cec90" providerId="Windows Live" clId="Web-{754F8DCC-39E9-4E9B-9669-557E309A35CA}" dt="2019-05-18T05:47:03.796" v="464"/>
          <ac:spMkLst>
            <pc:docMk/>
            <pc:sldMk cId="2191106640" sldId="258"/>
            <ac:spMk id="38" creationId="{C4CFB339-0ED8-4FE2-9EF1-6D1375B8499B}"/>
          </ac:spMkLst>
        </pc:spChg>
        <pc:spChg chg="add del">
          <ac:chgData name="sushant tiwari" userId="3dfe09973c6cec90" providerId="Windows Live" clId="Web-{754F8DCC-39E9-4E9B-9669-557E309A35CA}" dt="2019-05-18T05:46:04.906" v="449"/>
          <ac:spMkLst>
            <pc:docMk/>
            <pc:sldMk cId="2191106640" sldId="258"/>
            <ac:spMk id="39" creationId="{C180E4EA-0B63-4779-A895-7E90E71088F3}"/>
          </ac:spMkLst>
        </pc:spChg>
        <pc:spChg chg="add">
          <ac:chgData name="sushant tiwari" userId="3dfe09973c6cec90" providerId="Windows Live" clId="Web-{754F8DCC-39E9-4E9B-9669-557E309A35CA}" dt="2019-05-18T05:47:03.796" v="464"/>
          <ac:spMkLst>
            <pc:docMk/>
            <pc:sldMk cId="2191106640" sldId="258"/>
            <ac:spMk id="40" creationId="{31896C80-2069-4431-9C19-83B913734490}"/>
          </ac:spMkLst>
        </pc:spChg>
        <pc:spChg chg="add del">
          <ac:chgData name="sushant tiwari" userId="3dfe09973c6cec90" providerId="Windows Live" clId="Web-{754F8DCC-39E9-4E9B-9669-557E309A35CA}" dt="2019-05-18T05:46:04.906" v="449"/>
          <ac:spMkLst>
            <pc:docMk/>
            <pc:sldMk cId="2191106640" sldId="258"/>
            <ac:spMk id="41" creationId="{CEE01D9D-3DE8-4EED-B0D3-8F3C79CC7673}"/>
          </ac:spMkLst>
        </pc:spChg>
        <pc:spChg chg="add">
          <ac:chgData name="sushant tiwari" userId="3dfe09973c6cec90" providerId="Windows Live" clId="Web-{754F8DCC-39E9-4E9B-9669-557E309A35CA}" dt="2019-05-18T05:47:03.796" v="464"/>
          <ac:spMkLst>
            <pc:docMk/>
            <pc:sldMk cId="2191106640" sldId="258"/>
            <ac:spMk id="42" creationId="{BF120A21-0841-4823-B0C4-28AEBCEF9B78}"/>
          </ac:spMkLst>
        </pc:spChg>
        <pc:spChg chg="add del">
          <ac:chgData name="sushant tiwari" userId="3dfe09973c6cec90" providerId="Windows Live" clId="Web-{754F8DCC-39E9-4E9B-9669-557E309A35CA}" dt="2019-05-18T05:46:04.906" v="449"/>
          <ac:spMkLst>
            <pc:docMk/>
            <pc:sldMk cId="2191106640" sldId="258"/>
            <ac:spMk id="43" creationId="{89AF5CE9-607F-43F4-8983-DCD6DA4051FD}"/>
          </ac:spMkLst>
        </pc:spChg>
        <pc:spChg chg="add">
          <ac:chgData name="sushant tiwari" userId="3dfe09973c6cec90" providerId="Windows Live" clId="Web-{754F8DCC-39E9-4E9B-9669-557E309A35CA}" dt="2019-05-18T05:47:03.796" v="464"/>
          <ac:spMkLst>
            <pc:docMk/>
            <pc:sldMk cId="2191106640" sldId="258"/>
            <ac:spMk id="44" creationId="{DBB05BAE-BBD3-4289-899F-A6851503C6B0}"/>
          </ac:spMkLst>
        </pc:spChg>
        <pc:spChg chg="add del">
          <ac:chgData name="sushant tiwari" userId="3dfe09973c6cec90" providerId="Windows Live" clId="Web-{754F8DCC-39E9-4E9B-9669-557E309A35CA}" dt="2019-05-18T05:46:04.906" v="449"/>
          <ac:spMkLst>
            <pc:docMk/>
            <pc:sldMk cId="2191106640" sldId="258"/>
            <ac:spMk id="45" creationId="{6EEA2DBD-9E1E-4521-8C01-F32AD18A89E3}"/>
          </ac:spMkLst>
        </pc:spChg>
        <pc:spChg chg="add">
          <ac:chgData name="sushant tiwari" userId="3dfe09973c6cec90" providerId="Windows Live" clId="Web-{754F8DCC-39E9-4E9B-9669-557E309A35CA}" dt="2019-05-18T05:47:03.796" v="464"/>
          <ac:spMkLst>
            <pc:docMk/>
            <pc:sldMk cId="2191106640" sldId="258"/>
            <ac:spMk id="46" creationId="{9874D11C-36F5-4BBE-A490-019A54E953B0}"/>
          </ac:spMkLst>
        </pc:spChg>
        <pc:spChg chg="add del">
          <ac:chgData name="sushant tiwari" userId="3dfe09973c6cec90" providerId="Windows Live" clId="Web-{754F8DCC-39E9-4E9B-9669-557E309A35CA}" dt="2019-05-18T05:46:04.906" v="449"/>
          <ac:spMkLst>
            <pc:docMk/>
            <pc:sldMk cId="2191106640" sldId="258"/>
            <ac:spMk id="47" creationId="{15BBD2C1-BA9B-46A9-A27A-33498B169272}"/>
          </ac:spMkLst>
        </pc:spChg>
        <pc:spChg chg="add">
          <ac:chgData name="sushant tiwari" userId="3dfe09973c6cec90" providerId="Windows Live" clId="Web-{754F8DCC-39E9-4E9B-9669-557E309A35CA}" dt="2019-05-18T05:47:44.578" v="470"/>
          <ac:spMkLst>
            <pc:docMk/>
            <pc:sldMk cId="2191106640" sldId="258"/>
            <ac:spMk id="48" creationId="{70B66945-4967-4040-926D-DCA44313CDAB}"/>
          </ac:spMkLst>
        </pc:spChg>
        <pc:spChg chg="add mod">
          <ac:chgData name="sushant tiwari" userId="3dfe09973c6cec90" providerId="Windows Live" clId="Web-{754F8DCC-39E9-4E9B-9669-557E309A35CA}" dt="2019-05-18T05:50:33.156" v="639" actId="1076"/>
          <ac:spMkLst>
            <pc:docMk/>
            <pc:sldMk cId="2191106640" sldId="258"/>
            <ac:spMk id="49" creationId="{6FED5EF1-DD7E-41A0-A077-4BCE2F1E15BC}"/>
          </ac:spMkLst>
        </pc:spChg>
        <pc:grpChg chg="add del">
          <ac:chgData name="sushant tiwari" userId="3dfe09973c6cec90" providerId="Windows Live" clId="Web-{754F8DCC-39E9-4E9B-9669-557E309A35CA}" dt="2019-05-18T05:46:04.906" v="449"/>
          <ac:grpSpMkLst>
            <pc:docMk/>
            <pc:sldMk cId="2191106640" sldId="258"/>
            <ac:grpSpMk id="19" creationId="{88C9B83F-64CD-41C1-925F-A08801FFD0BD}"/>
          </ac:grpSpMkLst>
        </pc:grpChg>
        <pc:graphicFrameChg chg="add del mod ord modGraphic">
          <ac:chgData name="sushant tiwari" userId="3dfe09973c6cec90" providerId="Windows Live" clId="Web-{754F8DCC-39E9-4E9B-9669-557E309A35CA}" dt="2019-05-18T05:44:03.077" v="394"/>
          <ac:graphicFrameMkLst>
            <pc:docMk/>
            <pc:sldMk cId="2191106640" sldId="258"/>
            <ac:graphicFrameMk id="4" creationId="{F04445E4-E7FC-4C1A-AAC2-DFF49F0D1164}"/>
          </ac:graphicFrameMkLst>
        </pc:graphicFrameChg>
        <pc:picChg chg="add mod ord">
          <ac:chgData name="sushant tiwari" userId="3dfe09973c6cec90" providerId="Windows Live" clId="Web-{754F8DCC-39E9-4E9B-9669-557E309A35CA}" dt="2019-05-18T05:47:44.578" v="470"/>
          <ac:picMkLst>
            <pc:docMk/>
            <pc:sldMk cId="2191106640" sldId="258"/>
            <ac:picMk id="12" creationId="{15010E47-1092-4D73-BD8A-4A7E2D3DA303}"/>
          </ac:picMkLst>
        </pc:picChg>
        <pc:cxnChg chg="add del">
          <ac:chgData name="sushant tiwari" userId="3dfe09973c6cec90" providerId="Windows Live" clId="Web-{754F8DCC-39E9-4E9B-9669-557E309A35CA}" dt="2019-05-18T05:47:44.562" v="469"/>
          <ac:cxnSpMkLst>
            <pc:docMk/>
            <pc:sldMk cId="2191106640" sldId="258"/>
            <ac:cxnSpMk id="26" creationId="{BCD0BBC1-A7D4-445D-98AC-95A6A45D8EBB}"/>
          </ac:cxnSpMkLst>
        </pc:cxnChg>
        <pc:cxnChg chg="add del">
          <ac:chgData name="sushant tiwari" userId="3dfe09973c6cec90" providerId="Windows Live" clId="Web-{754F8DCC-39E9-4E9B-9669-557E309A35CA}" dt="2019-05-18T05:47:32.078" v="467"/>
          <ac:cxnSpMkLst>
            <pc:docMk/>
            <pc:sldMk cId="2191106640" sldId="258"/>
            <ac:cxnSpMk id="27" creationId="{9E8E38ED-369A-44C2-B635-0BED0E48A6E8}"/>
          </ac:cxnSpMkLst>
        </pc:cxnChg>
        <pc:cxnChg chg="add">
          <ac:chgData name="sushant tiwari" userId="3dfe09973c6cec90" providerId="Windows Live" clId="Web-{754F8DCC-39E9-4E9B-9669-557E309A35CA}" dt="2019-05-18T05:47:03.796" v="464"/>
          <ac:cxnSpMkLst>
            <pc:docMk/>
            <pc:sldMk cId="2191106640" sldId="258"/>
            <ac:cxnSpMk id="30" creationId="{64FA5DFF-7FE6-4855-84E6-DFA78EE978BD}"/>
          </ac:cxnSpMkLst>
        </pc:cxnChg>
        <pc:cxnChg chg="add del">
          <ac:chgData name="sushant tiwari" userId="3dfe09973c6cec90" providerId="Windows Live" clId="Web-{754F8DCC-39E9-4E9B-9669-557E309A35CA}" dt="2019-05-18T05:46:04.906" v="449"/>
          <ac:cxnSpMkLst>
            <pc:docMk/>
            <pc:sldMk cId="2191106640" sldId="258"/>
            <ac:cxnSpMk id="31" creationId="{A57C1A16-B8AB-4D99-A195-A38F556A6486}"/>
          </ac:cxnSpMkLst>
        </pc:cxnChg>
        <pc:cxnChg chg="add">
          <ac:chgData name="sushant tiwari" userId="3dfe09973c6cec90" providerId="Windows Live" clId="Web-{754F8DCC-39E9-4E9B-9669-557E309A35CA}" dt="2019-05-18T05:47:03.796" v="464"/>
          <ac:cxnSpMkLst>
            <pc:docMk/>
            <pc:sldMk cId="2191106640" sldId="258"/>
            <ac:cxnSpMk id="32" creationId="{2AFD8CBA-54A3-4363-991B-B9C631BBFA74}"/>
          </ac:cxnSpMkLst>
        </pc:cxnChg>
        <pc:cxnChg chg="add del">
          <ac:chgData name="sushant tiwari" userId="3dfe09973c6cec90" providerId="Windows Live" clId="Web-{754F8DCC-39E9-4E9B-9669-557E309A35CA}" dt="2019-05-18T05:46:04.906" v="449"/>
          <ac:cxnSpMkLst>
            <pc:docMk/>
            <pc:sldMk cId="2191106640" sldId="258"/>
            <ac:cxnSpMk id="33" creationId="{F8A9B20B-D1DD-4573-B5EC-558029519236}"/>
          </ac:cxnSpMkLst>
        </pc:cxnChg>
      </pc:sldChg>
      <pc:sldChg chg="new del">
        <pc:chgData name="sushant tiwari" userId="3dfe09973c6cec90" providerId="Windows Live" clId="Web-{754F8DCC-39E9-4E9B-9669-557E309A35CA}" dt="2019-05-18T05:43:39.312" v="388"/>
        <pc:sldMkLst>
          <pc:docMk/>
          <pc:sldMk cId="2227943856" sldId="258"/>
        </pc:sldMkLst>
      </pc:sldChg>
      <pc:sldChg chg="addSp delSp modSp new del mod setBg">
        <pc:chgData name="sushant tiwari" userId="3dfe09973c6cec90" providerId="Windows Live" clId="Web-{754F8DCC-39E9-4E9B-9669-557E309A35CA}" dt="2019-05-18T06:06:35.972" v="864"/>
        <pc:sldMkLst>
          <pc:docMk/>
          <pc:sldMk cId="163277672" sldId="259"/>
        </pc:sldMkLst>
        <pc:spChg chg="add mod">
          <ac:chgData name="sushant tiwari" userId="3dfe09973c6cec90" providerId="Windows Live" clId="Web-{754F8DCC-39E9-4E9B-9669-557E309A35CA}" dt="2019-05-18T06:03:56.768" v="838"/>
          <ac:spMkLst>
            <pc:docMk/>
            <pc:sldMk cId="163277672" sldId="259"/>
            <ac:spMk id="2" creationId="{EC57162A-75D6-45CB-9CB1-04DCA3FF31FD}"/>
          </ac:spMkLst>
        </pc:spChg>
        <pc:spChg chg="add mod">
          <ac:chgData name="sushant tiwari" userId="3dfe09973c6cec90" providerId="Windows Live" clId="Web-{754F8DCC-39E9-4E9B-9669-557E309A35CA}" dt="2019-05-18T06:05:45.706" v="863" actId="1076"/>
          <ac:spMkLst>
            <pc:docMk/>
            <pc:sldMk cId="163277672" sldId="259"/>
            <ac:spMk id="3" creationId="{DF6C50E0-D823-4F07-9B1E-F88A7F500368}"/>
          </ac:spMkLst>
        </pc:spChg>
        <pc:spChg chg="add del mod">
          <ac:chgData name="sushant tiwari" userId="3dfe09973c6cec90" providerId="Windows Live" clId="Web-{754F8DCC-39E9-4E9B-9669-557E309A35CA}" dt="2019-05-18T06:05:41.518" v="862"/>
          <ac:spMkLst>
            <pc:docMk/>
            <pc:sldMk cId="163277672" sldId="259"/>
            <ac:spMk id="6" creationId="{203BA11A-BE2C-445C-8603-72FDE6963221}"/>
          </ac:spMkLst>
        </pc:spChg>
        <pc:spChg chg="add">
          <ac:chgData name="sushant tiwari" userId="3dfe09973c6cec90" providerId="Windows Live" clId="Web-{754F8DCC-39E9-4E9B-9669-557E309A35CA}" dt="2019-05-18T06:03:56.768" v="838"/>
          <ac:spMkLst>
            <pc:docMk/>
            <pc:sldMk cId="163277672" sldId="259"/>
            <ac:spMk id="7" creationId="{B547373F-AF2E-4907-B442-9F902B387FD0}"/>
          </ac:spMkLst>
        </pc:spChg>
        <pc:picChg chg="add del mod">
          <ac:chgData name="sushant tiwari" userId="3dfe09973c6cec90" providerId="Windows Live" clId="Web-{754F8DCC-39E9-4E9B-9669-557E309A35CA}" dt="2019-05-18T06:05:32.237" v="858"/>
          <ac:picMkLst>
            <pc:docMk/>
            <pc:sldMk cId="163277672" sldId="259"/>
            <ac:picMk id="4" creationId="{7C67A159-0545-4EEF-9B18-2D55A02F964A}"/>
          </ac:picMkLst>
        </pc:picChg>
      </pc:sldChg>
      <pc:sldChg chg="addSp delSp modSp new mod setBg">
        <pc:chgData name="sushant tiwari" userId="3dfe09973c6cec90" providerId="Windows Live" clId="Web-{754F8DCC-39E9-4E9B-9669-557E309A35CA}" dt="2019-05-18T07:09:14.685" v="4061"/>
        <pc:sldMkLst>
          <pc:docMk/>
          <pc:sldMk cId="1809054386" sldId="259"/>
        </pc:sldMkLst>
        <pc:spChg chg="mod">
          <ac:chgData name="sushant tiwari" userId="3dfe09973c6cec90" providerId="Windows Live" clId="Web-{754F8DCC-39E9-4E9B-9669-557E309A35CA}" dt="2019-05-18T06:19:19.567" v="1402"/>
          <ac:spMkLst>
            <pc:docMk/>
            <pc:sldMk cId="1809054386" sldId="259"/>
            <ac:spMk id="2" creationId="{78BE7523-4D77-40C9-A6A0-CEAE602B36F5}"/>
          </ac:spMkLst>
        </pc:spChg>
        <pc:spChg chg="mod">
          <ac:chgData name="sushant tiwari" userId="3dfe09973c6cec90" providerId="Windows Live" clId="Web-{754F8DCC-39E9-4E9B-9669-557E309A35CA}" dt="2019-05-18T07:06:47.685" v="4058" actId="20577"/>
          <ac:spMkLst>
            <pc:docMk/>
            <pc:sldMk cId="1809054386" sldId="259"/>
            <ac:spMk id="3" creationId="{FAB6301F-1984-46C8-AE87-1072ED82ABEB}"/>
          </ac:spMkLst>
        </pc:spChg>
        <pc:spChg chg="add del">
          <ac:chgData name="sushant tiwari" userId="3dfe09973c6cec90" providerId="Windows Live" clId="Web-{754F8DCC-39E9-4E9B-9669-557E309A35CA}" dt="2019-05-18T06:18:39.255" v="1391"/>
          <ac:spMkLst>
            <pc:docMk/>
            <pc:sldMk cId="1809054386" sldId="259"/>
            <ac:spMk id="6" creationId="{42A5316D-ED2F-4F89-B4B4-8D9240B1A348}"/>
          </ac:spMkLst>
        </pc:spChg>
        <pc:spChg chg="add del">
          <ac:chgData name="sushant tiwari" userId="3dfe09973c6cec90" providerId="Windows Live" clId="Web-{754F8DCC-39E9-4E9B-9669-557E309A35CA}" dt="2019-05-18T06:18:49.067" v="1393"/>
          <ac:spMkLst>
            <pc:docMk/>
            <pc:sldMk cId="1809054386" sldId="259"/>
            <ac:spMk id="7" creationId="{F5493CFF-E43B-4B10-ACE1-C8A1246629EA}"/>
          </ac:spMkLst>
        </pc:spChg>
        <pc:spChg chg="add del">
          <ac:chgData name="sushant tiwari" userId="3dfe09973c6cec90" providerId="Windows Live" clId="Web-{754F8DCC-39E9-4E9B-9669-557E309A35CA}" dt="2019-05-18T06:18:54.817" v="1395"/>
          <ac:spMkLst>
            <pc:docMk/>
            <pc:sldMk cId="1809054386" sldId="259"/>
            <ac:spMk id="8" creationId="{73DE2CFE-42F2-48F0-8706-5264E012B10C}"/>
          </ac:spMkLst>
        </pc:spChg>
        <pc:spChg chg="add del">
          <ac:chgData name="sushant tiwari" userId="3dfe09973c6cec90" providerId="Windows Live" clId="Web-{754F8DCC-39E9-4E9B-9669-557E309A35CA}" dt="2019-05-18T06:18:36.177" v="1389"/>
          <ac:spMkLst>
            <pc:docMk/>
            <pc:sldMk cId="1809054386" sldId="259"/>
            <ac:spMk id="9" creationId="{42A5316D-ED2F-4F89-B4B4-8D9240B1A348}"/>
          </ac:spMkLst>
        </pc:spChg>
        <pc:spChg chg="add del">
          <ac:chgData name="sushant tiwari" userId="3dfe09973c6cec90" providerId="Windows Live" clId="Web-{754F8DCC-39E9-4E9B-9669-557E309A35CA}" dt="2019-05-18T06:19:07.396" v="1397"/>
          <ac:spMkLst>
            <pc:docMk/>
            <pc:sldMk cId="1809054386" sldId="259"/>
            <ac:spMk id="10" creationId="{F5493CFF-E43B-4B10-ACE1-C8A1246629EA}"/>
          </ac:spMkLst>
        </pc:spChg>
        <pc:spChg chg="add del">
          <ac:chgData name="sushant tiwari" userId="3dfe09973c6cec90" providerId="Windows Live" clId="Web-{754F8DCC-39E9-4E9B-9669-557E309A35CA}" dt="2019-05-18T06:19:16.599" v="1399"/>
          <ac:spMkLst>
            <pc:docMk/>
            <pc:sldMk cId="1809054386" sldId="259"/>
            <ac:spMk id="11" creationId="{42A5316D-ED2F-4F89-B4B4-8D9240B1A348}"/>
          </ac:spMkLst>
        </pc:spChg>
        <pc:spChg chg="add del">
          <ac:chgData name="sushant tiwari" userId="3dfe09973c6cec90" providerId="Windows Live" clId="Web-{754F8DCC-39E9-4E9B-9669-557E309A35CA}" dt="2019-05-18T06:19:19.552" v="1401"/>
          <ac:spMkLst>
            <pc:docMk/>
            <pc:sldMk cId="1809054386" sldId="259"/>
            <ac:spMk id="12" creationId="{42A5316D-ED2F-4F89-B4B4-8D9240B1A348}"/>
          </ac:spMkLst>
        </pc:spChg>
        <pc:spChg chg="add">
          <ac:chgData name="sushant tiwari" userId="3dfe09973c6cec90" providerId="Windows Live" clId="Web-{754F8DCC-39E9-4E9B-9669-557E309A35CA}" dt="2019-05-18T06:19:19.567" v="1402"/>
          <ac:spMkLst>
            <pc:docMk/>
            <pc:sldMk cId="1809054386" sldId="259"/>
            <ac:spMk id="13" creationId="{F5493CFF-E43B-4B10-ACE1-C8A1246629EA}"/>
          </ac:spMkLst>
        </pc:spChg>
        <pc:spChg chg="add mod">
          <ac:chgData name="sushant tiwari" userId="3dfe09973c6cec90" providerId="Windows Live" clId="Web-{754F8DCC-39E9-4E9B-9669-557E309A35CA}" dt="2019-05-18T07:09:14.685" v="4061"/>
          <ac:spMkLst>
            <pc:docMk/>
            <pc:sldMk cId="1809054386" sldId="259"/>
            <ac:spMk id="14" creationId="{D1AA14F2-A9AE-4D71-871D-3AAB674EB060}"/>
          </ac:spMkLst>
        </pc:spChg>
        <pc:graphicFrameChg chg="add mod modGraphic">
          <ac:chgData name="sushant tiwari" userId="3dfe09973c6cec90" providerId="Windows Live" clId="Web-{754F8DCC-39E9-4E9B-9669-557E309A35CA}" dt="2019-05-18T06:19:19.567" v="1402"/>
          <ac:graphicFrameMkLst>
            <pc:docMk/>
            <pc:sldMk cId="1809054386" sldId="259"/>
            <ac:graphicFrameMk id="4" creationId="{A27718D0-1DF3-4BE5-8A2D-E8125D5778EC}"/>
          </ac:graphicFrameMkLst>
        </pc:graphicFrameChg>
      </pc:sldChg>
      <pc:sldChg chg="addSp delSp modSp new mod setBg">
        <pc:chgData name="sushant tiwari" userId="3dfe09973c6cec90" providerId="Windows Live" clId="Web-{754F8DCC-39E9-4E9B-9669-557E309A35CA}" dt="2019-05-18T06:40:30.868" v="2566"/>
        <pc:sldMkLst>
          <pc:docMk/>
          <pc:sldMk cId="3117056140" sldId="260"/>
        </pc:sldMkLst>
        <pc:spChg chg="mod">
          <ac:chgData name="sushant tiwari" userId="3dfe09973c6cec90" providerId="Windows Live" clId="Web-{754F8DCC-39E9-4E9B-9669-557E309A35CA}" dt="2019-05-18T06:40:30.868" v="2566"/>
          <ac:spMkLst>
            <pc:docMk/>
            <pc:sldMk cId="3117056140" sldId="260"/>
            <ac:spMk id="2" creationId="{F10BAA19-2FA0-4F15-A98B-3C4186D1268A}"/>
          </ac:spMkLst>
        </pc:spChg>
        <pc:spChg chg="add del mod">
          <ac:chgData name="sushant tiwari" userId="3dfe09973c6cec90" providerId="Windows Live" clId="Web-{754F8DCC-39E9-4E9B-9669-557E309A35CA}" dt="2019-05-18T06:23:51.428" v="1816"/>
          <ac:spMkLst>
            <pc:docMk/>
            <pc:sldMk cId="3117056140" sldId="260"/>
            <ac:spMk id="3" creationId="{A70A924A-437F-4009-8E97-E91073BBDEC0}"/>
          </ac:spMkLst>
        </pc:spChg>
        <pc:spChg chg="add del">
          <ac:chgData name="sushant tiwari" userId="3dfe09973c6cec90" providerId="Windows Live" clId="Web-{754F8DCC-39E9-4E9B-9669-557E309A35CA}" dt="2019-05-18T06:23:42.553" v="1809"/>
          <ac:spMkLst>
            <pc:docMk/>
            <pc:sldMk cId="3117056140" sldId="260"/>
            <ac:spMk id="6" creationId="{4281BC32-FF58-4898-A6B5-7B3D059BCEB0}"/>
          </ac:spMkLst>
        </pc:spChg>
        <pc:spChg chg="add del">
          <ac:chgData name="sushant tiwari" userId="3dfe09973c6cec90" providerId="Windows Live" clId="Web-{754F8DCC-39E9-4E9B-9669-557E309A35CA}" dt="2019-05-18T06:23:45.240" v="1811"/>
          <ac:spMkLst>
            <pc:docMk/>
            <pc:sldMk cId="3117056140" sldId="260"/>
            <ac:spMk id="8" creationId="{4281BC32-FF58-4898-A6B5-7B3D059BCEB0}"/>
          </ac:spMkLst>
        </pc:spChg>
        <pc:spChg chg="add del">
          <ac:chgData name="sushant tiwari" userId="3dfe09973c6cec90" providerId="Windows Live" clId="Web-{754F8DCC-39E9-4E9B-9669-557E309A35CA}" dt="2019-05-18T06:23:45.240" v="1811"/>
          <ac:spMkLst>
            <pc:docMk/>
            <pc:sldMk cId="3117056140" sldId="260"/>
            <ac:spMk id="9" creationId="{0D614406-135F-4875-9C87-53822CB19ABB}"/>
          </ac:spMkLst>
        </pc:spChg>
        <pc:spChg chg="add del">
          <ac:chgData name="sushant tiwari" userId="3dfe09973c6cec90" providerId="Windows Live" clId="Web-{754F8DCC-39E9-4E9B-9669-557E309A35CA}" dt="2019-05-18T06:23:37.912" v="1807"/>
          <ac:spMkLst>
            <pc:docMk/>
            <pc:sldMk cId="3117056140" sldId="260"/>
            <ac:spMk id="10" creationId="{46C2E80F-49A6-4372-B103-219D417A55ED}"/>
          </ac:spMkLst>
        </pc:spChg>
        <pc:spChg chg="add del">
          <ac:chgData name="sushant tiwari" userId="3dfe09973c6cec90" providerId="Windows Live" clId="Web-{754F8DCC-39E9-4E9B-9669-557E309A35CA}" dt="2019-05-18T06:23:45.240" v="1811"/>
          <ac:spMkLst>
            <pc:docMk/>
            <pc:sldMk cId="3117056140" sldId="260"/>
            <ac:spMk id="11" creationId="{A47020BD-3785-4628-8C5E-A4011B43EF88}"/>
          </ac:spMkLst>
        </pc:spChg>
        <pc:spChg chg="add del">
          <ac:chgData name="sushant tiwari" userId="3dfe09973c6cec90" providerId="Windows Live" clId="Web-{754F8DCC-39E9-4E9B-9669-557E309A35CA}" dt="2019-05-18T06:23:42.553" v="1809"/>
          <ac:spMkLst>
            <pc:docMk/>
            <pc:sldMk cId="3117056140" sldId="260"/>
            <ac:spMk id="12" creationId="{0D614406-135F-4875-9C87-53822CB19ABB}"/>
          </ac:spMkLst>
        </pc:spChg>
        <pc:spChg chg="add del">
          <ac:chgData name="sushant tiwari" userId="3dfe09973c6cec90" providerId="Windows Live" clId="Web-{754F8DCC-39E9-4E9B-9669-557E309A35CA}" dt="2019-05-18T06:23:42.553" v="1809"/>
          <ac:spMkLst>
            <pc:docMk/>
            <pc:sldMk cId="3117056140" sldId="260"/>
            <ac:spMk id="14" creationId="{A47020BD-3785-4628-8C5E-A4011B43EF88}"/>
          </ac:spMkLst>
        </pc:spChg>
        <pc:spChg chg="add del">
          <ac:chgData name="sushant tiwari" userId="3dfe09973c6cec90" providerId="Windows Live" clId="Web-{754F8DCC-39E9-4E9B-9669-557E309A35CA}" dt="2019-05-18T06:23:48.178" v="1813"/>
          <ac:spMkLst>
            <pc:docMk/>
            <pc:sldMk cId="3117056140" sldId="260"/>
            <ac:spMk id="15" creationId="{46C2E80F-49A6-4372-B103-219D417A55ED}"/>
          </ac:spMkLst>
        </pc:spChg>
        <pc:spChg chg="add del">
          <ac:chgData name="sushant tiwari" userId="3dfe09973c6cec90" providerId="Windows Live" clId="Web-{754F8DCC-39E9-4E9B-9669-557E309A35CA}" dt="2019-05-18T06:23:51.381" v="1815"/>
          <ac:spMkLst>
            <pc:docMk/>
            <pc:sldMk cId="3117056140" sldId="260"/>
            <ac:spMk id="17" creationId="{46C2E80F-49A6-4372-B103-219D417A55ED}"/>
          </ac:spMkLst>
        </pc:spChg>
        <pc:spChg chg="add del">
          <ac:chgData name="sushant tiwari" userId="3dfe09973c6cec90" providerId="Windows Live" clId="Web-{754F8DCC-39E9-4E9B-9669-557E309A35CA}" dt="2019-05-18T06:40:30.868" v="2566"/>
          <ac:spMkLst>
            <pc:docMk/>
            <pc:sldMk cId="3117056140" sldId="260"/>
            <ac:spMk id="19" creationId="{46C2E80F-49A6-4372-B103-219D417A55ED}"/>
          </ac:spMkLst>
        </pc:spChg>
        <pc:spChg chg="add del">
          <ac:chgData name="sushant tiwari" userId="3dfe09973c6cec90" providerId="Windows Live" clId="Web-{754F8DCC-39E9-4E9B-9669-557E309A35CA}" dt="2019-05-18T06:40:30.868" v="2566"/>
          <ac:spMkLst>
            <pc:docMk/>
            <pc:sldMk cId="3117056140" sldId="260"/>
            <ac:spMk id="25" creationId="{08E89D5E-1885-4160-AC77-CC471DD1D0DB}"/>
          </ac:spMkLst>
        </pc:spChg>
        <pc:spChg chg="add del">
          <ac:chgData name="sushant tiwari" userId="3dfe09973c6cec90" providerId="Windows Live" clId="Web-{754F8DCC-39E9-4E9B-9669-557E309A35CA}" dt="2019-05-18T06:40:12.883" v="2563"/>
          <ac:spMkLst>
            <pc:docMk/>
            <pc:sldMk cId="3117056140" sldId="260"/>
            <ac:spMk id="29" creationId="{E4505C23-674B-4195-81D6-0C127FEAE3F8}"/>
          </ac:spMkLst>
        </pc:spChg>
        <pc:spChg chg="add del">
          <ac:chgData name="sushant tiwari" userId="3dfe09973c6cec90" providerId="Windows Live" clId="Web-{754F8DCC-39E9-4E9B-9669-557E309A35CA}" dt="2019-05-18T06:40:12.883" v="2563"/>
          <ac:spMkLst>
            <pc:docMk/>
            <pc:sldMk cId="3117056140" sldId="260"/>
            <ac:spMk id="30" creationId="{65C9B8F0-FF66-4C15-BD05-E86B87331846}"/>
          </ac:spMkLst>
        </pc:spChg>
        <pc:spChg chg="add del">
          <ac:chgData name="sushant tiwari" userId="3dfe09973c6cec90" providerId="Windows Live" clId="Web-{754F8DCC-39E9-4E9B-9669-557E309A35CA}" dt="2019-05-18T06:40:28.102" v="2565"/>
          <ac:spMkLst>
            <pc:docMk/>
            <pc:sldMk cId="3117056140" sldId="260"/>
            <ac:spMk id="31" creationId="{46C2E80F-49A6-4372-B103-219D417A55ED}"/>
          </ac:spMkLst>
        </pc:spChg>
        <pc:spChg chg="add del">
          <ac:chgData name="sushant tiwari" userId="3dfe09973c6cec90" providerId="Windows Live" clId="Web-{754F8DCC-39E9-4E9B-9669-557E309A35CA}" dt="2019-05-18T06:40:08.602" v="2561"/>
          <ac:spMkLst>
            <pc:docMk/>
            <pc:sldMk cId="3117056140" sldId="260"/>
            <ac:spMk id="32" creationId="{08E89D5E-1885-4160-AC77-CC471DD1D0DB}"/>
          </ac:spMkLst>
        </pc:spChg>
        <pc:graphicFrameChg chg="add del">
          <ac:chgData name="sushant tiwari" userId="3dfe09973c6cec90" providerId="Windows Live" clId="Web-{754F8DCC-39E9-4E9B-9669-557E309A35CA}" dt="2019-05-18T06:23:37.912" v="1807"/>
          <ac:graphicFrameMkLst>
            <pc:docMk/>
            <pc:sldMk cId="3117056140" sldId="260"/>
            <ac:graphicFrameMk id="5" creationId="{7605139F-F818-4803-8774-D1BE170EE4BF}"/>
          </ac:graphicFrameMkLst>
        </pc:graphicFrameChg>
        <pc:graphicFrameChg chg="add del">
          <ac:chgData name="sushant tiwari" userId="3dfe09973c6cec90" providerId="Windows Live" clId="Web-{754F8DCC-39E9-4E9B-9669-557E309A35CA}" dt="2019-05-18T06:23:42.553" v="1809"/>
          <ac:graphicFrameMkLst>
            <pc:docMk/>
            <pc:sldMk cId="3117056140" sldId="260"/>
            <ac:graphicFrameMk id="7" creationId="{5E953621-F241-42FD-BBF8-A98A2BA202D0}"/>
          </ac:graphicFrameMkLst>
        </pc:graphicFrameChg>
        <pc:graphicFrameChg chg="add del">
          <ac:chgData name="sushant tiwari" userId="3dfe09973c6cec90" providerId="Windows Live" clId="Web-{754F8DCC-39E9-4E9B-9669-557E309A35CA}" dt="2019-05-18T06:23:45.240" v="1811"/>
          <ac:graphicFrameMkLst>
            <pc:docMk/>
            <pc:sldMk cId="3117056140" sldId="260"/>
            <ac:graphicFrameMk id="13" creationId="{5E085B6A-CC0F-4232-B64B-F3542CECD2F0}"/>
          </ac:graphicFrameMkLst>
        </pc:graphicFrameChg>
        <pc:graphicFrameChg chg="add del">
          <ac:chgData name="sushant tiwari" userId="3dfe09973c6cec90" providerId="Windows Live" clId="Web-{754F8DCC-39E9-4E9B-9669-557E309A35CA}" dt="2019-05-18T06:23:48.178" v="1813"/>
          <ac:graphicFrameMkLst>
            <pc:docMk/>
            <pc:sldMk cId="3117056140" sldId="260"/>
            <ac:graphicFrameMk id="16" creationId="{7605139F-F818-4803-8774-D1BE170EE4BF}"/>
          </ac:graphicFrameMkLst>
        </pc:graphicFrameChg>
        <pc:graphicFrameChg chg="add del">
          <ac:chgData name="sushant tiwari" userId="3dfe09973c6cec90" providerId="Windows Live" clId="Web-{754F8DCC-39E9-4E9B-9669-557E309A35CA}" dt="2019-05-18T06:23:51.381" v="1815"/>
          <ac:graphicFrameMkLst>
            <pc:docMk/>
            <pc:sldMk cId="3117056140" sldId="260"/>
            <ac:graphicFrameMk id="18" creationId="{905478AE-2B84-4B50-89CE-A4849D132D31}"/>
          </ac:graphicFrameMkLst>
        </pc:graphicFrameChg>
        <pc:graphicFrameChg chg="add mod modGraphic">
          <ac:chgData name="sushant tiwari" userId="3dfe09973c6cec90" providerId="Windows Live" clId="Web-{754F8DCC-39E9-4E9B-9669-557E309A35CA}" dt="2019-05-18T06:40:30.868" v="2566"/>
          <ac:graphicFrameMkLst>
            <pc:docMk/>
            <pc:sldMk cId="3117056140" sldId="260"/>
            <ac:graphicFrameMk id="20" creationId="{7605139F-F818-4803-8774-D1BE170EE4BF}"/>
          </ac:graphicFrameMkLst>
        </pc:graphicFrameChg>
        <pc:cxnChg chg="add del">
          <ac:chgData name="sushant tiwari" userId="3dfe09973c6cec90" providerId="Windows Live" clId="Web-{754F8DCC-39E9-4E9B-9669-557E309A35CA}" dt="2019-05-18T06:40:30.868" v="2566"/>
          <ac:cxnSpMkLst>
            <pc:docMk/>
            <pc:sldMk cId="3117056140" sldId="260"/>
            <ac:cxnSpMk id="27" creationId="{550D2BD1-98F9-412D-905B-3A843EF4078B}"/>
          </ac:cxnSpMkLst>
        </pc:cxnChg>
        <pc:cxnChg chg="add del">
          <ac:chgData name="sushant tiwari" userId="3dfe09973c6cec90" providerId="Windows Live" clId="Web-{754F8DCC-39E9-4E9B-9669-557E309A35CA}" dt="2019-05-18T06:40:08.602" v="2561"/>
          <ac:cxnSpMkLst>
            <pc:docMk/>
            <pc:sldMk cId="3117056140" sldId="260"/>
            <ac:cxnSpMk id="34" creationId="{550D2BD1-98F9-412D-905B-3A843EF4078B}"/>
          </ac:cxnSpMkLst>
        </pc:cxnChg>
      </pc:sldChg>
      <pc:sldChg chg="addSp delSp modSp new mod setBg">
        <pc:chgData name="sushant tiwari" userId="3dfe09973c6cec90" providerId="Windows Live" clId="Web-{754F8DCC-39E9-4E9B-9669-557E309A35CA}" dt="2019-05-18T06:42:26.446" v="2567"/>
        <pc:sldMkLst>
          <pc:docMk/>
          <pc:sldMk cId="1185168416" sldId="261"/>
        </pc:sldMkLst>
        <pc:spChg chg="mod">
          <ac:chgData name="sushant tiwari" userId="3dfe09973c6cec90" providerId="Windows Live" clId="Web-{754F8DCC-39E9-4E9B-9669-557E309A35CA}" dt="2019-05-18T06:42:26.446" v="2567"/>
          <ac:spMkLst>
            <pc:docMk/>
            <pc:sldMk cId="1185168416" sldId="261"/>
            <ac:spMk id="2" creationId="{DD5FABBB-4F5F-4526-AB0D-1C6672F27D6C}"/>
          </ac:spMkLst>
        </pc:spChg>
        <pc:spChg chg="add del mod">
          <ac:chgData name="sushant tiwari" userId="3dfe09973c6cec90" providerId="Windows Live" clId="Web-{754F8DCC-39E9-4E9B-9669-557E309A35CA}" dt="2019-05-18T06:33:36.773" v="2540"/>
          <ac:spMkLst>
            <pc:docMk/>
            <pc:sldMk cId="1185168416" sldId="261"/>
            <ac:spMk id="3" creationId="{E0CD3422-C792-449A-AFA7-9E8AD1D8B016}"/>
          </ac:spMkLst>
        </pc:spChg>
        <pc:spChg chg="add del">
          <ac:chgData name="sushant tiwari" userId="3dfe09973c6cec90" providerId="Windows Live" clId="Web-{754F8DCC-39E9-4E9B-9669-557E309A35CA}" dt="2019-05-18T06:33:36.728" v="2539"/>
          <ac:spMkLst>
            <pc:docMk/>
            <pc:sldMk cId="1185168416" sldId="261"/>
            <ac:spMk id="6" creationId="{46C2E80F-49A6-4372-B103-219D417A55ED}"/>
          </ac:spMkLst>
        </pc:spChg>
        <pc:spChg chg="add del">
          <ac:chgData name="sushant tiwari" userId="3dfe09973c6cec90" providerId="Windows Live" clId="Web-{754F8DCC-39E9-4E9B-9669-557E309A35CA}" dt="2019-05-18T06:35:35.992" v="2550"/>
          <ac:spMkLst>
            <pc:docMk/>
            <pc:sldMk cId="1185168416" sldId="261"/>
            <ac:spMk id="8" creationId="{46C2E80F-49A6-4372-B103-219D417A55ED}"/>
          </ac:spMkLst>
        </pc:spChg>
        <pc:spChg chg="add del">
          <ac:chgData name="sushant tiwari" userId="3dfe09973c6cec90" providerId="Windows Live" clId="Web-{754F8DCC-39E9-4E9B-9669-557E309A35CA}" dt="2019-05-18T06:33:34.117" v="2537"/>
          <ac:spMkLst>
            <pc:docMk/>
            <pc:sldMk cId="1185168416" sldId="261"/>
            <ac:spMk id="10" creationId="{BE95D989-81FA-4BAD-9AD5-E46CEDA91B36}"/>
          </ac:spMkLst>
        </pc:spChg>
        <pc:spChg chg="add del">
          <ac:chgData name="sushant tiwari" userId="3dfe09973c6cec90" providerId="Windows Live" clId="Web-{754F8DCC-39E9-4E9B-9669-557E309A35CA}" dt="2019-05-18T06:35:35.945" v="2549"/>
          <ac:spMkLst>
            <pc:docMk/>
            <pc:sldMk cId="1185168416" sldId="261"/>
            <ac:spMk id="11" creationId="{4351DFE5-F63D-4BE0-BDA9-E3EB88F01AA5}"/>
          </ac:spMkLst>
        </pc:spChg>
        <pc:spChg chg="add del">
          <ac:chgData name="sushant tiwari" userId="3dfe09973c6cec90" providerId="Windows Live" clId="Web-{754F8DCC-39E9-4E9B-9669-557E309A35CA}" dt="2019-05-18T06:33:34.117" v="2537"/>
          <ac:spMkLst>
            <pc:docMk/>
            <pc:sldMk cId="1185168416" sldId="261"/>
            <ac:spMk id="12" creationId="{156189E5-8A3E-4CFD-B71B-CCD0F8495E56}"/>
          </ac:spMkLst>
        </pc:spChg>
        <pc:spChg chg="add del">
          <ac:chgData name="sushant tiwari" userId="3dfe09973c6cec90" providerId="Windows Live" clId="Web-{754F8DCC-39E9-4E9B-9669-557E309A35CA}" dt="2019-05-18T06:37:16.633" v="2552"/>
          <ac:spMkLst>
            <pc:docMk/>
            <pc:sldMk cId="1185168416" sldId="261"/>
            <ac:spMk id="13" creationId="{A5711A0E-A428-4ED1-96CB-33D69FD842E4}"/>
          </ac:spMkLst>
        </pc:spChg>
        <pc:spChg chg="add del">
          <ac:chgData name="sushant tiwari" userId="3dfe09973c6cec90" providerId="Windows Live" clId="Web-{754F8DCC-39E9-4E9B-9669-557E309A35CA}" dt="2019-05-18T06:35:22.258" v="2545"/>
          <ac:spMkLst>
            <pc:docMk/>
            <pc:sldMk cId="1185168416" sldId="261"/>
            <ac:spMk id="14" creationId="{46C2E80F-49A6-4372-B103-219D417A55ED}"/>
          </ac:spMkLst>
        </pc:spChg>
        <pc:spChg chg="add del">
          <ac:chgData name="sushant tiwari" userId="3dfe09973c6cec90" providerId="Windows Live" clId="Web-{754F8DCC-39E9-4E9B-9669-557E309A35CA}" dt="2019-05-18T06:39:07.461" v="2558"/>
          <ac:spMkLst>
            <pc:docMk/>
            <pc:sldMk cId="1185168416" sldId="261"/>
            <ac:spMk id="15" creationId="{46C2E80F-49A6-4372-B103-219D417A55ED}"/>
          </ac:spMkLst>
        </pc:spChg>
        <pc:spChg chg="add del">
          <ac:chgData name="sushant tiwari" userId="3dfe09973c6cec90" providerId="Windows Live" clId="Web-{754F8DCC-39E9-4E9B-9669-557E309A35CA}" dt="2019-05-18T06:42:26.446" v="2567"/>
          <ac:spMkLst>
            <pc:docMk/>
            <pc:sldMk cId="1185168416" sldId="261"/>
            <ac:spMk id="20" creationId="{08E89D5E-1885-4160-AC77-CC471DD1D0DB}"/>
          </ac:spMkLst>
        </pc:spChg>
        <pc:spChg chg="add">
          <ac:chgData name="sushant tiwari" userId="3dfe09973c6cec90" providerId="Windows Live" clId="Web-{754F8DCC-39E9-4E9B-9669-557E309A35CA}" dt="2019-05-18T06:42:26.446" v="2567"/>
          <ac:spMkLst>
            <pc:docMk/>
            <pc:sldMk cId="1185168416" sldId="261"/>
            <ac:spMk id="27" creationId="{46C2E80F-49A6-4372-B103-219D417A55ED}"/>
          </ac:spMkLst>
        </pc:spChg>
        <pc:spChg chg="add del mod">
          <ac:chgData name="sushant tiwari" userId="3dfe09973c6cec90" providerId="Windows Live" clId="Web-{754F8DCC-39E9-4E9B-9669-557E309A35CA}" dt="2019-05-18T06:34:34.445" v="2542"/>
          <ac:spMkLst>
            <pc:docMk/>
            <pc:sldMk cId="1185168416" sldId="261"/>
            <ac:spMk id="46" creationId="{6717FE83-F012-4643-A51E-4058F7E82423}"/>
          </ac:spMkLst>
        </pc:spChg>
        <pc:graphicFrameChg chg="add del">
          <ac:chgData name="sushant tiwari" userId="3dfe09973c6cec90" providerId="Windows Live" clId="Web-{754F8DCC-39E9-4E9B-9669-557E309A35CA}" dt="2019-05-18T06:33:34.117" v="2537"/>
          <ac:graphicFrameMkLst>
            <pc:docMk/>
            <pc:sldMk cId="1185168416" sldId="261"/>
            <ac:graphicFrameMk id="5" creationId="{77B9D22A-7FBF-42D3-B854-F941492D3A54}"/>
          </ac:graphicFrameMkLst>
        </pc:graphicFrameChg>
        <pc:graphicFrameChg chg="add del">
          <ac:chgData name="sushant tiwari" userId="3dfe09973c6cec90" providerId="Windows Live" clId="Web-{754F8DCC-39E9-4E9B-9669-557E309A35CA}" dt="2019-05-18T06:33:36.728" v="2539"/>
          <ac:graphicFrameMkLst>
            <pc:docMk/>
            <pc:sldMk cId="1185168416" sldId="261"/>
            <ac:graphicFrameMk id="7" creationId="{08D81C58-BE8A-45D5-9769-4D45CC49E631}"/>
          </ac:graphicFrameMkLst>
        </pc:graphicFrameChg>
        <pc:graphicFrameChg chg="add del mod modGraphic">
          <ac:chgData name="sushant tiwari" userId="3dfe09973c6cec90" providerId="Windows Live" clId="Web-{754F8DCC-39E9-4E9B-9669-557E309A35CA}" dt="2019-05-18T06:42:26.446" v="2567"/>
          <ac:graphicFrameMkLst>
            <pc:docMk/>
            <pc:sldMk cId="1185168416" sldId="261"/>
            <ac:graphicFrameMk id="9" creationId="{E4B8BADA-6483-44E1-9264-5FFB60BC3087}"/>
          </ac:graphicFrameMkLst>
        </pc:graphicFrameChg>
        <pc:picChg chg="add del">
          <ac:chgData name="sushant tiwari" userId="3dfe09973c6cec90" providerId="Windows Live" clId="Web-{754F8DCC-39E9-4E9B-9669-557E309A35CA}" dt="2019-05-18T06:35:35.945" v="2549"/>
          <ac:picMkLst>
            <pc:docMk/>
            <pc:sldMk cId="1185168416" sldId="261"/>
            <ac:picMk id="16" creationId="{02DD2BC0-6F29-4B4F-8D61-2DCF6D2E8E73}"/>
          </ac:picMkLst>
        </pc:picChg>
        <pc:cxnChg chg="add del">
          <ac:chgData name="sushant tiwari" userId="3dfe09973c6cec90" providerId="Windows Live" clId="Web-{754F8DCC-39E9-4E9B-9669-557E309A35CA}" dt="2019-05-18T06:42:26.446" v="2567"/>
          <ac:cxnSpMkLst>
            <pc:docMk/>
            <pc:sldMk cId="1185168416" sldId="261"/>
            <ac:cxnSpMk id="22" creationId="{550D2BD1-98F9-412D-905B-3A843EF4078B}"/>
          </ac:cxnSpMkLst>
        </pc:cxnChg>
      </pc:sldChg>
      <pc:sldChg chg="addSp delSp modSp new mod setBg">
        <pc:chgData name="sushant tiwari" userId="3dfe09973c6cec90" providerId="Windows Live" clId="Web-{754F8DCC-39E9-4E9B-9669-557E309A35CA}" dt="2019-05-18T06:52:52.698" v="3323" actId="20577"/>
        <pc:sldMkLst>
          <pc:docMk/>
          <pc:sldMk cId="3166949117" sldId="262"/>
        </pc:sldMkLst>
        <pc:spChg chg="mod">
          <ac:chgData name="sushant tiwari" userId="3dfe09973c6cec90" providerId="Windows Live" clId="Web-{754F8DCC-39E9-4E9B-9669-557E309A35CA}" dt="2019-05-18T06:52:52.698" v="3323" actId="20577"/>
          <ac:spMkLst>
            <pc:docMk/>
            <pc:sldMk cId="3166949117" sldId="262"/>
            <ac:spMk id="2" creationId="{D45F0763-6EC8-4858-89CA-A9650BD384B2}"/>
          </ac:spMkLst>
        </pc:spChg>
        <pc:spChg chg="add del mod">
          <ac:chgData name="sushant tiwari" userId="3dfe09973c6cec90" providerId="Windows Live" clId="Web-{754F8DCC-39E9-4E9B-9669-557E309A35CA}" dt="2019-05-18T06:51:29.229" v="3224"/>
          <ac:spMkLst>
            <pc:docMk/>
            <pc:sldMk cId="3166949117" sldId="262"/>
            <ac:spMk id="3" creationId="{06E6CCF5-E856-426C-B0F4-03F633CBEBE6}"/>
          </ac:spMkLst>
        </pc:spChg>
        <pc:spChg chg="add del">
          <ac:chgData name="sushant tiwari" userId="3dfe09973c6cec90" providerId="Windows Live" clId="Web-{754F8DCC-39E9-4E9B-9669-557E309A35CA}" dt="2019-05-18T06:51:11.573" v="3221"/>
          <ac:spMkLst>
            <pc:docMk/>
            <pc:sldMk cId="3166949117" sldId="262"/>
            <ac:spMk id="6" creationId="{4351DFE5-F63D-4BE0-BDA9-E3EB88F01AA5}"/>
          </ac:spMkLst>
        </pc:spChg>
        <pc:spChg chg="add del">
          <ac:chgData name="sushant tiwari" userId="3dfe09973c6cec90" providerId="Windows Live" clId="Web-{754F8DCC-39E9-4E9B-9669-557E309A35CA}" dt="2019-05-18T06:51:29.198" v="3223"/>
          <ac:spMkLst>
            <pc:docMk/>
            <pc:sldMk cId="3166949117" sldId="262"/>
            <ac:spMk id="9" creationId="{8D70B121-56F4-4848-B38B-182089D909FA}"/>
          </ac:spMkLst>
        </pc:spChg>
        <pc:spChg chg="add del">
          <ac:chgData name="sushant tiwari" userId="3dfe09973c6cec90" providerId="Windows Live" clId="Web-{754F8DCC-39E9-4E9B-9669-557E309A35CA}" dt="2019-05-18T06:51:03.729" v="3219"/>
          <ac:spMkLst>
            <pc:docMk/>
            <pc:sldMk cId="3166949117" sldId="262"/>
            <ac:spMk id="10" creationId="{08E89D5E-1885-4160-AC77-CC471DD1D0DB}"/>
          </ac:spMkLst>
        </pc:spChg>
        <pc:spChg chg="add">
          <ac:chgData name="sushant tiwari" userId="3dfe09973c6cec90" providerId="Windows Live" clId="Web-{754F8DCC-39E9-4E9B-9669-557E309A35CA}" dt="2019-05-18T06:51:29.229" v="3224"/>
          <ac:spMkLst>
            <pc:docMk/>
            <pc:sldMk cId="3166949117" sldId="262"/>
            <ac:spMk id="13" creationId="{08E89D5E-1885-4160-AC77-CC471DD1D0DB}"/>
          </ac:spMkLst>
        </pc:spChg>
        <pc:graphicFrameChg chg="add del">
          <ac:chgData name="sushant tiwari" userId="3dfe09973c6cec90" providerId="Windows Live" clId="Web-{754F8DCC-39E9-4E9B-9669-557E309A35CA}" dt="2019-05-18T06:51:03.729" v="3219"/>
          <ac:graphicFrameMkLst>
            <pc:docMk/>
            <pc:sldMk cId="3166949117" sldId="262"/>
            <ac:graphicFrameMk id="5" creationId="{F4C82FC5-32AD-4239-B185-5B4130CA330E}"/>
          </ac:graphicFrameMkLst>
        </pc:graphicFrameChg>
        <pc:graphicFrameChg chg="add del">
          <ac:chgData name="sushant tiwari" userId="3dfe09973c6cec90" providerId="Windows Live" clId="Web-{754F8DCC-39E9-4E9B-9669-557E309A35CA}" dt="2019-05-18T06:51:11.573" v="3221"/>
          <ac:graphicFrameMkLst>
            <pc:docMk/>
            <pc:sldMk cId="3166949117" sldId="262"/>
            <ac:graphicFrameMk id="8" creationId="{3B64C05A-8FED-43E5-8156-EEB572BDFC09}"/>
          </ac:graphicFrameMkLst>
        </pc:graphicFrameChg>
        <pc:graphicFrameChg chg="add">
          <ac:chgData name="sushant tiwari" userId="3dfe09973c6cec90" providerId="Windows Live" clId="Web-{754F8DCC-39E9-4E9B-9669-557E309A35CA}" dt="2019-05-18T06:51:29.229" v="3224"/>
          <ac:graphicFrameMkLst>
            <pc:docMk/>
            <pc:sldMk cId="3166949117" sldId="262"/>
            <ac:graphicFrameMk id="15" creationId="{F4C82FC5-32AD-4239-B185-5B4130CA330E}"/>
          </ac:graphicFrameMkLst>
        </pc:graphicFrameChg>
        <pc:picChg chg="add del">
          <ac:chgData name="sushant tiwari" userId="3dfe09973c6cec90" providerId="Windows Live" clId="Web-{754F8DCC-39E9-4E9B-9669-557E309A35CA}" dt="2019-05-18T06:51:11.573" v="3221"/>
          <ac:picMkLst>
            <pc:docMk/>
            <pc:sldMk cId="3166949117" sldId="262"/>
            <ac:picMk id="7" creationId="{02DD2BC0-6F29-4B4F-8D61-2DCF6D2E8E73}"/>
          </ac:picMkLst>
        </pc:picChg>
        <pc:cxnChg chg="add del">
          <ac:chgData name="sushant tiwari" userId="3dfe09973c6cec90" providerId="Windows Live" clId="Web-{754F8DCC-39E9-4E9B-9669-557E309A35CA}" dt="2019-05-18T06:51:29.198" v="3223"/>
          <ac:cxnSpMkLst>
            <pc:docMk/>
            <pc:sldMk cId="3166949117" sldId="262"/>
            <ac:cxnSpMk id="11" creationId="{2D72A2C9-F3CA-4216-8BAD-FA4C970C3C4E}"/>
          </ac:cxnSpMkLst>
        </pc:cxnChg>
        <pc:cxnChg chg="add del">
          <ac:chgData name="sushant tiwari" userId="3dfe09973c6cec90" providerId="Windows Live" clId="Web-{754F8DCC-39E9-4E9B-9669-557E309A35CA}" dt="2019-05-18T06:51:03.729" v="3219"/>
          <ac:cxnSpMkLst>
            <pc:docMk/>
            <pc:sldMk cId="3166949117" sldId="262"/>
            <ac:cxnSpMk id="12" creationId="{550D2BD1-98F9-412D-905B-3A843EF4078B}"/>
          </ac:cxnSpMkLst>
        </pc:cxnChg>
        <pc:cxnChg chg="add">
          <ac:chgData name="sushant tiwari" userId="3dfe09973c6cec90" providerId="Windows Live" clId="Web-{754F8DCC-39E9-4E9B-9669-557E309A35CA}" dt="2019-05-18T06:51:29.229" v="3224"/>
          <ac:cxnSpMkLst>
            <pc:docMk/>
            <pc:sldMk cId="3166949117" sldId="262"/>
            <ac:cxnSpMk id="14" creationId="{550D2BD1-98F9-412D-905B-3A843EF4078B}"/>
          </ac:cxnSpMkLst>
        </pc:cxnChg>
      </pc:sldChg>
      <pc:sldChg chg="addSp modSp new">
        <pc:chgData name="sushant tiwari" userId="3dfe09973c6cec90" providerId="Windows Live" clId="Web-{754F8DCC-39E9-4E9B-9669-557E309A35CA}" dt="2019-05-18T07:11:50.154" v="4063"/>
        <pc:sldMkLst>
          <pc:docMk/>
          <pc:sldMk cId="3904757878" sldId="263"/>
        </pc:sldMkLst>
        <pc:spChg chg="mod">
          <ac:chgData name="sushant tiwari" userId="3dfe09973c6cec90" providerId="Windows Live" clId="Web-{754F8DCC-39E9-4E9B-9669-557E309A35CA}" dt="2019-05-18T06:54:04.308" v="3339" actId="20577"/>
          <ac:spMkLst>
            <pc:docMk/>
            <pc:sldMk cId="3904757878" sldId="263"/>
            <ac:spMk id="2" creationId="{CA5F5B66-03AB-434C-8931-FF32C65388AA}"/>
          </ac:spMkLst>
        </pc:spChg>
        <pc:spChg chg="mod">
          <ac:chgData name="sushant tiwari" userId="3dfe09973c6cec90" providerId="Windows Live" clId="Web-{754F8DCC-39E9-4E9B-9669-557E309A35CA}" dt="2019-05-18T07:00:54.621" v="3963" actId="20577"/>
          <ac:spMkLst>
            <pc:docMk/>
            <pc:sldMk cId="3904757878" sldId="263"/>
            <ac:spMk id="3" creationId="{646A141E-9F5B-4F3E-AC13-3834240F34B4}"/>
          </ac:spMkLst>
        </pc:spChg>
        <pc:graphicFrameChg chg="add mod modGraphic">
          <ac:chgData name="sushant tiwari" userId="3dfe09973c6cec90" providerId="Windows Live" clId="Web-{754F8DCC-39E9-4E9B-9669-557E309A35CA}" dt="2019-05-18T07:11:50.154" v="4063"/>
          <ac:graphicFrameMkLst>
            <pc:docMk/>
            <pc:sldMk cId="3904757878" sldId="263"/>
            <ac:graphicFrameMk id="4" creationId="{A0B845A5-4D15-4723-8D8C-A6016F8B8B39}"/>
          </ac:graphicFrameMkLst>
        </pc:graphicFrameChg>
      </pc:sldChg>
    </pc:docChg>
  </pc:docChgLst>
  <pc:docChgLst>
    <pc:chgData name="sushant tiwari" userId="3dfe09973c6cec90" providerId="Windows Live" clId="Web-{E5B16F89-A341-4546-B6A1-C2F5A38CF90A}"/>
    <pc:docChg chg="addSld modSld">
      <pc:chgData name="sushant tiwari" userId="3dfe09973c6cec90" providerId="Windows Live" clId="Web-{E5B16F89-A341-4546-B6A1-C2F5A38CF90A}" dt="2019-05-20T13:54:12.707" v="1187"/>
      <pc:docMkLst>
        <pc:docMk/>
      </pc:docMkLst>
      <pc:sldChg chg="modSp">
        <pc:chgData name="sushant tiwari" userId="3dfe09973c6cec90" providerId="Windows Live" clId="Web-{E5B16F89-A341-4546-B6A1-C2F5A38CF90A}" dt="2019-05-20T13:52:57.004" v="1181" actId="20577"/>
        <pc:sldMkLst>
          <pc:docMk/>
          <pc:sldMk cId="1809054386" sldId="259"/>
        </pc:sldMkLst>
        <pc:spChg chg="mod">
          <ac:chgData name="sushant tiwari" userId="3dfe09973c6cec90" providerId="Windows Live" clId="Web-{E5B16F89-A341-4546-B6A1-C2F5A38CF90A}" dt="2019-05-20T13:52:57.004" v="1181" actId="20577"/>
          <ac:spMkLst>
            <pc:docMk/>
            <pc:sldMk cId="1809054386" sldId="259"/>
            <ac:spMk id="3" creationId="{FAB6301F-1984-46C8-AE87-1072ED82ABEB}"/>
          </ac:spMkLst>
        </pc:spChg>
      </pc:sldChg>
      <pc:sldChg chg="addSp delSp modSp new mod setBg">
        <pc:chgData name="sushant tiwari" userId="3dfe09973c6cec90" providerId="Windows Live" clId="Web-{E5B16F89-A341-4546-B6A1-C2F5A38CF90A}" dt="2019-05-20T13:54:12.707" v="1187"/>
        <pc:sldMkLst>
          <pc:docMk/>
          <pc:sldMk cId="3103613443" sldId="266"/>
        </pc:sldMkLst>
        <pc:spChg chg="mod">
          <ac:chgData name="sushant tiwari" userId="3dfe09973c6cec90" providerId="Windows Live" clId="Web-{E5B16F89-A341-4546-B6A1-C2F5A38CF90A}" dt="2019-05-20T13:54:09.972" v="1184"/>
          <ac:spMkLst>
            <pc:docMk/>
            <pc:sldMk cId="3103613443" sldId="266"/>
            <ac:spMk id="2" creationId="{4A8E7CB8-6F8F-41FC-BAF0-B13AD48557B7}"/>
          </ac:spMkLst>
        </pc:spChg>
        <pc:spChg chg="add del mod">
          <ac:chgData name="sushant tiwari" userId="3dfe09973c6cec90" providerId="Windows Live" clId="Web-{E5B16F89-A341-4546-B6A1-C2F5A38CF90A}" dt="2019-05-20T13:46:56.894" v="884"/>
          <ac:spMkLst>
            <pc:docMk/>
            <pc:sldMk cId="3103613443" sldId="266"/>
            <ac:spMk id="3" creationId="{38065B80-AB29-4614-B3A1-908036D5312B}"/>
          </ac:spMkLst>
        </pc:spChg>
        <pc:spChg chg="add del">
          <ac:chgData name="sushant tiwari" userId="3dfe09973c6cec90" providerId="Windows Live" clId="Web-{E5B16F89-A341-4546-B6A1-C2F5A38CF90A}" dt="2019-05-20T13:54:12.707" v="1187"/>
          <ac:spMkLst>
            <pc:docMk/>
            <pc:sldMk cId="3103613443" sldId="266"/>
            <ac:spMk id="6" creationId="{46C2E80F-49A6-4372-B103-219D417A55ED}"/>
          </ac:spMkLst>
        </pc:spChg>
        <pc:spChg chg="add del">
          <ac:chgData name="sushant tiwari" userId="3dfe09973c6cec90" providerId="Windows Live" clId="Web-{E5B16F89-A341-4546-B6A1-C2F5A38CF90A}" dt="2019-05-20T13:54:12.660" v="1186"/>
          <ac:spMkLst>
            <pc:docMk/>
            <pc:sldMk cId="3103613443" sldId="266"/>
            <ac:spMk id="9" creationId="{46C2E80F-49A6-4372-B103-219D417A55ED}"/>
          </ac:spMkLst>
        </pc:spChg>
        <pc:spChg chg="add del">
          <ac:chgData name="sushant tiwari" userId="3dfe09973c6cec90" providerId="Windows Live" clId="Web-{E5B16F89-A341-4546-B6A1-C2F5A38CF90A}" dt="2019-05-20T13:46:56.863" v="883"/>
          <ac:spMkLst>
            <pc:docMk/>
            <pc:sldMk cId="3103613443" sldId="266"/>
            <ac:spMk id="10" creationId="{46C2E80F-49A6-4372-B103-219D417A55ED}"/>
          </ac:spMkLst>
        </pc:spChg>
        <pc:spChg chg="add">
          <ac:chgData name="sushant tiwari" userId="3dfe09973c6cec90" providerId="Windows Live" clId="Web-{E5B16F89-A341-4546-B6A1-C2F5A38CF90A}" dt="2019-05-20T13:54:12.707" v="1187"/>
          <ac:spMkLst>
            <pc:docMk/>
            <pc:sldMk cId="3103613443" sldId="266"/>
            <ac:spMk id="11" creationId="{46C2E80F-49A6-4372-B103-219D417A55ED}"/>
          </ac:spMkLst>
        </pc:spChg>
        <pc:spChg chg="add del">
          <ac:chgData name="sushant tiwari" userId="3dfe09973c6cec90" providerId="Windows Live" clId="Web-{E5B16F89-A341-4546-B6A1-C2F5A38CF90A}" dt="2019-05-20T13:54:09.972" v="1184"/>
          <ac:spMkLst>
            <pc:docMk/>
            <pc:sldMk cId="3103613443" sldId="266"/>
            <ac:spMk id="12" creationId="{E4505C23-674B-4195-81D6-0C127FEAE3F8}"/>
          </ac:spMkLst>
        </pc:spChg>
        <pc:spChg chg="add del">
          <ac:chgData name="sushant tiwari" userId="3dfe09973c6cec90" providerId="Windows Live" clId="Web-{E5B16F89-A341-4546-B6A1-C2F5A38CF90A}" dt="2019-05-20T13:54:09.972" v="1184"/>
          <ac:spMkLst>
            <pc:docMk/>
            <pc:sldMk cId="3103613443" sldId="266"/>
            <ac:spMk id="14" creationId="{65C9B8F0-FF66-4C15-BD05-E86B87331846}"/>
          </ac:spMkLst>
        </pc:spChg>
        <pc:graphicFrameChg chg="add del">
          <ac:chgData name="sushant tiwari" userId="3dfe09973c6cec90" providerId="Windows Live" clId="Web-{E5B16F89-A341-4546-B6A1-C2F5A38CF90A}" dt="2019-05-20T13:46:56.863" v="883"/>
          <ac:graphicFrameMkLst>
            <pc:docMk/>
            <pc:sldMk cId="3103613443" sldId="266"/>
            <ac:graphicFrameMk id="5" creationId="{B2899B60-70C9-4AA9-AD0D-9ABB1EA3AA96}"/>
          </ac:graphicFrameMkLst>
        </pc:graphicFrameChg>
        <pc:graphicFrameChg chg="add mod modGraphic">
          <ac:chgData name="sushant tiwari" userId="3dfe09973c6cec90" providerId="Windows Live" clId="Web-{E5B16F89-A341-4546-B6A1-C2F5A38CF90A}" dt="2019-05-20T13:54:12.707" v="1187"/>
          <ac:graphicFrameMkLst>
            <pc:docMk/>
            <pc:sldMk cId="3103613443" sldId="266"/>
            <ac:graphicFrameMk id="7" creationId="{A4E224A8-04B7-4D11-B7B0-001210A88F07}"/>
          </ac:graphicFrameMkLst>
        </pc:graphicFrameChg>
      </pc:sldChg>
      <pc:sldChg chg="addSp delSp modSp new mod setBg">
        <pc:chgData name="sushant tiwari" userId="3dfe09973c6cec90" providerId="Windows Live" clId="Web-{E5B16F89-A341-4546-B6A1-C2F5A38CF90A}" dt="2019-05-20T13:47:53.207" v="885"/>
        <pc:sldMkLst>
          <pc:docMk/>
          <pc:sldMk cId="3811510520" sldId="267"/>
        </pc:sldMkLst>
        <pc:spChg chg="mod">
          <ac:chgData name="sushant tiwari" userId="3dfe09973c6cec90" providerId="Windows Live" clId="Web-{E5B16F89-A341-4546-B6A1-C2F5A38CF90A}" dt="2019-05-20T13:47:53.207" v="885"/>
          <ac:spMkLst>
            <pc:docMk/>
            <pc:sldMk cId="3811510520" sldId="267"/>
            <ac:spMk id="2" creationId="{33CCB2AA-42E6-4166-9973-1EC61C9A4B31}"/>
          </ac:spMkLst>
        </pc:spChg>
        <pc:spChg chg="del mod">
          <ac:chgData name="sushant tiwari" userId="3dfe09973c6cec90" providerId="Windows Live" clId="Web-{E5B16F89-A341-4546-B6A1-C2F5A38CF90A}" dt="2019-05-20T13:47:53.207" v="885"/>
          <ac:spMkLst>
            <pc:docMk/>
            <pc:sldMk cId="3811510520" sldId="267"/>
            <ac:spMk id="3" creationId="{2D552EF7-8168-48BA-A5F2-655F68E79E65}"/>
          </ac:spMkLst>
        </pc:spChg>
        <pc:spChg chg="add">
          <ac:chgData name="sushant tiwari" userId="3dfe09973c6cec90" providerId="Windows Live" clId="Web-{E5B16F89-A341-4546-B6A1-C2F5A38CF90A}" dt="2019-05-20T13:47:53.207" v="885"/>
          <ac:spMkLst>
            <pc:docMk/>
            <pc:sldMk cId="3811510520" sldId="267"/>
            <ac:spMk id="10" creationId="{46C2E80F-49A6-4372-B103-219D417A55ED}"/>
          </ac:spMkLst>
        </pc:spChg>
        <pc:graphicFrameChg chg="add">
          <ac:chgData name="sushant tiwari" userId="3dfe09973c6cec90" providerId="Windows Live" clId="Web-{E5B16F89-A341-4546-B6A1-C2F5A38CF90A}" dt="2019-05-20T13:47:53.207" v="885"/>
          <ac:graphicFrameMkLst>
            <pc:docMk/>
            <pc:sldMk cId="3811510520" sldId="267"/>
            <ac:graphicFrameMk id="5" creationId="{D8A7D21C-8F2A-4D3F-880C-9DB62DA7DAE9}"/>
          </ac:graphicFrameMkLst>
        </pc:graphicFrameChg>
      </pc:sldChg>
      <pc:sldChg chg="addSp delSp modSp new mod setBg">
        <pc:chgData name="sushant tiwari" userId="3dfe09973c6cec90" providerId="Windows Live" clId="Web-{E5B16F89-A341-4546-B6A1-C2F5A38CF90A}" dt="2019-05-20T13:48:41.707" v="890"/>
        <pc:sldMkLst>
          <pc:docMk/>
          <pc:sldMk cId="817901371" sldId="268"/>
        </pc:sldMkLst>
        <pc:spChg chg="mod">
          <ac:chgData name="sushant tiwari" userId="3dfe09973c6cec90" providerId="Windows Live" clId="Web-{E5B16F89-A341-4546-B6A1-C2F5A38CF90A}" dt="2019-05-20T13:48:41.707" v="890"/>
          <ac:spMkLst>
            <pc:docMk/>
            <pc:sldMk cId="817901371" sldId="268"/>
            <ac:spMk id="2" creationId="{2ACFD793-BE1B-4549-B7BD-D308689D3355}"/>
          </ac:spMkLst>
        </pc:spChg>
        <pc:spChg chg="add del mod">
          <ac:chgData name="sushant tiwari" userId="3dfe09973c6cec90" providerId="Windows Live" clId="Web-{E5B16F89-A341-4546-B6A1-C2F5A38CF90A}" dt="2019-05-20T13:48:41.707" v="890"/>
          <ac:spMkLst>
            <pc:docMk/>
            <pc:sldMk cId="817901371" sldId="268"/>
            <ac:spMk id="3" creationId="{586A9AB7-F1D1-4A84-AD3D-CE9A4100B296}"/>
          </ac:spMkLst>
        </pc:spChg>
        <pc:spChg chg="add del">
          <ac:chgData name="sushant tiwari" userId="3dfe09973c6cec90" providerId="Windows Live" clId="Web-{E5B16F89-A341-4546-B6A1-C2F5A38CF90A}" dt="2019-05-20T13:48:41.660" v="889"/>
          <ac:spMkLst>
            <pc:docMk/>
            <pc:sldMk cId="817901371" sldId="268"/>
            <ac:spMk id="6" creationId="{46C2E80F-49A6-4372-B103-219D417A55ED}"/>
          </ac:spMkLst>
        </pc:spChg>
        <pc:spChg chg="add">
          <ac:chgData name="sushant tiwari" userId="3dfe09973c6cec90" providerId="Windows Live" clId="Web-{E5B16F89-A341-4546-B6A1-C2F5A38CF90A}" dt="2019-05-20T13:48:41.707" v="890"/>
          <ac:spMkLst>
            <pc:docMk/>
            <pc:sldMk cId="817901371" sldId="268"/>
            <ac:spMk id="8" creationId="{46C2E80F-49A6-4372-B103-219D417A55ED}"/>
          </ac:spMkLst>
        </pc:spChg>
        <pc:spChg chg="add del">
          <ac:chgData name="sushant tiwari" userId="3dfe09973c6cec90" providerId="Windows Live" clId="Web-{E5B16F89-A341-4546-B6A1-C2F5A38CF90A}" dt="2019-05-20T13:48:28.176" v="887"/>
          <ac:spMkLst>
            <pc:docMk/>
            <pc:sldMk cId="817901371" sldId="268"/>
            <ac:spMk id="10" creationId="{BE95D989-81FA-4BAD-9AD5-E46CEDA91B36}"/>
          </ac:spMkLst>
        </pc:spChg>
        <pc:spChg chg="add del">
          <ac:chgData name="sushant tiwari" userId="3dfe09973c6cec90" providerId="Windows Live" clId="Web-{E5B16F89-A341-4546-B6A1-C2F5A38CF90A}" dt="2019-05-20T13:48:28.176" v="887"/>
          <ac:spMkLst>
            <pc:docMk/>
            <pc:sldMk cId="817901371" sldId="268"/>
            <ac:spMk id="12" creationId="{156189E5-8A3E-4CFD-B71B-CCD0F8495E56}"/>
          </ac:spMkLst>
        </pc:spChg>
        <pc:graphicFrameChg chg="add del">
          <ac:chgData name="sushant tiwari" userId="3dfe09973c6cec90" providerId="Windows Live" clId="Web-{E5B16F89-A341-4546-B6A1-C2F5A38CF90A}" dt="2019-05-20T13:48:28.176" v="887"/>
          <ac:graphicFrameMkLst>
            <pc:docMk/>
            <pc:sldMk cId="817901371" sldId="268"/>
            <ac:graphicFrameMk id="5" creationId="{273B08D5-10E2-4EED-94DC-B962FAB27924}"/>
          </ac:graphicFrameMkLst>
        </pc:graphicFrameChg>
        <pc:graphicFrameChg chg="add del">
          <ac:chgData name="sushant tiwari" userId="3dfe09973c6cec90" providerId="Windows Live" clId="Web-{E5B16F89-A341-4546-B6A1-C2F5A38CF90A}" dt="2019-05-20T13:48:41.660" v="889"/>
          <ac:graphicFrameMkLst>
            <pc:docMk/>
            <pc:sldMk cId="817901371" sldId="268"/>
            <ac:graphicFrameMk id="7" creationId="{2BD07C46-4DE5-4153-B65B-CA68CD984750}"/>
          </ac:graphicFrameMkLst>
        </pc:graphicFrameChg>
        <pc:graphicFrameChg chg="add">
          <ac:chgData name="sushant tiwari" userId="3dfe09973c6cec90" providerId="Windows Live" clId="Web-{E5B16F89-A341-4546-B6A1-C2F5A38CF90A}" dt="2019-05-20T13:48:41.707" v="890"/>
          <ac:graphicFrameMkLst>
            <pc:docMk/>
            <pc:sldMk cId="817901371" sldId="268"/>
            <ac:graphicFrameMk id="9" creationId="{E100CF54-12DB-4006-AD48-D21B5357C98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8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9.png"/><Relationship Id="rId7" Type="http://schemas.openxmlformats.org/officeDocument/2006/relationships/image" Target="../media/image4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10.svg"/><Relationship Id="rId9" Type="http://schemas.openxmlformats.org/officeDocument/2006/relationships/image" Target="../media/image4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8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9.png"/><Relationship Id="rId7" Type="http://schemas.openxmlformats.org/officeDocument/2006/relationships/image" Target="../media/image4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10.svg"/><Relationship Id="rId9" Type="http://schemas.openxmlformats.org/officeDocument/2006/relationships/image" Target="../media/image4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9A0A3-BF1A-49EB-AE9E-77E63362C7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BCA917-6890-4DA1-B3C4-54B833F292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De-energize all circuits and conductors in the immediate work area.</a:t>
          </a:r>
        </a:p>
      </dgm:t>
    </dgm:pt>
    <dgm:pt modelId="{E64F069B-9F44-42C7-BC08-44A669085B84}" type="parTrans" cxnId="{1B3C0512-4904-409D-B59D-8ACCFB3D0B67}">
      <dgm:prSet/>
      <dgm:spPr/>
      <dgm:t>
        <a:bodyPr/>
        <a:lstStyle/>
        <a:p>
          <a:endParaRPr lang="en-US"/>
        </a:p>
      </dgm:t>
    </dgm:pt>
    <dgm:pt modelId="{B2D648BE-739C-4C75-81CD-FA0019527E2C}" type="sibTrans" cxnId="{1B3C0512-4904-409D-B59D-8ACCFB3D0B67}">
      <dgm:prSet/>
      <dgm:spPr/>
      <dgm:t>
        <a:bodyPr/>
        <a:lstStyle/>
        <a:p>
          <a:endParaRPr lang="en-US"/>
        </a:p>
      </dgm:t>
    </dgm:pt>
    <dgm:pt modelId="{A1701F4B-CF35-46D3-B35E-76CEC7543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and follow a lockout/tagout procedure.</a:t>
          </a:r>
        </a:p>
      </dgm:t>
    </dgm:pt>
    <dgm:pt modelId="{5A6EE53E-0ABC-4F99-A302-67A13D4BC6DA}" type="parTrans" cxnId="{0AE4D42C-386E-49B8-909F-D8A3CE1DD76E}">
      <dgm:prSet/>
      <dgm:spPr/>
      <dgm:t>
        <a:bodyPr/>
        <a:lstStyle/>
        <a:p>
          <a:endParaRPr lang="en-US"/>
        </a:p>
      </dgm:t>
    </dgm:pt>
    <dgm:pt modelId="{E04E7941-4126-4212-B9E9-83EBFEB56B97}" type="sibTrans" cxnId="{0AE4D42C-386E-49B8-909F-D8A3CE1DD76E}">
      <dgm:prSet/>
      <dgm:spPr/>
      <dgm:t>
        <a:bodyPr/>
        <a:lstStyle/>
        <a:p>
          <a:endParaRPr lang="en-US"/>
        </a:p>
      </dgm:t>
    </dgm:pt>
    <dgm:pt modelId="{F3D970B5-2A32-4F0A-A7A2-D7B4DCD713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 a safe working distance from all energized equipment and conductors.</a:t>
          </a:r>
        </a:p>
      </dgm:t>
    </dgm:pt>
    <dgm:pt modelId="{027CCBD8-FD0A-4198-AF70-E168545A9253}" type="parTrans" cxnId="{692CBEC3-C5E8-4FB7-82E0-404A8671909D}">
      <dgm:prSet/>
      <dgm:spPr/>
      <dgm:t>
        <a:bodyPr/>
        <a:lstStyle/>
        <a:p>
          <a:endParaRPr lang="en-US"/>
        </a:p>
      </dgm:t>
    </dgm:pt>
    <dgm:pt modelId="{2E9B4FF8-090B-434B-B763-CB03C97E6119}" type="sibTrans" cxnId="{692CBEC3-C5E8-4FB7-82E0-404A8671909D}">
      <dgm:prSet/>
      <dgm:spPr/>
      <dgm:t>
        <a:bodyPr/>
        <a:lstStyle/>
        <a:p>
          <a:endParaRPr lang="en-US"/>
        </a:p>
      </dgm:t>
    </dgm:pt>
    <dgm:pt modelId="{D007D48B-9BAD-4A36-A8C6-D3F68BDC759E}" type="pres">
      <dgm:prSet presAssocID="{35C9A0A3-BF1A-49EB-AE9E-77E63362C76F}" presName="root" presStyleCnt="0">
        <dgm:presLayoutVars>
          <dgm:dir/>
          <dgm:resizeHandles val="exact"/>
        </dgm:presLayoutVars>
      </dgm:prSet>
      <dgm:spPr/>
    </dgm:pt>
    <dgm:pt modelId="{459773CE-D740-4E85-9BCF-F1D530AAA8B4}" type="pres">
      <dgm:prSet presAssocID="{FEBCA917-6890-4DA1-B3C4-54B833F292C2}" presName="compNode" presStyleCnt="0"/>
      <dgm:spPr/>
    </dgm:pt>
    <dgm:pt modelId="{87A85D5E-44A2-450C-B25E-C2267C4E1FCD}" type="pres">
      <dgm:prSet presAssocID="{FEBCA917-6890-4DA1-B3C4-54B833F292C2}" presName="bgRect" presStyleLbl="bgShp" presStyleIdx="0" presStyleCnt="3"/>
      <dgm:spPr/>
    </dgm:pt>
    <dgm:pt modelId="{3615A681-E534-4D84-BABA-6CB19D93D8EE}" type="pres">
      <dgm:prSet presAssocID="{FEBCA917-6890-4DA1-B3C4-54B833F292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C66C29DA-C429-44E3-A342-35BAC290A46D}" type="pres">
      <dgm:prSet presAssocID="{FEBCA917-6890-4DA1-B3C4-54B833F292C2}" presName="spaceRect" presStyleCnt="0"/>
      <dgm:spPr/>
    </dgm:pt>
    <dgm:pt modelId="{1EBB40C7-8460-4AAB-AB76-2BC211699B38}" type="pres">
      <dgm:prSet presAssocID="{FEBCA917-6890-4DA1-B3C4-54B833F292C2}" presName="parTx" presStyleLbl="revTx" presStyleIdx="0" presStyleCnt="3">
        <dgm:presLayoutVars>
          <dgm:chMax val="0"/>
          <dgm:chPref val="0"/>
        </dgm:presLayoutVars>
      </dgm:prSet>
      <dgm:spPr/>
    </dgm:pt>
    <dgm:pt modelId="{7F1FCE0B-2BA2-473D-915D-6C6E0F9F2B1C}" type="pres">
      <dgm:prSet presAssocID="{B2D648BE-739C-4C75-81CD-FA0019527E2C}" presName="sibTrans" presStyleCnt="0"/>
      <dgm:spPr/>
    </dgm:pt>
    <dgm:pt modelId="{5057546F-CFA1-42FD-8EBF-22A2D6DFFAB1}" type="pres">
      <dgm:prSet presAssocID="{A1701F4B-CF35-46D3-B35E-76CEC75439F5}" presName="compNode" presStyleCnt="0"/>
      <dgm:spPr/>
    </dgm:pt>
    <dgm:pt modelId="{2D1978E6-77A2-4C44-9760-59237A7DC269}" type="pres">
      <dgm:prSet presAssocID="{A1701F4B-CF35-46D3-B35E-76CEC75439F5}" presName="bgRect" presStyleLbl="bgShp" presStyleIdx="1" presStyleCnt="3"/>
      <dgm:spPr/>
    </dgm:pt>
    <dgm:pt modelId="{650A3068-BC33-4A8E-BB61-6594DB34139E}" type="pres">
      <dgm:prSet presAssocID="{A1701F4B-CF35-46D3-B35E-76CEC75439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4D93928-1F0B-4035-A5D4-64988F141F0E}" type="pres">
      <dgm:prSet presAssocID="{A1701F4B-CF35-46D3-B35E-76CEC75439F5}" presName="spaceRect" presStyleCnt="0"/>
      <dgm:spPr/>
    </dgm:pt>
    <dgm:pt modelId="{D4881E8A-3656-4CD4-AA76-78D578032057}" type="pres">
      <dgm:prSet presAssocID="{A1701F4B-CF35-46D3-B35E-76CEC75439F5}" presName="parTx" presStyleLbl="revTx" presStyleIdx="1" presStyleCnt="3">
        <dgm:presLayoutVars>
          <dgm:chMax val="0"/>
          <dgm:chPref val="0"/>
        </dgm:presLayoutVars>
      </dgm:prSet>
      <dgm:spPr/>
    </dgm:pt>
    <dgm:pt modelId="{AAB9B733-91AF-48A3-A555-7213A267DA0A}" type="pres">
      <dgm:prSet presAssocID="{E04E7941-4126-4212-B9E9-83EBFEB56B97}" presName="sibTrans" presStyleCnt="0"/>
      <dgm:spPr/>
    </dgm:pt>
    <dgm:pt modelId="{9A32C021-8589-4258-ACC7-E75F09E97D17}" type="pres">
      <dgm:prSet presAssocID="{F3D970B5-2A32-4F0A-A7A2-D7B4DCD71322}" presName="compNode" presStyleCnt="0"/>
      <dgm:spPr/>
    </dgm:pt>
    <dgm:pt modelId="{25FC1516-2972-45BD-AD58-69D90F3A1A3B}" type="pres">
      <dgm:prSet presAssocID="{F3D970B5-2A32-4F0A-A7A2-D7B4DCD71322}" presName="bgRect" presStyleLbl="bgShp" presStyleIdx="2" presStyleCnt="3"/>
      <dgm:spPr/>
    </dgm:pt>
    <dgm:pt modelId="{136FAF1E-5DF6-41E7-9629-10DF99AFE79B}" type="pres">
      <dgm:prSet presAssocID="{F3D970B5-2A32-4F0A-A7A2-D7B4DCD713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7258016B-E126-4491-A707-79A3A5FFC23A}" type="pres">
      <dgm:prSet presAssocID="{F3D970B5-2A32-4F0A-A7A2-D7B4DCD71322}" presName="spaceRect" presStyleCnt="0"/>
      <dgm:spPr/>
    </dgm:pt>
    <dgm:pt modelId="{08E5FF92-638E-4237-8A38-CB82F40F7C77}" type="pres">
      <dgm:prSet presAssocID="{F3D970B5-2A32-4F0A-A7A2-D7B4DCD713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3C0512-4904-409D-B59D-8ACCFB3D0B67}" srcId="{35C9A0A3-BF1A-49EB-AE9E-77E63362C76F}" destId="{FEBCA917-6890-4DA1-B3C4-54B833F292C2}" srcOrd="0" destOrd="0" parTransId="{E64F069B-9F44-42C7-BC08-44A669085B84}" sibTransId="{B2D648BE-739C-4C75-81CD-FA0019527E2C}"/>
    <dgm:cxn modelId="{E5CA5014-2E1F-4AA2-A5C5-AE78CEC735A3}" type="presOf" srcId="{F3D970B5-2A32-4F0A-A7A2-D7B4DCD71322}" destId="{08E5FF92-638E-4237-8A38-CB82F40F7C77}" srcOrd="0" destOrd="0" presId="urn:microsoft.com/office/officeart/2018/2/layout/IconVerticalSolidList"/>
    <dgm:cxn modelId="{0AE4D42C-386E-49B8-909F-D8A3CE1DD76E}" srcId="{35C9A0A3-BF1A-49EB-AE9E-77E63362C76F}" destId="{A1701F4B-CF35-46D3-B35E-76CEC75439F5}" srcOrd="1" destOrd="0" parTransId="{5A6EE53E-0ABC-4F99-A302-67A13D4BC6DA}" sibTransId="{E04E7941-4126-4212-B9E9-83EBFEB56B97}"/>
    <dgm:cxn modelId="{677F963D-4996-4A6F-B109-4C85E9B6EAA3}" type="presOf" srcId="{35C9A0A3-BF1A-49EB-AE9E-77E63362C76F}" destId="{D007D48B-9BAD-4A36-A8C6-D3F68BDC759E}" srcOrd="0" destOrd="0" presId="urn:microsoft.com/office/officeart/2018/2/layout/IconVerticalSolidList"/>
    <dgm:cxn modelId="{692CBEC3-C5E8-4FB7-82E0-404A8671909D}" srcId="{35C9A0A3-BF1A-49EB-AE9E-77E63362C76F}" destId="{F3D970B5-2A32-4F0A-A7A2-D7B4DCD71322}" srcOrd="2" destOrd="0" parTransId="{027CCBD8-FD0A-4198-AF70-E168545A9253}" sibTransId="{2E9B4FF8-090B-434B-B763-CB03C97E6119}"/>
    <dgm:cxn modelId="{E4B19AEF-37F5-4E50-A79B-E9D4CC13A4FA}" type="presOf" srcId="{A1701F4B-CF35-46D3-B35E-76CEC75439F5}" destId="{D4881E8A-3656-4CD4-AA76-78D578032057}" srcOrd="0" destOrd="0" presId="urn:microsoft.com/office/officeart/2018/2/layout/IconVerticalSolidList"/>
    <dgm:cxn modelId="{685664FA-BF13-4F08-9B58-FF514F3EA5C4}" type="presOf" srcId="{FEBCA917-6890-4DA1-B3C4-54B833F292C2}" destId="{1EBB40C7-8460-4AAB-AB76-2BC211699B38}" srcOrd="0" destOrd="0" presId="urn:microsoft.com/office/officeart/2018/2/layout/IconVerticalSolidList"/>
    <dgm:cxn modelId="{1987DFE8-5B45-48FA-BDCE-13E4FE48D33F}" type="presParOf" srcId="{D007D48B-9BAD-4A36-A8C6-D3F68BDC759E}" destId="{459773CE-D740-4E85-9BCF-F1D530AAA8B4}" srcOrd="0" destOrd="0" presId="urn:microsoft.com/office/officeart/2018/2/layout/IconVerticalSolidList"/>
    <dgm:cxn modelId="{08D26581-7964-4879-8E30-8AE11783194D}" type="presParOf" srcId="{459773CE-D740-4E85-9BCF-F1D530AAA8B4}" destId="{87A85D5E-44A2-450C-B25E-C2267C4E1FCD}" srcOrd="0" destOrd="0" presId="urn:microsoft.com/office/officeart/2018/2/layout/IconVerticalSolidList"/>
    <dgm:cxn modelId="{AF14483D-50AB-41DC-AAC7-7F724D1C8F60}" type="presParOf" srcId="{459773CE-D740-4E85-9BCF-F1D530AAA8B4}" destId="{3615A681-E534-4D84-BABA-6CB19D93D8EE}" srcOrd="1" destOrd="0" presId="urn:microsoft.com/office/officeart/2018/2/layout/IconVerticalSolidList"/>
    <dgm:cxn modelId="{7803E58D-9DF3-48C4-ACEA-F08F03173765}" type="presParOf" srcId="{459773CE-D740-4E85-9BCF-F1D530AAA8B4}" destId="{C66C29DA-C429-44E3-A342-35BAC290A46D}" srcOrd="2" destOrd="0" presId="urn:microsoft.com/office/officeart/2018/2/layout/IconVerticalSolidList"/>
    <dgm:cxn modelId="{7CA1AD4D-B9ED-4259-8831-D3A27A713201}" type="presParOf" srcId="{459773CE-D740-4E85-9BCF-F1D530AAA8B4}" destId="{1EBB40C7-8460-4AAB-AB76-2BC211699B38}" srcOrd="3" destOrd="0" presId="urn:microsoft.com/office/officeart/2018/2/layout/IconVerticalSolidList"/>
    <dgm:cxn modelId="{33F1BB2F-8E5E-4A00-B3D9-E4F951B74459}" type="presParOf" srcId="{D007D48B-9BAD-4A36-A8C6-D3F68BDC759E}" destId="{7F1FCE0B-2BA2-473D-915D-6C6E0F9F2B1C}" srcOrd="1" destOrd="0" presId="urn:microsoft.com/office/officeart/2018/2/layout/IconVerticalSolidList"/>
    <dgm:cxn modelId="{6BB006E8-C5C4-4FDB-82D7-EB82E71D26CE}" type="presParOf" srcId="{D007D48B-9BAD-4A36-A8C6-D3F68BDC759E}" destId="{5057546F-CFA1-42FD-8EBF-22A2D6DFFAB1}" srcOrd="2" destOrd="0" presId="urn:microsoft.com/office/officeart/2018/2/layout/IconVerticalSolidList"/>
    <dgm:cxn modelId="{0556B0C6-A7E5-46D5-A44C-B77B52AA7F5D}" type="presParOf" srcId="{5057546F-CFA1-42FD-8EBF-22A2D6DFFAB1}" destId="{2D1978E6-77A2-4C44-9760-59237A7DC269}" srcOrd="0" destOrd="0" presId="urn:microsoft.com/office/officeart/2018/2/layout/IconVerticalSolidList"/>
    <dgm:cxn modelId="{250BE5D8-33DD-498E-8F64-038F49FD7A69}" type="presParOf" srcId="{5057546F-CFA1-42FD-8EBF-22A2D6DFFAB1}" destId="{650A3068-BC33-4A8E-BB61-6594DB34139E}" srcOrd="1" destOrd="0" presId="urn:microsoft.com/office/officeart/2018/2/layout/IconVerticalSolidList"/>
    <dgm:cxn modelId="{C63A7E58-DDC4-481D-9CC1-D2E826A22ADD}" type="presParOf" srcId="{5057546F-CFA1-42FD-8EBF-22A2D6DFFAB1}" destId="{64D93928-1F0B-4035-A5D4-64988F141F0E}" srcOrd="2" destOrd="0" presId="urn:microsoft.com/office/officeart/2018/2/layout/IconVerticalSolidList"/>
    <dgm:cxn modelId="{F8C70BF2-D3C8-4EAA-A7C1-E4586093EBC3}" type="presParOf" srcId="{5057546F-CFA1-42FD-8EBF-22A2D6DFFAB1}" destId="{D4881E8A-3656-4CD4-AA76-78D578032057}" srcOrd="3" destOrd="0" presId="urn:microsoft.com/office/officeart/2018/2/layout/IconVerticalSolidList"/>
    <dgm:cxn modelId="{EE2325F0-34F6-4C4B-9B5B-49F742FCB60B}" type="presParOf" srcId="{D007D48B-9BAD-4A36-A8C6-D3F68BDC759E}" destId="{AAB9B733-91AF-48A3-A555-7213A267DA0A}" srcOrd="3" destOrd="0" presId="urn:microsoft.com/office/officeart/2018/2/layout/IconVerticalSolidList"/>
    <dgm:cxn modelId="{4D4F7AF9-0A0F-4DDF-8DB1-8D404D4D65B4}" type="presParOf" srcId="{D007D48B-9BAD-4A36-A8C6-D3F68BDC759E}" destId="{9A32C021-8589-4258-ACC7-E75F09E97D17}" srcOrd="4" destOrd="0" presId="urn:microsoft.com/office/officeart/2018/2/layout/IconVerticalSolidList"/>
    <dgm:cxn modelId="{BA8E29A7-73AE-454D-BAC4-BE9B70B4B90B}" type="presParOf" srcId="{9A32C021-8589-4258-ACC7-E75F09E97D17}" destId="{25FC1516-2972-45BD-AD58-69D90F3A1A3B}" srcOrd="0" destOrd="0" presId="urn:microsoft.com/office/officeart/2018/2/layout/IconVerticalSolidList"/>
    <dgm:cxn modelId="{A8699934-86EE-41C5-992A-7B389577B994}" type="presParOf" srcId="{9A32C021-8589-4258-ACC7-E75F09E97D17}" destId="{136FAF1E-5DF6-41E7-9629-10DF99AFE79B}" srcOrd="1" destOrd="0" presId="urn:microsoft.com/office/officeart/2018/2/layout/IconVerticalSolidList"/>
    <dgm:cxn modelId="{5CD151B2-D689-4269-A708-2ACD78330212}" type="presParOf" srcId="{9A32C021-8589-4258-ACC7-E75F09E97D17}" destId="{7258016B-E126-4491-A707-79A3A5FFC23A}" srcOrd="2" destOrd="0" presId="urn:microsoft.com/office/officeart/2018/2/layout/IconVerticalSolidList"/>
    <dgm:cxn modelId="{9174E856-64BD-43EA-B5AA-1023D7F09B1B}" type="presParOf" srcId="{9A32C021-8589-4258-ACC7-E75F09E97D17}" destId="{08E5FF92-638E-4237-8A38-CB82F40F7C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08DCA3-77D5-4839-97B7-CCA297B4AE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181D291-0687-40A4-880F-8FAD22B8C7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Equipment body Insulation</a:t>
          </a:r>
          <a:endParaRPr lang="en-US"/>
        </a:p>
      </dgm:t>
    </dgm:pt>
    <dgm:pt modelId="{0EBA66A3-4165-48BF-BC30-59F366358061}" type="parTrans" cxnId="{15D52589-09D4-45FA-8B69-AC4E9A234FD5}">
      <dgm:prSet/>
      <dgm:spPr/>
      <dgm:t>
        <a:bodyPr/>
        <a:lstStyle/>
        <a:p>
          <a:endParaRPr lang="en-US"/>
        </a:p>
      </dgm:t>
    </dgm:pt>
    <dgm:pt modelId="{84967357-D426-4D69-B953-BA5472F62A64}" type="sibTrans" cxnId="{15D52589-09D4-45FA-8B69-AC4E9A234FD5}">
      <dgm:prSet/>
      <dgm:spPr/>
      <dgm:t>
        <a:bodyPr/>
        <a:lstStyle/>
        <a:p>
          <a:endParaRPr lang="en-US"/>
        </a:p>
      </dgm:t>
    </dgm:pt>
    <dgm:pt modelId="{0A268696-2DC5-4C2E-B478-44E010035C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Mats</a:t>
          </a:r>
          <a:r>
            <a:rPr lang="en-US"/>
            <a:t>, sleeves, cable terminations</a:t>
          </a:r>
        </a:p>
      </dgm:t>
    </dgm:pt>
    <dgm:pt modelId="{1B82DBA7-4FE7-43CA-9A0C-EEB64AFB80FF}" type="parTrans" cxnId="{77EBA968-897F-49A1-B332-DC78077B99C2}">
      <dgm:prSet/>
      <dgm:spPr/>
      <dgm:t>
        <a:bodyPr/>
        <a:lstStyle/>
        <a:p>
          <a:endParaRPr lang="en-US"/>
        </a:p>
      </dgm:t>
    </dgm:pt>
    <dgm:pt modelId="{2F561ABA-F186-420E-ADE4-BB17B071135C}" type="sibTrans" cxnId="{77EBA968-897F-49A1-B332-DC78077B99C2}">
      <dgm:prSet/>
      <dgm:spPr/>
      <dgm:t>
        <a:bodyPr/>
        <a:lstStyle/>
        <a:p>
          <a:endParaRPr lang="en-US"/>
        </a:p>
      </dgm:t>
    </dgm:pt>
    <dgm:pt modelId="{1987359A-1D0A-4919-820E-E47D19B96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Insulated tools, gloves.</a:t>
          </a:r>
        </a:p>
      </dgm:t>
    </dgm:pt>
    <dgm:pt modelId="{9BFE853D-B92D-405C-A1C8-998222A5FEBB}" type="parTrans" cxnId="{07609356-97B2-4434-9A87-EEE9ADEE2977}">
      <dgm:prSet/>
      <dgm:spPr/>
      <dgm:t>
        <a:bodyPr/>
        <a:lstStyle/>
        <a:p>
          <a:endParaRPr lang="en-US"/>
        </a:p>
      </dgm:t>
    </dgm:pt>
    <dgm:pt modelId="{2DFD883D-81B4-4BE4-97E8-C0E4564D835B}" type="sibTrans" cxnId="{07609356-97B2-4434-9A87-EEE9ADEE2977}">
      <dgm:prSet/>
      <dgm:spPr/>
      <dgm:t>
        <a:bodyPr/>
        <a:lstStyle/>
        <a:p>
          <a:endParaRPr lang="en-US"/>
        </a:p>
      </dgm:t>
    </dgm:pt>
    <dgm:pt modelId="{94DB925F-8CBA-4A10-BD7D-EC422F4DB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ELR, ELCB, RCCB.</a:t>
          </a:r>
        </a:p>
      </dgm:t>
    </dgm:pt>
    <dgm:pt modelId="{942C4C43-A71F-4446-92A1-9514CAE00799}" type="parTrans" cxnId="{6050B73E-EA30-4CDA-ACBD-53F4566F987E}">
      <dgm:prSet/>
      <dgm:spPr/>
      <dgm:t>
        <a:bodyPr/>
        <a:lstStyle/>
        <a:p>
          <a:endParaRPr lang="en-US"/>
        </a:p>
      </dgm:t>
    </dgm:pt>
    <dgm:pt modelId="{03496BFF-70BD-4AC0-BDBC-97E3FF40D96B}" type="sibTrans" cxnId="{6050B73E-EA30-4CDA-ACBD-53F4566F987E}">
      <dgm:prSet/>
      <dgm:spPr/>
      <dgm:t>
        <a:bodyPr/>
        <a:lstStyle/>
        <a:p>
          <a:endParaRPr lang="en-US"/>
        </a:p>
      </dgm:t>
    </dgm:pt>
    <dgm:pt modelId="{8199D0E6-A828-4D92-AD87-FD0835E0C3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Proper grounding.</a:t>
          </a:r>
        </a:p>
      </dgm:t>
    </dgm:pt>
    <dgm:pt modelId="{A2A00CA4-710A-4B71-A82C-21A983E890C7}" type="parTrans" cxnId="{8ED794CE-EA77-41F9-9580-CFB025AC8334}">
      <dgm:prSet/>
      <dgm:spPr/>
      <dgm:t>
        <a:bodyPr/>
        <a:lstStyle/>
        <a:p>
          <a:endParaRPr lang="en-US"/>
        </a:p>
      </dgm:t>
    </dgm:pt>
    <dgm:pt modelId="{6967F9A8-40CE-4E94-A9D9-23C258FDC620}" type="sibTrans" cxnId="{8ED794CE-EA77-41F9-9580-CFB025AC8334}">
      <dgm:prSet/>
      <dgm:spPr/>
      <dgm:t>
        <a:bodyPr/>
        <a:lstStyle/>
        <a:p>
          <a:endParaRPr lang="en-US"/>
        </a:p>
      </dgm:t>
    </dgm:pt>
    <dgm:pt modelId="{FA47DFB9-658C-44FF-806A-21D08FE0C883}" type="pres">
      <dgm:prSet presAssocID="{0308DCA3-77D5-4839-97B7-CCA297B4AE6F}" presName="root" presStyleCnt="0">
        <dgm:presLayoutVars>
          <dgm:dir/>
          <dgm:resizeHandles val="exact"/>
        </dgm:presLayoutVars>
      </dgm:prSet>
      <dgm:spPr/>
    </dgm:pt>
    <dgm:pt modelId="{4B949358-8655-42D5-8D67-0956ECD461A2}" type="pres">
      <dgm:prSet presAssocID="{8181D291-0687-40A4-880F-8FAD22B8C7F2}" presName="compNode" presStyleCnt="0"/>
      <dgm:spPr/>
    </dgm:pt>
    <dgm:pt modelId="{21A60B39-353F-4189-A48E-0F0A2546FD1A}" type="pres">
      <dgm:prSet presAssocID="{8181D291-0687-40A4-880F-8FAD22B8C7F2}" presName="bgRect" presStyleLbl="bgShp" presStyleIdx="0" presStyleCnt="5"/>
      <dgm:spPr/>
    </dgm:pt>
    <dgm:pt modelId="{D9F19C5E-65AB-4A26-86C7-93416C27E0CE}" type="pres">
      <dgm:prSet presAssocID="{8181D291-0687-40A4-880F-8FAD22B8C7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4CF08FCE-4149-47F6-9973-4CA9EE389E9F}" type="pres">
      <dgm:prSet presAssocID="{8181D291-0687-40A4-880F-8FAD22B8C7F2}" presName="spaceRect" presStyleCnt="0"/>
      <dgm:spPr/>
    </dgm:pt>
    <dgm:pt modelId="{E7CD0050-16F1-4D4E-B89C-89F1FB7FB770}" type="pres">
      <dgm:prSet presAssocID="{8181D291-0687-40A4-880F-8FAD22B8C7F2}" presName="parTx" presStyleLbl="revTx" presStyleIdx="0" presStyleCnt="5">
        <dgm:presLayoutVars>
          <dgm:chMax val="0"/>
          <dgm:chPref val="0"/>
        </dgm:presLayoutVars>
      </dgm:prSet>
      <dgm:spPr/>
    </dgm:pt>
    <dgm:pt modelId="{7EAF76E3-E982-4F8A-A8EE-503658A275C2}" type="pres">
      <dgm:prSet presAssocID="{84967357-D426-4D69-B953-BA5472F62A64}" presName="sibTrans" presStyleCnt="0"/>
      <dgm:spPr/>
    </dgm:pt>
    <dgm:pt modelId="{FEAB023A-F19F-42F5-8413-A0FBE6088AF7}" type="pres">
      <dgm:prSet presAssocID="{0A268696-2DC5-4C2E-B478-44E010035C97}" presName="compNode" presStyleCnt="0"/>
      <dgm:spPr/>
    </dgm:pt>
    <dgm:pt modelId="{AB117BEC-FCA2-4EAC-924E-75839302A9D5}" type="pres">
      <dgm:prSet presAssocID="{0A268696-2DC5-4C2E-B478-44E010035C97}" presName="bgRect" presStyleLbl="bgShp" presStyleIdx="1" presStyleCnt="5"/>
      <dgm:spPr/>
    </dgm:pt>
    <dgm:pt modelId="{3AC1A36E-8160-4C2A-9E06-E07E29989E00}" type="pres">
      <dgm:prSet presAssocID="{0A268696-2DC5-4C2E-B478-44E010035C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70C862C3-B4FC-4C08-9B13-3FEB30216F84}" type="pres">
      <dgm:prSet presAssocID="{0A268696-2DC5-4C2E-B478-44E010035C97}" presName="spaceRect" presStyleCnt="0"/>
      <dgm:spPr/>
    </dgm:pt>
    <dgm:pt modelId="{676170E8-57BB-41DF-8418-C5C5684D626E}" type="pres">
      <dgm:prSet presAssocID="{0A268696-2DC5-4C2E-B478-44E010035C97}" presName="parTx" presStyleLbl="revTx" presStyleIdx="1" presStyleCnt="5">
        <dgm:presLayoutVars>
          <dgm:chMax val="0"/>
          <dgm:chPref val="0"/>
        </dgm:presLayoutVars>
      </dgm:prSet>
      <dgm:spPr/>
    </dgm:pt>
    <dgm:pt modelId="{039B6D08-28E7-49BF-8855-DC1763AFE3F7}" type="pres">
      <dgm:prSet presAssocID="{2F561ABA-F186-420E-ADE4-BB17B071135C}" presName="sibTrans" presStyleCnt="0"/>
      <dgm:spPr/>
    </dgm:pt>
    <dgm:pt modelId="{FBC1EAA1-9F47-4D14-93CB-4A66AF68CAA2}" type="pres">
      <dgm:prSet presAssocID="{1987359A-1D0A-4919-820E-E47D19B96EFC}" presName="compNode" presStyleCnt="0"/>
      <dgm:spPr/>
    </dgm:pt>
    <dgm:pt modelId="{89C3CF52-9A37-4407-A622-EF58DA78A79C}" type="pres">
      <dgm:prSet presAssocID="{1987359A-1D0A-4919-820E-E47D19B96EFC}" presName="bgRect" presStyleLbl="bgShp" presStyleIdx="2" presStyleCnt="5"/>
      <dgm:spPr/>
    </dgm:pt>
    <dgm:pt modelId="{6928FA3C-7775-4440-8D55-75AF73C3B67F}" type="pres">
      <dgm:prSet presAssocID="{1987359A-1D0A-4919-820E-E47D19B96E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062BC870-BC1B-4C97-974A-36698BBA11F5}" type="pres">
      <dgm:prSet presAssocID="{1987359A-1D0A-4919-820E-E47D19B96EFC}" presName="spaceRect" presStyleCnt="0"/>
      <dgm:spPr/>
    </dgm:pt>
    <dgm:pt modelId="{550C54D2-E320-4560-B74B-FC1CCA99C35F}" type="pres">
      <dgm:prSet presAssocID="{1987359A-1D0A-4919-820E-E47D19B96EFC}" presName="parTx" presStyleLbl="revTx" presStyleIdx="2" presStyleCnt="5">
        <dgm:presLayoutVars>
          <dgm:chMax val="0"/>
          <dgm:chPref val="0"/>
        </dgm:presLayoutVars>
      </dgm:prSet>
      <dgm:spPr/>
    </dgm:pt>
    <dgm:pt modelId="{B6A6F22C-AC14-4A0D-86B1-3C26714F7EF6}" type="pres">
      <dgm:prSet presAssocID="{2DFD883D-81B4-4BE4-97E8-C0E4564D835B}" presName="sibTrans" presStyleCnt="0"/>
      <dgm:spPr/>
    </dgm:pt>
    <dgm:pt modelId="{A65285F3-340B-4FDC-A46E-A28042D47BD3}" type="pres">
      <dgm:prSet presAssocID="{94DB925F-8CBA-4A10-BD7D-EC422F4DB356}" presName="compNode" presStyleCnt="0"/>
      <dgm:spPr/>
    </dgm:pt>
    <dgm:pt modelId="{7B55A3F2-1159-454E-8818-A78074038FA6}" type="pres">
      <dgm:prSet presAssocID="{94DB925F-8CBA-4A10-BD7D-EC422F4DB356}" presName="bgRect" presStyleLbl="bgShp" presStyleIdx="3" presStyleCnt="5"/>
      <dgm:spPr/>
    </dgm:pt>
    <dgm:pt modelId="{AD5B96C1-F610-4E34-8320-7AE237ABBDB5}" type="pres">
      <dgm:prSet presAssocID="{94DB925F-8CBA-4A10-BD7D-EC422F4DB35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AE20DC9-87CF-4DB0-8088-99CEAA879A15}" type="pres">
      <dgm:prSet presAssocID="{94DB925F-8CBA-4A10-BD7D-EC422F4DB356}" presName="spaceRect" presStyleCnt="0"/>
      <dgm:spPr/>
    </dgm:pt>
    <dgm:pt modelId="{76A21203-23B6-4BF6-85E2-B5E4F52F8A53}" type="pres">
      <dgm:prSet presAssocID="{94DB925F-8CBA-4A10-BD7D-EC422F4DB356}" presName="parTx" presStyleLbl="revTx" presStyleIdx="3" presStyleCnt="5">
        <dgm:presLayoutVars>
          <dgm:chMax val="0"/>
          <dgm:chPref val="0"/>
        </dgm:presLayoutVars>
      </dgm:prSet>
      <dgm:spPr/>
    </dgm:pt>
    <dgm:pt modelId="{BF075A80-E9B6-4FB6-BEC2-660706740698}" type="pres">
      <dgm:prSet presAssocID="{03496BFF-70BD-4AC0-BDBC-97E3FF40D96B}" presName="sibTrans" presStyleCnt="0"/>
      <dgm:spPr/>
    </dgm:pt>
    <dgm:pt modelId="{D751B94B-232D-4F98-AF7B-33D60DADCD35}" type="pres">
      <dgm:prSet presAssocID="{8199D0E6-A828-4D92-AD87-FD0835E0C3B7}" presName="compNode" presStyleCnt="0"/>
      <dgm:spPr/>
    </dgm:pt>
    <dgm:pt modelId="{EF1E91C7-8FCA-40A7-B057-3ACD267F2F5E}" type="pres">
      <dgm:prSet presAssocID="{8199D0E6-A828-4D92-AD87-FD0835E0C3B7}" presName="bgRect" presStyleLbl="bgShp" presStyleIdx="4" presStyleCnt="5"/>
      <dgm:spPr/>
    </dgm:pt>
    <dgm:pt modelId="{849AAAC8-3040-4097-B323-8E03C9F79CD3}" type="pres">
      <dgm:prSet presAssocID="{8199D0E6-A828-4D92-AD87-FD0835E0C3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9E1158-9F28-4FEE-A18B-58C8570050B9}" type="pres">
      <dgm:prSet presAssocID="{8199D0E6-A828-4D92-AD87-FD0835E0C3B7}" presName="spaceRect" presStyleCnt="0"/>
      <dgm:spPr/>
    </dgm:pt>
    <dgm:pt modelId="{CF20FD70-6051-4B57-B167-ED981CAACD77}" type="pres">
      <dgm:prSet presAssocID="{8199D0E6-A828-4D92-AD87-FD0835E0C3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EEBC607-34D4-4E26-AD0F-E7351840FB1D}" type="presOf" srcId="{0A268696-2DC5-4C2E-B478-44E010035C97}" destId="{676170E8-57BB-41DF-8418-C5C5684D626E}" srcOrd="0" destOrd="0" presId="urn:microsoft.com/office/officeart/2018/2/layout/IconVerticalSolidList"/>
    <dgm:cxn modelId="{AF1E182E-B4D3-47CF-9C92-0BC9F61DB584}" type="presOf" srcId="{8199D0E6-A828-4D92-AD87-FD0835E0C3B7}" destId="{CF20FD70-6051-4B57-B167-ED981CAACD77}" srcOrd="0" destOrd="0" presId="urn:microsoft.com/office/officeart/2018/2/layout/IconVerticalSolidList"/>
    <dgm:cxn modelId="{6050B73E-EA30-4CDA-ACBD-53F4566F987E}" srcId="{0308DCA3-77D5-4839-97B7-CCA297B4AE6F}" destId="{94DB925F-8CBA-4A10-BD7D-EC422F4DB356}" srcOrd="3" destOrd="0" parTransId="{942C4C43-A71F-4446-92A1-9514CAE00799}" sibTransId="{03496BFF-70BD-4AC0-BDBC-97E3FF40D96B}"/>
    <dgm:cxn modelId="{50C4CA43-ED08-4599-82BB-3209DB1D8336}" type="presOf" srcId="{0308DCA3-77D5-4839-97B7-CCA297B4AE6F}" destId="{FA47DFB9-658C-44FF-806A-21D08FE0C883}" srcOrd="0" destOrd="0" presId="urn:microsoft.com/office/officeart/2018/2/layout/IconVerticalSolidList"/>
    <dgm:cxn modelId="{77EBA968-897F-49A1-B332-DC78077B99C2}" srcId="{0308DCA3-77D5-4839-97B7-CCA297B4AE6F}" destId="{0A268696-2DC5-4C2E-B478-44E010035C97}" srcOrd="1" destOrd="0" parTransId="{1B82DBA7-4FE7-43CA-9A0C-EEB64AFB80FF}" sibTransId="{2F561ABA-F186-420E-ADE4-BB17B071135C}"/>
    <dgm:cxn modelId="{07609356-97B2-4434-9A87-EEE9ADEE2977}" srcId="{0308DCA3-77D5-4839-97B7-CCA297B4AE6F}" destId="{1987359A-1D0A-4919-820E-E47D19B96EFC}" srcOrd="2" destOrd="0" parTransId="{9BFE853D-B92D-405C-A1C8-998222A5FEBB}" sibTransId="{2DFD883D-81B4-4BE4-97E8-C0E4564D835B}"/>
    <dgm:cxn modelId="{15D52589-09D4-45FA-8B69-AC4E9A234FD5}" srcId="{0308DCA3-77D5-4839-97B7-CCA297B4AE6F}" destId="{8181D291-0687-40A4-880F-8FAD22B8C7F2}" srcOrd="0" destOrd="0" parTransId="{0EBA66A3-4165-48BF-BC30-59F366358061}" sibTransId="{84967357-D426-4D69-B953-BA5472F62A64}"/>
    <dgm:cxn modelId="{1D5AABA7-E80E-4728-A352-0D32A09EAD00}" type="presOf" srcId="{94DB925F-8CBA-4A10-BD7D-EC422F4DB356}" destId="{76A21203-23B6-4BF6-85E2-B5E4F52F8A53}" srcOrd="0" destOrd="0" presId="urn:microsoft.com/office/officeart/2018/2/layout/IconVerticalSolidList"/>
    <dgm:cxn modelId="{8ED794CE-EA77-41F9-9580-CFB025AC8334}" srcId="{0308DCA3-77D5-4839-97B7-CCA297B4AE6F}" destId="{8199D0E6-A828-4D92-AD87-FD0835E0C3B7}" srcOrd="4" destOrd="0" parTransId="{A2A00CA4-710A-4B71-A82C-21A983E890C7}" sibTransId="{6967F9A8-40CE-4E94-A9D9-23C258FDC620}"/>
    <dgm:cxn modelId="{28C4A6DE-B70D-4975-AC56-BA6B465B0465}" type="presOf" srcId="{8181D291-0687-40A4-880F-8FAD22B8C7F2}" destId="{E7CD0050-16F1-4D4E-B89C-89F1FB7FB770}" srcOrd="0" destOrd="0" presId="urn:microsoft.com/office/officeart/2018/2/layout/IconVerticalSolidList"/>
    <dgm:cxn modelId="{7DCF87E7-2053-4F91-9819-0FD8E6599E71}" type="presOf" srcId="{1987359A-1D0A-4919-820E-E47D19B96EFC}" destId="{550C54D2-E320-4560-B74B-FC1CCA99C35F}" srcOrd="0" destOrd="0" presId="urn:microsoft.com/office/officeart/2018/2/layout/IconVerticalSolidList"/>
    <dgm:cxn modelId="{2CFADCB4-DC12-4B05-A3BA-3BF4F843555D}" type="presParOf" srcId="{FA47DFB9-658C-44FF-806A-21D08FE0C883}" destId="{4B949358-8655-42D5-8D67-0956ECD461A2}" srcOrd="0" destOrd="0" presId="urn:microsoft.com/office/officeart/2018/2/layout/IconVerticalSolidList"/>
    <dgm:cxn modelId="{8167BFC1-43DD-4884-9277-9B332693C156}" type="presParOf" srcId="{4B949358-8655-42D5-8D67-0956ECD461A2}" destId="{21A60B39-353F-4189-A48E-0F0A2546FD1A}" srcOrd="0" destOrd="0" presId="urn:microsoft.com/office/officeart/2018/2/layout/IconVerticalSolidList"/>
    <dgm:cxn modelId="{738905E2-EAF2-4EC4-8C54-0AACC0A1A969}" type="presParOf" srcId="{4B949358-8655-42D5-8D67-0956ECD461A2}" destId="{D9F19C5E-65AB-4A26-86C7-93416C27E0CE}" srcOrd="1" destOrd="0" presId="urn:microsoft.com/office/officeart/2018/2/layout/IconVerticalSolidList"/>
    <dgm:cxn modelId="{397D5790-D446-4615-8443-6570D848B04D}" type="presParOf" srcId="{4B949358-8655-42D5-8D67-0956ECD461A2}" destId="{4CF08FCE-4149-47F6-9973-4CA9EE389E9F}" srcOrd="2" destOrd="0" presId="urn:microsoft.com/office/officeart/2018/2/layout/IconVerticalSolidList"/>
    <dgm:cxn modelId="{7A7A35E5-BACB-4CD2-B3D7-9821D9EDE5B9}" type="presParOf" srcId="{4B949358-8655-42D5-8D67-0956ECD461A2}" destId="{E7CD0050-16F1-4D4E-B89C-89F1FB7FB770}" srcOrd="3" destOrd="0" presId="urn:microsoft.com/office/officeart/2018/2/layout/IconVerticalSolidList"/>
    <dgm:cxn modelId="{64D5475C-9C1D-4BB2-AF99-3C24C5274628}" type="presParOf" srcId="{FA47DFB9-658C-44FF-806A-21D08FE0C883}" destId="{7EAF76E3-E982-4F8A-A8EE-503658A275C2}" srcOrd="1" destOrd="0" presId="urn:microsoft.com/office/officeart/2018/2/layout/IconVerticalSolidList"/>
    <dgm:cxn modelId="{E6F8D3AD-D183-44C3-B6AC-AE4367DCD7B9}" type="presParOf" srcId="{FA47DFB9-658C-44FF-806A-21D08FE0C883}" destId="{FEAB023A-F19F-42F5-8413-A0FBE6088AF7}" srcOrd="2" destOrd="0" presId="urn:microsoft.com/office/officeart/2018/2/layout/IconVerticalSolidList"/>
    <dgm:cxn modelId="{47BEC0BC-CDEB-467A-B3F0-866D3AAC6395}" type="presParOf" srcId="{FEAB023A-F19F-42F5-8413-A0FBE6088AF7}" destId="{AB117BEC-FCA2-4EAC-924E-75839302A9D5}" srcOrd="0" destOrd="0" presId="urn:microsoft.com/office/officeart/2018/2/layout/IconVerticalSolidList"/>
    <dgm:cxn modelId="{05E42809-F527-46C8-AEE4-79003CC972DC}" type="presParOf" srcId="{FEAB023A-F19F-42F5-8413-A0FBE6088AF7}" destId="{3AC1A36E-8160-4C2A-9E06-E07E29989E00}" srcOrd="1" destOrd="0" presId="urn:microsoft.com/office/officeart/2018/2/layout/IconVerticalSolidList"/>
    <dgm:cxn modelId="{99946423-3FD0-4046-97F4-0CC8EC5A1864}" type="presParOf" srcId="{FEAB023A-F19F-42F5-8413-A0FBE6088AF7}" destId="{70C862C3-B4FC-4C08-9B13-3FEB30216F84}" srcOrd="2" destOrd="0" presId="urn:microsoft.com/office/officeart/2018/2/layout/IconVerticalSolidList"/>
    <dgm:cxn modelId="{E4FA6396-289F-4B97-A47F-3C97B684B038}" type="presParOf" srcId="{FEAB023A-F19F-42F5-8413-A0FBE6088AF7}" destId="{676170E8-57BB-41DF-8418-C5C5684D626E}" srcOrd="3" destOrd="0" presId="urn:microsoft.com/office/officeart/2018/2/layout/IconVerticalSolidList"/>
    <dgm:cxn modelId="{5DEBB079-EA37-47DF-BE06-4FED3E829597}" type="presParOf" srcId="{FA47DFB9-658C-44FF-806A-21D08FE0C883}" destId="{039B6D08-28E7-49BF-8855-DC1763AFE3F7}" srcOrd="3" destOrd="0" presId="urn:microsoft.com/office/officeart/2018/2/layout/IconVerticalSolidList"/>
    <dgm:cxn modelId="{54C6D35C-DE3B-4E4A-B199-5ACD06D08EC2}" type="presParOf" srcId="{FA47DFB9-658C-44FF-806A-21D08FE0C883}" destId="{FBC1EAA1-9F47-4D14-93CB-4A66AF68CAA2}" srcOrd="4" destOrd="0" presId="urn:microsoft.com/office/officeart/2018/2/layout/IconVerticalSolidList"/>
    <dgm:cxn modelId="{D4877620-D590-4E69-896F-0E4C97EF633F}" type="presParOf" srcId="{FBC1EAA1-9F47-4D14-93CB-4A66AF68CAA2}" destId="{89C3CF52-9A37-4407-A622-EF58DA78A79C}" srcOrd="0" destOrd="0" presId="urn:microsoft.com/office/officeart/2018/2/layout/IconVerticalSolidList"/>
    <dgm:cxn modelId="{9E59CA55-7B60-4C81-8EF2-5344BB4DF721}" type="presParOf" srcId="{FBC1EAA1-9F47-4D14-93CB-4A66AF68CAA2}" destId="{6928FA3C-7775-4440-8D55-75AF73C3B67F}" srcOrd="1" destOrd="0" presId="urn:microsoft.com/office/officeart/2018/2/layout/IconVerticalSolidList"/>
    <dgm:cxn modelId="{C61590F8-6887-45A5-AEBE-D46A1C5424A7}" type="presParOf" srcId="{FBC1EAA1-9F47-4D14-93CB-4A66AF68CAA2}" destId="{062BC870-BC1B-4C97-974A-36698BBA11F5}" srcOrd="2" destOrd="0" presId="urn:microsoft.com/office/officeart/2018/2/layout/IconVerticalSolidList"/>
    <dgm:cxn modelId="{6610735C-7E0B-4073-A6F8-9E6A8A8A0BEA}" type="presParOf" srcId="{FBC1EAA1-9F47-4D14-93CB-4A66AF68CAA2}" destId="{550C54D2-E320-4560-B74B-FC1CCA99C35F}" srcOrd="3" destOrd="0" presId="urn:microsoft.com/office/officeart/2018/2/layout/IconVerticalSolidList"/>
    <dgm:cxn modelId="{CE0882C4-8148-4B45-8F5E-C1F365D53226}" type="presParOf" srcId="{FA47DFB9-658C-44FF-806A-21D08FE0C883}" destId="{B6A6F22C-AC14-4A0D-86B1-3C26714F7EF6}" srcOrd="5" destOrd="0" presId="urn:microsoft.com/office/officeart/2018/2/layout/IconVerticalSolidList"/>
    <dgm:cxn modelId="{EA972C47-DDFA-4004-8EFA-7FA6C7E42D21}" type="presParOf" srcId="{FA47DFB9-658C-44FF-806A-21D08FE0C883}" destId="{A65285F3-340B-4FDC-A46E-A28042D47BD3}" srcOrd="6" destOrd="0" presId="urn:microsoft.com/office/officeart/2018/2/layout/IconVerticalSolidList"/>
    <dgm:cxn modelId="{A621D505-5278-4688-98B9-04217CB798F9}" type="presParOf" srcId="{A65285F3-340B-4FDC-A46E-A28042D47BD3}" destId="{7B55A3F2-1159-454E-8818-A78074038FA6}" srcOrd="0" destOrd="0" presId="urn:microsoft.com/office/officeart/2018/2/layout/IconVerticalSolidList"/>
    <dgm:cxn modelId="{CCFE7B78-8231-4082-905C-E516B5D69E81}" type="presParOf" srcId="{A65285F3-340B-4FDC-A46E-A28042D47BD3}" destId="{AD5B96C1-F610-4E34-8320-7AE237ABBDB5}" srcOrd="1" destOrd="0" presId="urn:microsoft.com/office/officeart/2018/2/layout/IconVerticalSolidList"/>
    <dgm:cxn modelId="{CF685973-D459-4AFE-B6DC-6F0FE622EB40}" type="presParOf" srcId="{A65285F3-340B-4FDC-A46E-A28042D47BD3}" destId="{7AE20DC9-87CF-4DB0-8088-99CEAA879A15}" srcOrd="2" destOrd="0" presId="urn:microsoft.com/office/officeart/2018/2/layout/IconVerticalSolidList"/>
    <dgm:cxn modelId="{4B3EC2AB-8980-44E1-BD3D-8A5111398CAB}" type="presParOf" srcId="{A65285F3-340B-4FDC-A46E-A28042D47BD3}" destId="{76A21203-23B6-4BF6-85E2-B5E4F52F8A53}" srcOrd="3" destOrd="0" presId="urn:microsoft.com/office/officeart/2018/2/layout/IconVerticalSolidList"/>
    <dgm:cxn modelId="{67644088-C16D-4798-833D-FC911AECFCCA}" type="presParOf" srcId="{FA47DFB9-658C-44FF-806A-21D08FE0C883}" destId="{BF075A80-E9B6-4FB6-BEC2-660706740698}" srcOrd="7" destOrd="0" presId="urn:microsoft.com/office/officeart/2018/2/layout/IconVerticalSolidList"/>
    <dgm:cxn modelId="{A9A62895-6CF7-41DE-8CCD-10C1744C1261}" type="presParOf" srcId="{FA47DFB9-658C-44FF-806A-21D08FE0C883}" destId="{D751B94B-232D-4F98-AF7B-33D60DADCD35}" srcOrd="8" destOrd="0" presId="urn:microsoft.com/office/officeart/2018/2/layout/IconVerticalSolidList"/>
    <dgm:cxn modelId="{68B691EA-496E-40E0-B6D2-3039C8DD1412}" type="presParOf" srcId="{D751B94B-232D-4F98-AF7B-33D60DADCD35}" destId="{EF1E91C7-8FCA-40A7-B057-3ACD267F2F5E}" srcOrd="0" destOrd="0" presId="urn:microsoft.com/office/officeart/2018/2/layout/IconVerticalSolidList"/>
    <dgm:cxn modelId="{4EC67769-341A-43F8-945E-701A5325C81B}" type="presParOf" srcId="{D751B94B-232D-4F98-AF7B-33D60DADCD35}" destId="{849AAAC8-3040-4097-B323-8E03C9F79CD3}" srcOrd="1" destOrd="0" presId="urn:microsoft.com/office/officeart/2018/2/layout/IconVerticalSolidList"/>
    <dgm:cxn modelId="{B00D8A28-0A06-4298-850E-BA486174797E}" type="presParOf" srcId="{D751B94B-232D-4F98-AF7B-33D60DADCD35}" destId="{DA9E1158-9F28-4FEE-A18B-58C8570050B9}" srcOrd="2" destOrd="0" presId="urn:microsoft.com/office/officeart/2018/2/layout/IconVerticalSolidList"/>
    <dgm:cxn modelId="{407761E7-1277-4B76-91F5-BE2114F5C289}" type="presParOf" srcId="{D751B94B-232D-4F98-AF7B-33D60DADCD35}" destId="{CF20FD70-6051-4B57-B167-ED981CAACD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53C67F-E37A-4BE9-8C46-7F78D24F53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D6FD26-71A4-453D-ACD5-7E8974405C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voltage between two points exceeds dielectric strength, arc is produced due to breakdown of air.</a:t>
          </a:r>
        </a:p>
      </dgm:t>
    </dgm:pt>
    <dgm:pt modelId="{3EAC435E-D1B8-4899-A5C4-BF0884877893}" type="parTrans" cxnId="{A8C3106E-E909-4931-AC73-917B7DC2EC45}">
      <dgm:prSet/>
      <dgm:spPr/>
      <dgm:t>
        <a:bodyPr/>
        <a:lstStyle/>
        <a:p>
          <a:endParaRPr lang="en-US"/>
        </a:p>
      </dgm:t>
    </dgm:pt>
    <dgm:pt modelId="{DC31EFA0-5A9D-458D-9CCD-AA5F9BC35842}" type="sibTrans" cxnId="{A8C3106E-E909-4931-AC73-917B7DC2EC45}">
      <dgm:prSet/>
      <dgm:spPr/>
      <dgm:t>
        <a:bodyPr/>
        <a:lstStyle/>
        <a:p>
          <a:endParaRPr lang="en-US"/>
        </a:p>
      </dgm:t>
    </dgm:pt>
    <dgm:pt modelId="{46FDB258-2AFE-46AA-9713-E33BDFFCB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energized contact is broken arc is created due to inductive flywheel effect.</a:t>
          </a:r>
        </a:p>
      </dgm:t>
    </dgm:pt>
    <dgm:pt modelId="{EBE793A9-F2CA-4C54-98BD-1C29724E589C}" type="parTrans" cxnId="{143014DF-6439-4E80-8266-8CBAA90ECB7F}">
      <dgm:prSet/>
      <dgm:spPr/>
      <dgm:t>
        <a:bodyPr/>
        <a:lstStyle/>
        <a:p>
          <a:endParaRPr lang="en-US"/>
        </a:p>
      </dgm:t>
    </dgm:pt>
    <dgm:pt modelId="{43825E26-2B99-406C-9615-09630C81CB9E}" type="sibTrans" cxnId="{143014DF-6439-4E80-8266-8CBAA90ECB7F}">
      <dgm:prSet/>
      <dgm:spPr/>
      <dgm:t>
        <a:bodyPr/>
        <a:lstStyle/>
        <a:p>
          <a:endParaRPr lang="en-US"/>
        </a:p>
      </dgm:t>
    </dgm:pt>
    <dgm:pt modelId="{10A75157-794F-4B57-A297-AA2EA6E5E0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a conductor gets superheated, surrounding air ignites.</a:t>
          </a:r>
        </a:p>
      </dgm:t>
    </dgm:pt>
    <dgm:pt modelId="{7557EB82-A6C1-4F14-A698-9C14A452A3E6}" type="sibTrans" cxnId="{FDC97E67-43A5-4FB1-8BE5-326A9D2E1508}">
      <dgm:prSet/>
      <dgm:spPr/>
      <dgm:t>
        <a:bodyPr/>
        <a:lstStyle/>
        <a:p>
          <a:endParaRPr lang="en-US"/>
        </a:p>
      </dgm:t>
    </dgm:pt>
    <dgm:pt modelId="{93260FD9-44B6-46A4-B7AF-48C05AF051B9}" type="parTrans" cxnId="{FDC97E67-43A5-4FB1-8BE5-326A9D2E1508}">
      <dgm:prSet/>
      <dgm:spPr/>
      <dgm:t>
        <a:bodyPr/>
        <a:lstStyle/>
        <a:p>
          <a:endParaRPr lang="en-US"/>
        </a:p>
      </dgm:t>
    </dgm:pt>
    <dgm:pt modelId="{8182F5BF-EE3A-428C-904D-5053B38C933E}" type="pres">
      <dgm:prSet presAssocID="{9753C67F-E37A-4BE9-8C46-7F78D24F533D}" presName="root" presStyleCnt="0">
        <dgm:presLayoutVars>
          <dgm:dir/>
          <dgm:resizeHandles val="exact"/>
        </dgm:presLayoutVars>
      </dgm:prSet>
      <dgm:spPr/>
    </dgm:pt>
    <dgm:pt modelId="{12431A93-B64E-49A7-A311-F835D2B3DAF5}" type="pres">
      <dgm:prSet presAssocID="{6BD6FD26-71A4-453D-ACD5-7E8974405CAA}" presName="compNode" presStyleCnt="0"/>
      <dgm:spPr/>
    </dgm:pt>
    <dgm:pt modelId="{FB56F325-3792-4541-A9F0-440A968EDE82}" type="pres">
      <dgm:prSet presAssocID="{6BD6FD26-71A4-453D-ACD5-7E8974405CAA}" presName="bgRect" presStyleLbl="bgShp" presStyleIdx="0" presStyleCnt="3"/>
      <dgm:spPr/>
    </dgm:pt>
    <dgm:pt modelId="{7F03505E-85DC-4731-A3D4-BA6744FAA2E6}" type="pres">
      <dgm:prSet presAssocID="{6BD6FD26-71A4-453D-ACD5-7E8974405C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FC23C500-8E3E-4574-B876-0167DE562FB6}" type="pres">
      <dgm:prSet presAssocID="{6BD6FD26-71A4-453D-ACD5-7E8974405CAA}" presName="spaceRect" presStyleCnt="0"/>
      <dgm:spPr/>
    </dgm:pt>
    <dgm:pt modelId="{564A2B48-1BB9-49A5-AA82-0AA020D73826}" type="pres">
      <dgm:prSet presAssocID="{6BD6FD26-71A4-453D-ACD5-7E8974405CAA}" presName="parTx" presStyleLbl="revTx" presStyleIdx="0" presStyleCnt="3">
        <dgm:presLayoutVars>
          <dgm:chMax val="0"/>
          <dgm:chPref val="0"/>
        </dgm:presLayoutVars>
      </dgm:prSet>
      <dgm:spPr/>
    </dgm:pt>
    <dgm:pt modelId="{00A85873-BBBE-459F-9453-A2F68D0B4367}" type="pres">
      <dgm:prSet presAssocID="{DC31EFA0-5A9D-458D-9CCD-AA5F9BC35842}" presName="sibTrans" presStyleCnt="0"/>
      <dgm:spPr/>
    </dgm:pt>
    <dgm:pt modelId="{4D1B2C3B-ACD5-42ED-BFF1-D7804F41AF38}" type="pres">
      <dgm:prSet presAssocID="{10A75157-794F-4B57-A297-AA2EA6E5E0CB}" presName="compNode" presStyleCnt="0"/>
      <dgm:spPr/>
    </dgm:pt>
    <dgm:pt modelId="{6B368841-E0B9-46CC-AED5-14D25D1D349B}" type="pres">
      <dgm:prSet presAssocID="{10A75157-794F-4B57-A297-AA2EA6E5E0CB}" presName="bgRect" presStyleLbl="bgShp" presStyleIdx="1" presStyleCnt="3"/>
      <dgm:spPr/>
    </dgm:pt>
    <dgm:pt modelId="{E40C219F-1F4B-406B-AEFA-D171B090F091}" type="pres">
      <dgm:prSet presAssocID="{10A75157-794F-4B57-A297-AA2EA6E5E0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CBF04CF6-92CD-4C24-B7B1-0A07EF45F102}" type="pres">
      <dgm:prSet presAssocID="{10A75157-794F-4B57-A297-AA2EA6E5E0CB}" presName="spaceRect" presStyleCnt="0"/>
      <dgm:spPr/>
    </dgm:pt>
    <dgm:pt modelId="{34886486-7C87-45B8-8687-6AC8A73BFC68}" type="pres">
      <dgm:prSet presAssocID="{10A75157-794F-4B57-A297-AA2EA6E5E0CB}" presName="parTx" presStyleLbl="revTx" presStyleIdx="1" presStyleCnt="3">
        <dgm:presLayoutVars>
          <dgm:chMax val="0"/>
          <dgm:chPref val="0"/>
        </dgm:presLayoutVars>
      </dgm:prSet>
      <dgm:spPr/>
    </dgm:pt>
    <dgm:pt modelId="{35BF0AB0-BC8E-4794-A277-3657DEA66908}" type="pres">
      <dgm:prSet presAssocID="{7557EB82-A6C1-4F14-A698-9C14A452A3E6}" presName="sibTrans" presStyleCnt="0"/>
      <dgm:spPr/>
    </dgm:pt>
    <dgm:pt modelId="{8057AC44-7DD0-4FEB-A0B1-5775950BE0D8}" type="pres">
      <dgm:prSet presAssocID="{46FDB258-2AFE-46AA-9713-E33BDFFCBB47}" presName="compNode" presStyleCnt="0"/>
      <dgm:spPr/>
    </dgm:pt>
    <dgm:pt modelId="{FF61CC71-F866-4228-8E24-868D36EFC0FF}" type="pres">
      <dgm:prSet presAssocID="{46FDB258-2AFE-46AA-9713-E33BDFFCBB47}" presName="bgRect" presStyleLbl="bgShp" presStyleIdx="2" presStyleCnt="3"/>
      <dgm:spPr/>
    </dgm:pt>
    <dgm:pt modelId="{4E84D234-4472-4B81-84CC-9222533E3925}" type="pres">
      <dgm:prSet presAssocID="{46FDB258-2AFE-46AA-9713-E33BDFFCB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E264440-36D3-4A6B-B82E-D507074C8ED1}" type="pres">
      <dgm:prSet presAssocID="{46FDB258-2AFE-46AA-9713-E33BDFFCBB47}" presName="spaceRect" presStyleCnt="0"/>
      <dgm:spPr/>
    </dgm:pt>
    <dgm:pt modelId="{D18B6850-FE28-4EC9-B474-66B58B57DBCA}" type="pres">
      <dgm:prSet presAssocID="{46FDB258-2AFE-46AA-9713-E33BDFFCBB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8BD339-B792-4ED9-B36B-C9691A6315BB}" type="presOf" srcId="{9753C67F-E37A-4BE9-8C46-7F78D24F533D}" destId="{8182F5BF-EE3A-428C-904D-5053B38C933E}" srcOrd="0" destOrd="0" presId="urn:microsoft.com/office/officeart/2018/2/layout/IconVerticalSolidList"/>
    <dgm:cxn modelId="{FDC97E67-43A5-4FB1-8BE5-326A9D2E1508}" srcId="{9753C67F-E37A-4BE9-8C46-7F78D24F533D}" destId="{10A75157-794F-4B57-A297-AA2EA6E5E0CB}" srcOrd="1" destOrd="0" parTransId="{93260FD9-44B6-46A4-B7AF-48C05AF051B9}" sibTransId="{7557EB82-A6C1-4F14-A698-9C14A452A3E6}"/>
    <dgm:cxn modelId="{A8C3106E-E909-4931-AC73-917B7DC2EC45}" srcId="{9753C67F-E37A-4BE9-8C46-7F78D24F533D}" destId="{6BD6FD26-71A4-453D-ACD5-7E8974405CAA}" srcOrd="0" destOrd="0" parTransId="{3EAC435E-D1B8-4899-A5C4-BF0884877893}" sibTransId="{DC31EFA0-5A9D-458D-9CCD-AA5F9BC35842}"/>
    <dgm:cxn modelId="{20874EA7-F0BA-48D5-8AF8-97CBF4A53CD2}" type="presOf" srcId="{46FDB258-2AFE-46AA-9713-E33BDFFCBB47}" destId="{D18B6850-FE28-4EC9-B474-66B58B57DBCA}" srcOrd="0" destOrd="0" presId="urn:microsoft.com/office/officeart/2018/2/layout/IconVerticalSolidList"/>
    <dgm:cxn modelId="{89530FAA-CE00-44FE-8F65-5A0C21A8FDC0}" type="presOf" srcId="{10A75157-794F-4B57-A297-AA2EA6E5E0CB}" destId="{34886486-7C87-45B8-8687-6AC8A73BFC68}" srcOrd="0" destOrd="0" presId="urn:microsoft.com/office/officeart/2018/2/layout/IconVerticalSolidList"/>
    <dgm:cxn modelId="{D837EDAF-78D0-4921-B668-E3F128600BB3}" type="presOf" srcId="{6BD6FD26-71A4-453D-ACD5-7E8974405CAA}" destId="{564A2B48-1BB9-49A5-AA82-0AA020D73826}" srcOrd="0" destOrd="0" presId="urn:microsoft.com/office/officeart/2018/2/layout/IconVerticalSolidList"/>
    <dgm:cxn modelId="{143014DF-6439-4E80-8266-8CBAA90ECB7F}" srcId="{9753C67F-E37A-4BE9-8C46-7F78D24F533D}" destId="{46FDB258-2AFE-46AA-9713-E33BDFFCBB47}" srcOrd="2" destOrd="0" parTransId="{EBE793A9-F2CA-4C54-98BD-1C29724E589C}" sibTransId="{43825E26-2B99-406C-9615-09630C81CB9E}"/>
    <dgm:cxn modelId="{90F5F696-445F-4CB2-B8A8-F0948F9843AE}" type="presParOf" srcId="{8182F5BF-EE3A-428C-904D-5053B38C933E}" destId="{12431A93-B64E-49A7-A311-F835D2B3DAF5}" srcOrd="0" destOrd="0" presId="urn:microsoft.com/office/officeart/2018/2/layout/IconVerticalSolidList"/>
    <dgm:cxn modelId="{808A821B-6109-4380-AA70-B35F5248E51C}" type="presParOf" srcId="{12431A93-B64E-49A7-A311-F835D2B3DAF5}" destId="{FB56F325-3792-4541-A9F0-440A968EDE82}" srcOrd="0" destOrd="0" presId="urn:microsoft.com/office/officeart/2018/2/layout/IconVerticalSolidList"/>
    <dgm:cxn modelId="{52D57A45-F13D-4F0C-A9C6-E6F5D0B7F0B5}" type="presParOf" srcId="{12431A93-B64E-49A7-A311-F835D2B3DAF5}" destId="{7F03505E-85DC-4731-A3D4-BA6744FAA2E6}" srcOrd="1" destOrd="0" presId="urn:microsoft.com/office/officeart/2018/2/layout/IconVerticalSolidList"/>
    <dgm:cxn modelId="{DE2B8DE0-CDD9-4078-8BEF-7E02AA2E2B77}" type="presParOf" srcId="{12431A93-B64E-49A7-A311-F835D2B3DAF5}" destId="{FC23C500-8E3E-4574-B876-0167DE562FB6}" srcOrd="2" destOrd="0" presId="urn:microsoft.com/office/officeart/2018/2/layout/IconVerticalSolidList"/>
    <dgm:cxn modelId="{67CB6530-C113-4A91-B793-9DAF41C02030}" type="presParOf" srcId="{12431A93-B64E-49A7-A311-F835D2B3DAF5}" destId="{564A2B48-1BB9-49A5-AA82-0AA020D73826}" srcOrd="3" destOrd="0" presId="urn:microsoft.com/office/officeart/2018/2/layout/IconVerticalSolidList"/>
    <dgm:cxn modelId="{809D93DE-72C0-4F20-B0FA-11CE266937F7}" type="presParOf" srcId="{8182F5BF-EE3A-428C-904D-5053B38C933E}" destId="{00A85873-BBBE-459F-9453-A2F68D0B4367}" srcOrd="1" destOrd="0" presId="urn:microsoft.com/office/officeart/2018/2/layout/IconVerticalSolidList"/>
    <dgm:cxn modelId="{2929380F-CE42-4217-A3C6-537A2792890E}" type="presParOf" srcId="{8182F5BF-EE3A-428C-904D-5053B38C933E}" destId="{4D1B2C3B-ACD5-42ED-BFF1-D7804F41AF38}" srcOrd="2" destOrd="0" presId="urn:microsoft.com/office/officeart/2018/2/layout/IconVerticalSolidList"/>
    <dgm:cxn modelId="{3B184725-4539-4714-9AB2-534F6191D0D3}" type="presParOf" srcId="{4D1B2C3B-ACD5-42ED-BFF1-D7804F41AF38}" destId="{6B368841-E0B9-46CC-AED5-14D25D1D349B}" srcOrd="0" destOrd="0" presId="urn:microsoft.com/office/officeart/2018/2/layout/IconVerticalSolidList"/>
    <dgm:cxn modelId="{E2E24300-0F96-48B5-8174-429EFF566DC2}" type="presParOf" srcId="{4D1B2C3B-ACD5-42ED-BFF1-D7804F41AF38}" destId="{E40C219F-1F4B-406B-AEFA-D171B090F091}" srcOrd="1" destOrd="0" presId="urn:microsoft.com/office/officeart/2018/2/layout/IconVerticalSolidList"/>
    <dgm:cxn modelId="{4DDAABD1-9FDF-439D-B9CC-3697F9D0A9B6}" type="presParOf" srcId="{4D1B2C3B-ACD5-42ED-BFF1-D7804F41AF38}" destId="{CBF04CF6-92CD-4C24-B7B1-0A07EF45F102}" srcOrd="2" destOrd="0" presId="urn:microsoft.com/office/officeart/2018/2/layout/IconVerticalSolidList"/>
    <dgm:cxn modelId="{D0D1E753-471D-4B39-B8BF-85CD55DD7CA1}" type="presParOf" srcId="{4D1B2C3B-ACD5-42ED-BFF1-D7804F41AF38}" destId="{34886486-7C87-45B8-8687-6AC8A73BFC68}" srcOrd="3" destOrd="0" presId="urn:microsoft.com/office/officeart/2018/2/layout/IconVerticalSolidList"/>
    <dgm:cxn modelId="{BA872560-DC48-44A5-8D67-6D4D7DD5D34A}" type="presParOf" srcId="{8182F5BF-EE3A-428C-904D-5053B38C933E}" destId="{35BF0AB0-BC8E-4794-A277-3657DEA66908}" srcOrd="3" destOrd="0" presId="urn:microsoft.com/office/officeart/2018/2/layout/IconVerticalSolidList"/>
    <dgm:cxn modelId="{9B874190-C705-43BB-A0A4-C1144E8944D5}" type="presParOf" srcId="{8182F5BF-EE3A-428C-904D-5053B38C933E}" destId="{8057AC44-7DD0-4FEB-A0B1-5775950BE0D8}" srcOrd="4" destOrd="0" presId="urn:microsoft.com/office/officeart/2018/2/layout/IconVerticalSolidList"/>
    <dgm:cxn modelId="{84AE2857-107B-47DC-B1E6-8AB5C7C51B05}" type="presParOf" srcId="{8057AC44-7DD0-4FEB-A0B1-5775950BE0D8}" destId="{FF61CC71-F866-4228-8E24-868D36EFC0FF}" srcOrd="0" destOrd="0" presId="urn:microsoft.com/office/officeart/2018/2/layout/IconVerticalSolidList"/>
    <dgm:cxn modelId="{EEFA7367-8926-4483-A3BF-AD81532BAA6F}" type="presParOf" srcId="{8057AC44-7DD0-4FEB-A0B1-5775950BE0D8}" destId="{4E84D234-4472-4B81-84CC-9222533E3925}" srcOrd="1" destOrd="0" presId="urn:microsoft.com/office/officeart/2018/2/layout/IconVerticalSolidList"/>
    <dgm:cxn modelId="{D77B6BD2-0B9A-42A9-A348-91B91130F5EB}" type="presParOf" srcId="{8057AC44-7DD0-4FEB-A0B1-5775950BE0D8}" destId="{0E264440-36D3-4A6B-B82E-D507074C8ED1}" srcOrd="2" destOrd="0" presId="urn:microsoft.com/office/officeart/2018/2/layout/IconVerticalSolidList"/>
    <dgm:cxn modelId="{5E15A76C-E94F-4D2B-99F8-D528E58A7A36}" type="presParOf" srcId="{8057AC44-7DD0-4FEB-A0B1-5775950BE0D8}" destId="{D18B6850-FE28-4EC9-B474-66B58B57DB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21118-B049-43F8-819B-FD294DB13A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ACE094-9B71-4282-A183-216768188D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Suitably rated equipment.</a:t>
          </a:r>
        </a:p>
      </dgm:t>
    </dgm:pt>
    <dgm:pt modelId="{0501BE71-529F-4D57-A368-5865C4CA97A5}" type="parTrans" cxnId="{49E2A763-1A82-4032-ABDB-A678B326A714}">
      <dgm:prSet/>
      <dgm:spPr/>
      <dgm:t>
        <a:bodyPr/>
        <a:lstStyle/>
        <a:p>
          <a:endParaRPr lang="en-US"/>
        </a:p>
      </dgm:t>
    </dgm:pt>
    <dgm:pt modelId="{0A5E3272-04ED-4B69-B9B4-76174E0A8530}" type="sibTrans" cxnId="{49E2A763-1A82-4032-ABDB-A678B326A714}">
      <dgm:prSet/>
      <dgm:spPr/>
      <dgm:t>
        <a:bodyPr/>
        <a:lstStyle/>
        <a:p>
          <a:endParaRPr lang="en-US"/>
        </a:p>
      </dgm:t>
    </dgm:pt>
    <dgm:pt modelId="{F74AE88D-2C38-42F9-B340-16D2075A6B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Regular watch for loose connection.</a:t>
          </a:r>
        </a:p>
      </dgm:t>
    </dgm:pt>
    <dgm:pt modelId="{1846893A-882E-48A5-B91E-BCBF707E4FB5}" type="parTrans" cxnId="{FE920234-6E3F-4CA4-815C-F844479B2B68}">
      <dgm:prSet/>
      <dgm:spPr/>
      <dgm:t>
        <a:bodyPr/>
        <a:lstStyle/>
        <a:p>
          <a:endParaRPr lang="en-US"/>
        </a:p>
      </dgm:t>
    </dgm:pt>
    <dgm:pt modelId="{A953F2A1-7389-4240-B1C4-7BCED7F5ED13}" type="sibTrans" cxnId="{FE920234-6E3F-4CA4-815C-F844479B2B68}">
      <dgm:prSet/>
      <dgm:spPr/>
      <dgm:t>
        <a:bodyPr/>
        <a:lstStyle/>
        <a:p>
          <a:endParaRPr lang="en-US"/>
        </a:p>
      </dgm:t>
    </dgm:pt>
    <dgm:pt modelId="{D00CE602-9CCF-4BFC-A81A-B8FD20780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Correct connection and  disconnection sequence.</a:t>
          </a:r>
        </a:p>
      </dgm:t>
    </dgm:pt>
    <dgm:pt modelId="{CBE118B5-98A7-44CA-9F00-CAAA97F0C6B4}" type="parTrans" cxnId="{917C1D7B-B5D7-49F1-922E-8460EF83C134}">
      <dgm:prSet/>
      <dgm:spPr/>
      <dgm:t>
        <a:bodyPr/>
        <a:lstStyle/>
        <a:p>
          <a:endParaRPr lang="en-US"/>
        </a:p>
      </dgm:t>
    </dgm:pt>
    <dgm:pt modelId="{238AEB56-C199-4F74-9DC7-140D64ADE1DF}" type="sibTrans" cxnId="{917C1D7B-B5D7-49F1-922E-8460EF83C134}">
      <dgm:prSet/>
      <dgm:spPr/>
      <dgm:t>
        <a:bodyPr/>
        <a:lstStyle/>
        <a:p>
          <a:endParaRPr lang="en-US"/>
        </a:p>
      </dgm:t>
    </dgm:pt>
    <dgm:pt modelId="{6B969F6C-02F5-4424-85FE-A4BD40B50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Dirt and moisture free contacts.</a:t>
          </a:r>
        </a:p>
      </dgm:t>
    </dgm:pt>
    <dgm:pt modelId="{628AB89C-5DBC-4DDB-B947-7E4B8AC6B70A}" type="parTrans" cxnId="{2546847C-0DCD-49C9-B863-5E0D1C463F26}">
      <dgm:prSet/>
      <dgm:spPr/>
      <dgm:t>
        <a:bodyPr/>
        <a:lstStyle/>
        <a:p>
          <a:endParaRPr lang="en-US"/>
        </a:p>
      </dgm:t>
    </dgm:pt>
    <dgm:pt modelId="{CA8AD8D2-94F9-42A6-94A2-3D661BB3777A}" type="sibTrans" cxnId="{2546847C-0DCD-49C9-B863-5E0D1C463F26}">
      <dgm:prSet/>
      <dgm:spPr/>
      <dgm:t>
        <a:bodyPr/>
        <a:lstStyle/>
        <a:p>
          <a:endParaRPr lang="en-US"/>
        </a:p>
      </dgm:t>
    </dgm:pt>
    <dgm:pt modelId="{10F00140-69CD-4E12-A68F-559CE5621DF5}" type="pres">
      <dgm:prSet presAssocID="{07221118-B049-43F8-819B-FD294DB13A9D}" presName="root" presStyleCnt="0">
        <dgm:presLayoutVars>
          <dgm:dir/>
          <dgm:resizeHandles val="exact"/>
        </dgm:presLayoutVars>
      </dgm:prSet>
      <dgm:spPr/>
    </dgm:pt>
    <dgm:pt modelId="{EF5FD72C-3110-4E25-9CAA-890175DDF577}" type="pres">
      <dgm:prSet presAssocID="{B4ACE094-9B71-4282-A183-216768188D9A}" presName="compNode" presStyleCnt="0"/>
      <dgm:spPr/>
    </dgm:pt>
    <dgm:pt modelId="{988EFC39-999F-414E-95B9-F11EC0725512}" type="pres">
      <dgm:prSet presAssocID="{B4ACE094-9B71-4282-A183-216768188D9A}" presName="bgRect" presStyleLbl="bgShp" presStyleIdx="0" presStyleCnt="4"/>
      <dgm:spPr/>
    </dgm:pt>
    <dgm:pt modelId="{E47D9A12-3712-4198-B7A2-96375DE33AA2}" type="pres">
      <dgm:prSet presAssocID="{B4ACE094-9B71-4282-A183-216768188D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194F3C6-B42B-4315-8F50-556780D9BE4F}" type="pres">
      <dgm:prSet presAssocID="{B4ACE094-9B71-4282-A183-216768188D9A}" presName="spaceRect" presStyleCnt="0"/>
      <dgm:spPr/>
    </dgm:pt>
    <dgm:pt modelId="{57E3019A-B8A8-42CD-B81E-F599B748A4A7}" type="pres">
      <dgm:prSet presAssocID="{B4ACE094-9B71-4282-A183-216768188D9A}" presName="parTx" presStyleLbl="revTx" presStyleIdx="0" presStyleCnt="4">
        <dgm:presLayoutVars>
          <dgm:chMax val="0"/>
          <dgm:chPref val="0"/>
        </dgm:presLayoutVars>
      </dgm:prSet>
      <dgm:spPr/>
    </dgm:pt>
    <dgm:pt modelId="{559E647C-44CE-4042-9FA8-D43F684AA98E}" type="pres">
      <dgm:prSet presAssocID="{0A5E3272-04ED-4B69-B9B4-76174E0A8530}" presName="sibTrans" presStyleCnt="0"/>
      <dgm:spPr/>
    </dgm:pt>
    <dgm:pt modelId="{633EF3E0-09DF-4828-891B-C992F7809963}" type="pres">
      <dgm:prSet presAssocID="{F74AE88D-2C38-42F9-B340-16D2075A6B09}" presName="compNode" presStyleCnt="0"/>
      <dgm:spPr/>
    </dgm:pt>
    <dgm:pt modelId="{53EED8FB-AE1B-44E2-A699-3E36481BA4BA}" type="pres">
      <dgm:prSet presAssocID="{F74AE88D-2C38-42F9-B340-16D2075A6B09}" presName="bgRect" presStyleLbl="bgShp" presStyleIdx="1" presStyleCnt="4"/>
      <dgm:spPr/>
    </dgm:pt>
    <dgm:pt modelId="{59E73A8A-4FD4-42FE-AE43-5351820A8C3B}" type="pres">
      <dgm:prSet presAssocID="{F74AE88D-2C38-42F9-B340-16D2075A6B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CF6B51-9490-44D9-A05D-BB2110059549}" type="pres">
      <dgm:prSet presAssocID="{F74AE88D-2C38-42F9-B340-16D2075A6B09}" presName="spaceRect" presStyleCnt="0"/>
      <dgm:spPr/>
    </dgm:pt>
    <dgm:pt modelId="{10EC71A7-74FC-4073-B8E5-D1BBA1A4C41E}" type="pres">
      <dgm:prSet presAssocID="{F74AE88D-2C38-42F9-B340-16D2075A6B09}" presName="parTx" presStyleLbl="revTx" presStyleIdx="1" presStyleCnt="4">
        <dgm:presLayoutVars>
          <dgm:chMax val="0"/>
          <dgm:chPref val="0"/>
        </dgm:presLayoutVars>
      </dgm:prSet>
      <dgm:spPr/>
    </dgm:pt>
    <dgm:pt modelId="{E559CB8E-3568-40B5-B990-A3D33DB4665D}" type="pres">
      <dgm:prSet presAssocID="{A953F2A1-7389-4240-B1C4-7BCED7F5ED13}" presName="sibTrans" presStyleCnt="0"/>
      <dgm:spPr/>
    </dgm:pt>
    <dgm:pt modelId="{89E2008E-87CB-4A23-ACDA-7497FE123B39}" type="pres">
      <dgm:prSet presAssocID="{D00CE602-9CCF-4BFC-A81A-B8FD20780B5D}" presName="compNode" presStyleCnt="0"/>
      <dgm:spPr/>
    </dgm:pt>
    <dgm:pt modelId="{47DC4E9F-FBF8-41F1-B1D4-82733A672794}" type="pres">
      <dgm:prSet presAssocID="{D00CE602-9CCF-4BFC-A81A-B8FD20780B5D}" presName="bgRect" presStyleLbl="bgShp" presStyleIdx="2" presStyleCnt="4"/>
      <dgm:spPr/>
    </dgm:pt>
    <dgm:pt modelId="{3B7A927C-81CF-421A-91B7-6E079357CFB4}" type="pres">
      <dgm:prSet presAssocID="{D00CE602-9CCF-4BFC-A81A-B8FD20780B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17065DAE-4455-491E-91E6-F9501650D411}" type="pres">
      <dgm:prSet presAssocID="{D00CE602-9CCF-4BFC-A81A-B8FD20780B5D}" presName="spaceRect" presStyleCnt="0"/>
      <dgm:spPr/>
    </dgm:pt>
    <dgm:pt modelId="{58237375-DB17-4C62-924C-820DE63FF24D}" type="pres">
      <dgm:prSet presAssocID="{D00CE602-9CCF-4BFC-A81A-B8FD20780B5D}" presName="parTx" presStyleLbl="revTx" presStyleIdx="2" presStyleCnt="4">
        <dgm:presLayoutVars>
          <dgm:chMax val="0"/>
          <dgm:chPref val="0"/>
        </dgm:presLayoutVars>
      </dgm:prSet>
      <dgm:spPr/>
    </dgm:pt>
    <dgm:pt modelId="{BE1FC664-A035-43F7-B0C8-D4775CBC0026}" type="pres">
      <dgm:prSet presAssocID="{238AEB56-C199-4F74-9DC7-140D64ADE1DF}" presName="sibTrans" presStyleCnt="0"/>
      <dgm:spPr/>
    </dgm:pt>
    <dgm:pt modelId="{43F0A853-DF21-4ADF-BC88-FC7C5FE18FCE}" type="pres">
      <dgm:prSet presAssocID="{6B969F6C-02F5-4424-85FE-A4BD40B50804}" presName="compNode" presStyleCnt="0"/>
      <dgm:spPr/>
    </dgm:pt>
    <dgm:pt modelId="{3F24137F-21FB-4258-A825-FA12B35DB763}" type="pres">
      <dgm:prSet presAssocID="{6B969F6C-02F5-4424-85FE-A4BD40B50804}" presName="bgRect" presStyleLbl="bgShp" presStyleIdx="3" presStyleCnt="4"/>
      <dgm:spPr/>
    </dgm:pt>
    <dgm:pt modelId="{1F278E52-5D21-4C02-924C-755D5EA06F6D}" type="pres">
      <dgm:prSet presAssocID="{6B969F6C-02F5-4424-85FE-A4BD40B508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9B842A97-39E0-41D2-A86A-A04E46F8ECAD}" type="pres">
      <dgm:prSet presAssocID="{6B969F6C-02F5-4424-85FE-A4BD40B50804}" presName="spaceRect" presStyleCnt="0"/>
      <dgm:spPr/>
    </dgm:pt>
    <dgm:pt modelId="{CD172142-06C5-4E92-96EF-39B1A9E065C3}" type="pres">
      <dgm:prSet presAssocID="{6B969F6C-02F5-4424-85FE-A4BD40B508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15FE07-B7C3-464A-B46B-8B26155221DA}" type="presOf" srcId="{D00CE602-9CCF-4BFC-A81A-B8FD20780B5D}" destId="{58237375-DB17-4C62-924C-820DE63FF24D}" srcOrd="0" destOrd="0" presId="urn:microsoft.com/office/officeart/2018/2/layout/IconVerticalSolidList"/>
    <dgm:cxn modelId="{FE920234-6E3F-4CA4-815C-F844479B2B68}" srcId="{07221118-B049-43F8-819B-FD294DB13A9D}" destId="{F74AE88D-2C38-42F9-B340-16D2075A6B09}" srcOrd="1" destOrd="0" parTransId="{1846893A-882E-48A5-B91E-BCBF707E4FB5}" sibTransId="{A953F2A1-7389-4240-B1C4-7BCED7F5ED13}"/>
    <dgm:cxn modelId="{49E2A763-1A82-4032-ABDB-A678B326A714}" srcId="{07221118-B049-43F8-819B-FD294DB13A9D}" destId="{B4ACE094-9B71-4282-A183-216768188D9A}" srcOrd="0" destOrd="0" parTransId="{0501BE71-529F-4D57-A368-5865C4CA97A5}" sibTransId="{0A5E3272-04ED-4B69-B9B4-76174E0A8530}"/>
    <dgm:cxn modelId="{812F2B46-AE9B-4B2A-B0B2-4D448D1FEBBF}" type="presOf" srcId="{07221118-B049-43F8-819B-FD294DB13A9D}" destId="{10F00140-69CD-4E12-A68F-559CE5621DF5}" srcOrd="0" destOrd="0" presId="urn:microsoft.com/office/officeart/2018/2/layout/IconVerticalSolidList"/>
    <dgm:cxn modelId="{D813776C-A6EC-4DEB-B726-390218F6206A}" type="presOf" srcId="{6B969F6C-02F5-4424-85FE-A4BD40B50804}" destId="{CD172142-06C5-4E92-96EF-39B1A9E065C3}" srcOrd="0" destOrd="0" presId="urn:microsoft.com/office/officeart/2018/2/layout/IconVerticalSolidList"/>
    <dgm:cxn modelId="{917C1D7B-B5D7-49F1-922E-8460EF83C134}" srcId="{07221118-B049-43F8-819B-FD294DB13A9D}" destId="{D00CE602-9CCF-4BFC-A81A-B8FD20780B5D}" srcOrd="2" destOrd="0" parTransId="{CBE118B5-98A7-44CA-9F00-CAAA97F0C6B4}" sibTransId="{238AEB56-C199-4F74-9DC7-140D64ADE1DF}"/>
    <dgm:cxn modelId="{2546847C-0DCD-49C9-B863-5E0D1C463F26}" srcId="{07221118-B049-43F8-819B-FD294DB13A9D}" destId="{6B969F6C-02F5-4424-85FE-A4BD40B50804}" srcOrd="3" destOrd="0" parTransId="{628AB89C-5DBC-4DDB-B947-7E4B8AC6B70A}" sibTransId="{CA8AD8D2-94F9-42A6-94A2-3D661BB3777A}"/>
    <dgm:cxn modelId="{32712F95-CEF8-43B0-AF3D-9013893E4ED7}" type="presOf" srcId="{F74AE88D-2C38-42F9-B340-16D2075A6B09}" destId="{10EC71A7-74FC-4073-B8E5-D1BBA1A4C41E}" srcOrd="0" destOrd="0" presId="urn:microsoft.com/office/officeart/2018/2/layout/IconVerticalSolidList"/>
    <dgm:cxn modelId="{5EFAB6CE-58D0-4FE7-80B1-282DB791A616}" type="presOf" srcId="{B4ACE094-9B71-4282-A183-216768188D9A}" destId="{57E3019A-B8A8-42CD-B81E-F599B748A4A7}" srcOrd="0" destOrd="0" presId="urn:microsoft.com/office/officeart/2018/2/layout/IconVerticalSolidList"/>
    <dgm:cxn modelId="{995EBE24-F52B-48E6-B967-B886DE315D3F}" type="presParOf" srcId="{10F00140-69CD-4E12-A68F-559CE5621DF5}" destId="{EF5FD72C-3110-4E25-9CAA-890175DDF577}" srcOrd="0" destOrd="0" presId="urn:microsoft.com/office/officeart/2018/2/layout/IconVerticalSolidList"/>
    <dgm:cxn modelId="{A1935171-B84F-41AA-A5FF-1D70099CB67B}" type="presParOf" srcId="{EF5FD72C-3110-4E25-9CAA-890175DDF577}" destId="{988EFC39-999F-414E-95B9-F11EC0725512}" srcOrd="0" destOrd="0" presId="urn:microsoft.com/office/officeart/2018/2/layout/IconVerticalSolidList"/>
    <dgm:cxn modelId="{068541E7-92F3-43C5-AC65-3CBF420E83C1}" type="presParOf" srcId="{EF5FD72C-3110-4E25-9CAA-890175DDF577}" destId="{E47D9A12-3712-4198-B7A2-96375DE33AA2}" srcOrd="1" destOrd="0" presId="urn:microsoft.com/office/officeart/2018/2/layout/IconVerticalSolidList"/>
    <dgm:cxn modelId="{9A8499E3-F8E5-4D4F-B545-21C721B8EC10}" type="presParOf" srcId="{EF5FD72C-3110-4E25-9CAA-890175DDF577}" destId="{A194F3C6-B42B-4315-8F50-556780D9BE4F}" srcOrd="2" destOrd="0" presId="urn:microsoft.com/office/officeart/2018/2/layout/IconVerticalSolidList"/>
    <dgm:cxn modelId="{415E17A3-A12D-4142-9E10-B029A1DE41BA}" type="presParOf" srcId="{EF5FD72C-3110-4E25-9CAA-890175DDF577}" destId="{57E3019A-B8A8-42CD-B81E-F599B748A4A7}" srcOrd="3" destOrd="0" presId="urn:microsoft.com/office/officeart/2018/2/layout/IconVerticalSolidList"/>
    <dgm:cxn modelId="{B73F562C-A511-4769-86FC-7B3D4E72617E}" type="presParOf" srcId="{10F00140-69CD-4E12-A68F-559CE5621DF5}" destId="{559E647C-44CE-4042-9FA8-D43F684AA98E}" srcOrd="1" destOrd="0" presId="urn:microsoft.com/office/officeart/2018/2/layout/IconVerticalSolidList"/>
    <dgm:cxn modelId="{8E6A5097-E220-4AD0-8AA6-8F531C0FF838}" type="presParOf" srcId="{10F00140-69CD-4E12-A68F-559CE5621DF5}" destId="{633EF3E0-09DF-4828-891B-C992F7809963}" srcOrd="2" destOrd="0" presId="urn:microsoft.com/office/officeart/2018/2/layout/IconVerticalSolidList"/>
    <dgm:cxn modelId="{A2D2C25C-1A4D-4BE1-A316-49EC445CE52F}" type="presParOf" srcId="{633EF3E0-09DF-4828-891B-C992F7809963}" destId="{53EED8FB-AE1B-44E2-A699-3E36481BA4BA}" srcOrd="0" destOrd="0" presId="urn:microsoft.com/office/officeart/2018/2/layout/IconVerticalSolidList"/>
    <dgm:cxn modelId="{F20908BC-4EDB-4D8E-8C5C-8025A3FA4376}" type="presParOf" srcId="{633EF3E0-09DF-4828-891B-C992F7809963}" destId="{59E73A8A-4FD4-42FE-AE43-5351820A8C3B}" srcOrd="1" destOrd="0" presId="urn:microsoft.com/office/officeart/2018/2/layout/IconVerticalSolidList"/>
    <dgm:cxn modelId="{D0D282B1-437F-49F7-917A-6C8CF8D22E94}" type="presParOf" srcId="{633EF3E0-09DF-4828-891B-C992F7809963}" destId="{1ECF6B51-9490-44D9-A05D-BB2110059549}" srcOrd="2" destOrd="0" presId="urn:microsoft.com/office/officeart/2018/2/layout/IconVerticalSolidList"/>
    <dgm:cxn modelId="{FF4F5171-90BB-465D-AC73-CACE41D77149}" type="presParOf" srcId="{633EF3E0-09DF-4828-891B-C992F7809963}" destId="{10EC71A7-74FC-4073-B8E5-D1BBA1A4C41E}" srcOrd="3" destOrd="0" presId="urn:microsoft.com/office/officeart/2018/2/layout/IconVerticalSolidList"/>
    <dgm:cxn modelId="{06574BCB-52A0-4012-863A-633FE207FC81}" type="presParOf" srcId="{10F00140-69CD-4E12-A68F-559CE5621DF5}" destId="{E559CB8E-3568-40B5-B990-A3D33DB4665D}" srcOrd="3" destOrd="0" presId="urn:microsoft.com/office/officeart/2018/2/layout/IconVerticalSolidList"/>
    <dgm:cxn modelId="{16EF1E1F-4365-48ED-B07E-E233A96E7698}" type="presParOf" srcId="{10F00140-69CD-4E12-A68F-559CE5621DF5}" destId="{89E2008E-87CB-4A23-ACDA-7497FE123B39}" srcOrd="4" destOrd="0" presId="urn:microsoft.com/office/officeart/2018/2/layout/IconVerticalSolidList"/>
    <dgm:cxn modelId="{E8A12F41-7231-4E0E-8CDD-82C5AAFB89DB}" type="presParOf" srcId="{89E2008E-87CB-4A23-ACDA-7497FE123B39}" destId="{47DC4E9F-FBF8-41F1-B1D4-82733A672794}" srcOrd="0" destOrd="0" presId="urn:microsoft.com/office/officeart/2018/2/layout/IconVerticalSolidList"/>
    <dgm:cxn modelId="{210C42F3-29F5-4CA7-9DAC-835DC959ECE4}" type="presParOf" srcId="{89E2008E-87CB-4A23-ACDA-7497FE123B39}" destId="{3B7A927C-81CF-421A-91B7-6E079357CFB4}" srcOrd="1" destOrd="0" presId="urn:microsoft.com/office/officeart/2018/2/layout/IconVerticalSolidList"/>
    <dgm:cxn modelId="{54281687-03A3-45B4-8E45-93783CAC3351}" type="presParOf" srcId="{89E2008E-87CB-4A23-ACDA-7497FE123B39}" destId="{17065DAE-4455-491E-91E6-F9501650D411}" srcOrd="2" destOrd="0" presId="urn:microsoft.com/office/officeart/2018/2/layout/IconVerticalSolidList"/>
    <dgm:cxn modelId="{CBD18E06-5F3E-4520-B445-8DC30067C8BF}" type="presParOf" srcId="{89E2008E-87CB-4A23-ACDA-7497FE123B39}" destId="{58237375-DB17-4C62-924C-820DE63FF24D}" srcOrd="3" destOrd="0" presId="urn:microsoft.com/office/officeart/2018/2/layout/IconVerticalSolidList"/>
    <dgm:cxn modelId="{A20F7A9A-733D-4FF3-87E0-A2FF8D862577}" type="presParOf" srcId="{10F00140-69CD-4E12-A68F-559CE5621DF5}" destId="{BE1FC664-A035-43F7-B0C8-D4775CBC0026}" srcOrd="5" destOrd="0" presId="urn:microsoft.com/office/officeart/2018/2/layout/IconVerticalSolidList"/>
    <dgm:cxn modelId="{146B230F-7741-4C95-92B2-0A2C20D4086D}" type="presParOf" srcId="{10F00140-69CD-4E12-A68F-559CE5621DF5}" destId="{43F0A853-DF21-4ADF-BC88-FC7C5FE18FCE}" srcOrd="6" destOrd="0" presId="urn:microsoft.com/office/officeart/2018/2/layout/IconVerticalSolidList"/>
    <dgm:cxn modelId="{932130F4-DCA2-4DF3-A8AC-D793E148CC4C}" type="presParOf" srcId="{43F0A853-DF21-4ADF-BC88-FC7C5FE18FCE}" destId="{3F24137F-21FB-4258-A825-FA12B35DB763}" srcOrd="0" destOrd="0" presId="urn:microsoft.com/office/officeart/2018/2/layout/IconVerticalSolidList"/>
    <dgm:cxn modelId="{517E012E-D699-449C-AB97-F13C4F946C87}" type="presParOf" srcId="{43F0A853-DF21-4ADF-BC88-FC7C5FE18FCE}" destId="{1F278E52-5D21-4C02-924C-755D5EA06F6D}" srcOrd="1" destOrd="0" presId="urn:microsoft.com/office/officeart/2018/2/layout/IconVerticalSolidList"/>
    <dgm:cxn modelId="{02C79A15-1F15-4F7D-995A-066C5E5878E1}" type="presParOf" srcId="{43F0A853-DF21-4ADF-BC88-FC7C5FE18FCE}" destId="{9B842A97-39E0-41D2-A86A-A04E46F8ECAD}" srcOrd="2" destOrd="0" presId="urn:microsoft.com/office/officeart/2018/2/layout/IconVerticalSolidList"/>
    <dgm:cxn modelId="{2612F8CE-8F93-427D-A055-CA5D3D6B83D7}" type="presParOf" srcId="{43F0A853-DF21-4ADF-BC88-FC7C5FE18FCE}" destId="{CD172142-06C5-4E92-96EF-39B1A9E065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A2E47E-F23B-4CDC-BEE3-CD0DA9A38B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183087-9511-4FA7-B5C3-C7A7948A6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Gloves and goggles.</a:t>
          </a:r>
        </a:p>
      </dgm:t>
    </dgm:pt>
    <dgm:pt modelId="{8F97317C-C2F0-4FC4-82C1-CAC8FE246FD6}" type="parTrans" cxnId="{22980400-DAAA-4509-A683-59CDDC1A4CE4}">
      <dgm:prSet/>
      <dgm:spPr/>
      <dgm:t>
        <a:bodyPr/>
        <a:lstStyle/>
        <a:p>
          <a:endParaRPr lang="en-US"/>
        </a:p>
      </dgm:t>
    </dgm:pt>
    <dgm:pt modelId="{71587C3D-A73B-4258-BC7D-A4A895FA7DBE}" type="sibTrans" cxnId="{22980400-DAAA-4509-A683-59CDDC1A4CE4}">
      <dgm:prSet/>
      <dgm:spPr/>
      <dgm:t>
        <a:bodyPr/>
        <a:lstStyle/>
        <a:p>
          <a:endParaRPr lang="en-US"/>
        </a:p>
      </dgm:t>
    </dgm:pt>
    <dgm:pt modelId="{51429E0F-79FD-446B-BB0D-16072985E8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Overload protection.</a:t>
          </a:r>
        </a:p>
      </dgm:t>
    </dgm:pt>
    <dgm:pt modelId="{631EAAD2-D5CF-4FFB-9AB3-BD49F8DD7AF0}" type="parTrans" cxnId="{596897CB-CA50-42F7-984F-95FA4AB964F3}">
      <dgm:prSet/>
      <dgm:spPr/>
      <dgm:t>
        <a:bodyPr/>
        <a:lstStyle/>
        <a:p>
          <a:endParaRPr lang="en-US"/>
        </a:p>
      </dgm:t>
    </dgm:pt>
    <dgm:pt modelId="{3ED5DA95-B9BE-47BA-BFEA-ECD697E12DF8}" type="sibTrans" cxnId="{596897CB-CA50-42F7-984F-95FA4AB964F3}">
      <dgm:prSet/>
      <dgm:spPr/>
      <dgm:t>
        <a:bodyPr/>
        <a:lstStyle/>
        <a:p>
          <a:endParaRPr lang="en-US"/>
        </a:p>
      </dgm:t>
    </dgm:pt>
    <dgm:pt modelId="{AC627F67-996A-4E62-A82D-41C1F32628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Short circuit protection</a:t>
          </a:r>
        </a:p>
      </dgm:t>
    </dgm:pt>
    <dgm:pt modelId="{586B405E-ED81-45AD-8E3C-B1AE11FCA9F7}" type="parTrans" cxnId="{CD7E75F7-C89D-43B5-95DA-877842ADE676}">
      <dgm:prSet/>
      <dgm:spPr/>
      <dgm:t>
        <a:bodyPr/>
        <a:lstStyle/>
        <a:p>
          <a:endParaRPr lang="en-US"/>
        </a:p>
      </dgm:t>
    </dgm:pt>
    <dgm:pt modelId="{3187E43B-E998-4A54-840F-0019958A380C}" type="sibTrans" cxnId="{CD7E75F7-C89D-43B5-95DA-877842ADE676}">
      <dgm:prSet/>
      <dgm:spPr/>
      <dgm:t>
        <a:bodyPr/>
        <a:lstStyle/>
        <a:p>
          <a:endParaRPr lang="en-US"/>
        </a:p>
      </dgm:t>
    </dgm:pt>
    <dgm:pt modelId="{A0190914-C77C-44AF-89CF-4A12756D5BC0}" type="pres">
      <dgm:prSet presAssocID="{A9A2E47E-F23B-4CDC-BEE3-CD0DA9A38BF2}" presName="root" presStyleCnt="0">
        <dgm:presLayoutVars>
          <dgm:dir/>
          <dgm:resizeHandles val="exact"/>
        </dgm:presLayoutVars>
      </dgm:prSet>
      <dgm:spPr/>
    </dgm:pt>
    <dgm:pt modelId="{D65A47FE-866C-48D5-8411-45D5E9F9F926}" type="pres">
      <dgm:prSet presAssocID="{F9183087-9511-4FA7-B5C3-C7A7948A6512}" presName="compNode" presStyleCnt="0"/>
      <dgm:spPr/>
    </dgm:pt>
    <dgm:pt modelId="{0BF1BAAA-BDFC-4F5D-81EA-E316A102B129}" type="pres">
      <dgm:prSet presAssocID="{F9183087-9511-4FA7-B5C3-C7A7948A6512}" presName="bgRect" presStyleLbl="bgShp" presStyleIdx="0" presStyleCnt="3"/>
      <dgm:spPr/>
    </dgm:pt>
    <dgm:pt modelId="{E2093B09-F926-4CF0-BF5F-08AA1E85EEDA}" type="pres">
      <dgm:prSet presAssocID="{F9183087-9511-4FA7-B5C3-C7A7948A65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012278D6-F399-40A2-9582-0B0719513F68}" type="pres">
      <dgm:prSet presAssocID="{F9183087-9511-4FA7-B5C3-C7A7948A6512}" presName="spaceRect" presStyleCnt="0"/>
      <dgm:spPr/>
    </dgm:pt>
    <dgm:pt modelId="{26A72312-7027-44F1-A9A2-0EC8813169CE}" type="pres">
      <dgm:prSet presAssocID="{F9183087-9511-4FA7-B5C3-C7A7948A6512}" presName="parTx" presStyleLbl="revTx" presStyleIdx="0" presStyleCnt="3">
        <dgm:presLayoutVars>
          <dgm:chMax val="0"/>
          <dgm:chPref val="0"/>
        </dgm:presLayoutVars>
      </dgm:prSet>
      <dgm:spPr/>
    </dgm:pt>
    <dgm:pt modelId="{5464C468-E5AE-4388-8330-1352C3F3B477}" type="pres">
      <dgm:prSet presAssocID="{71587C3D-A73B-4258-BC7D-A4A895FA7DBE}" presName="sibTrans" presStyleCnt="0"/>
      <dgm:spPr/>
    </dgm:pt>
    <dgm:pt modelId="{2862673B-364D-4D89-A849-E58F2660EAAF}" type="pres">
      <dgm:prSet presAssocID="{51429E0F-79FD-446B-BB0D-16072985E881}" presName="compNode" presStyleCnt="0"/>
      <dgm:spPr/>
    </dgm:pt>
    <dgm:pt modelId="{6BEE4977-A4B2-4CA4-9392-6B8AA2C0B7E1}" type="pres">
      <dgm:prSet presAssocID="{51429E0F-79FD-446B-BB0D-16072985E881}" presName="bgRect" presStyleLbl="bgShp" presStyleIdx="1" presStyleCnt="3"/>
      <dgm:spPr/>
    </dgm:pt>
    <dgm:pt modelId="{4D4D5E3F-490D-46D3-9E52-E187FFDE450D}" type="pres">
      <dgm:prSet presAssocID="{51429E0F-79FD-446B-BB0D-16072985E8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F2E0763-5D59-41FF-81D1-2A60CA6A9B93}" type="pres">
      <dgm:prSet presAssocID="{51429E0F-79FD-446B-BB0D-16072985E881}" presName="spaceRect" presStyleCnt="0"/>
      <dgm:spPr/>
    </dgm:pt>
    <dgm:pt modelId="{D261EA03-C893-4F1B-91F5-BB65A8B0342D}" type="pres">
      <dgm:prSet presAssocID="{51429E0F-79FD-446B-BB0D-16072985E881}" presName="parTx" presStyleLbl="revTx" presStyleIdx="1" presStyleCnt="3">
        <dgm:presLayoutVars>
          <dgm:chMax val="0"/>
          <dgm:chPref val="0"/>
        </dgm:presLayoutVars>
      </dgm:prSet>
      <dgm:spPr/>
    </dgm:pt>
    <dgm:pt modelId="{34494B52-DED5-4A87-8B95-D2534FAA00B4}" type="pres">
      <dgm:prSet presAssocID="{3ED5DA95-B9BE-47BA-BFEA-ECD697E12DF8}" presName="sibTrans" presStyleCnt="0"/>
      <dgm:spPr/>
    </dgm:pt>
    <dgm:pt modelId="{AA0BF3EE-AA3A-4275-AF20-6CBC19D21CF3}" type="pres">
      <dgm:prSet presAssocID="{AC627F67-996A-4E62-A82D-41C1F326282C}" presName="compNode" presStyleCnt="0"/>
      <dgm:spPr/>
    </dgm:pt>
    <dgm:pt modelId="{B3685FB3-B2E1-4FCA-8776-454E4B8B829A}" type="pres">
      <dgm:prSet presAssocID="{AC627F67-996A-4E62-A82D-41C1F326282C}" presName="bgRect" presStyleLbl="bgShp" presStyleIdx="2" presStyleCnt="3"/>
      <dgm:spPr/>
    </dgm:pt>
    <dgm:pt modelId="{AB325429-786A-4725-AFE1-327D0E1085FF}" type="pres">
      <dgm:prSet presAssocID="{AC627F67-996A-4E62-A82D-41C1F32628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30C740A-A7A5-4A43-9B34-1A220376DB4D}" type="pres">
      <dgm:prSet presAssocID="{AC627F67-996A-4E62-A82D-41C1F326282C}" presName="spaceRect" presStyleCnt="0"/>
      <dgm:spPr/>
    </dgm:pt>
    <dgm:pt modelId="{B56B2813-F0E2-4873-84E1-35184C1C3C28}" type="pres">
      <dgm:prSet presAssocID="{AC627F67-996A-4E62-A82D-41C1F326282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980400-DAAA-4509-A683-59CDDC1A4CE4}" srcId="{A9A2E47E-F23B-4CDC-BEE3-CD0DA9A38BF2}" destId="{F9183087-9511-4FA7-B5C3-C7A7948A6512}" srcOrd="0" destOrd="0" parTransId="{8F97317C-C2F0-4FC4-82C1-CAC8FE246FD6}" sibTransId="{71587C3D-A73B-4258-BC7D-A4A895FA7DBE}"/>
    <dgm:cxn modelId="{4EA4A003-ABD8-49E1-BFA5-1C0B1E1EE576}" type="presOf" srcId="{A9A2E47E-F23B-4CDC-BEE3-CD0DA9A38BF2}" destId="{A0190914-C77C-44AF-89CF-4A12756D5BC0}" srcOrd="0" destOrd="0" presId="urn:microsoft.com/office/officeart/2018/2/layout/IconVerticalSolidList"/>
    <dgm:cxn modelId="{FACECD34-C9A7-4C50-AD08-9F064B342D91}" type="presOf" srcId="{F9183087-9511-4FA7-B5C3-C7A7948A6512}" destId="{26A72312-7027-44F1-A9A2-0EC8813169CE}" srcOrd="0" destOrd="0" presId="urn:microsoft.com/office/officeart/2018/2/layout/IconVerticalSolidList"/>
    <dgm:cxn modelId="{A63038AD-306F-444E-A932-CC71D45D38A1}" type="presOf" srcId="{51429E0F-79FD-446B-BB0D-16072985E881}" destId="{D261EA03-C893-4F1B-91F5-BB65A8B0342D}" srcOrd="0" destOrd="0" presId="urn:microsoft.com/office/officeart/2018/2/layout/IconVerticalSolidList"/>
    <dgm:cxn modelId="{596897CB-CA50-42F7-984F-95FA4AB964F3}" srcId="{A9A2E47E-F23B-4CDC-BEE3-CD0DA9A38BF2}" destId="{51429E0F-79FD-446B-BB0D-16072985E881}" srcOrd="1" destOrd="0" parTransId="{631EAAD2-D5CF-4FFB-9AB3-BD49F8DD7AF0}" sibTransId="{3ED5DA95-B9BE-47BA-BFEA-ECD697E12DF8}"/>
    <dgm:cxn modelId="{E55FACD2-BDA6-4184-A06F-0536C12409F9}" type="presOf" srcId="{AC627F67-996A-4E62-A82D-41C1F326282C}" destId="{B56B2813-F0E2-4873-84E1-35184C1C3C28}" srcOrd="0" destOrd="0" presId="urn:microsoft.com/office/officeart/2018/2/layout/IconVerticalSolidList"/>
    <dgm:cxn modelId="{CD7E75F7-C89D-43B5-95DA-877842ADE676}" srcId="{A9A2E47E-F23B-4CDC-BEE3-CD0DA9A38BF2}" destId="{AC627F67-996A-4E62-A82D-41C1F326282C}" srcOrd="2" destOrd="0" parTransId="{586B405E-ED81-45AD-8E3C-B1AE11FCA9F7}" sibTransId="{3187E43B-E998-4A54-840F-0019958A380C}"/>
    <dgm:cxn modelId="{93B7D8E0-0177-492F-B1CD-87AABB3A8C00}" type="presParOf" srcId="{A0190914-C77C-44AF-89CF-4A12756D5BC0}" destId="{D65A47FE-866C-48D5-8411-45D5E9F9F926}" srcOrd="0" destOrd="0" presId="urn:microsoft.com/office/officeart/2018/2/layout/IconVerticalSolidList"/>
    <dgm:cxn modelId="{ABAFBBA2-B51B-4B82-BA67-1EB12FFF848E}" type="presParOf" srcId="{D65A47FE-866C-48D5-8411-45D5E9F9F926}" destId="{0BF1BAAA-BDFC-4F5D-81EA-E316A102B129}" srcOrd="0" destOrd="0" presId="urn:microsoft.com/office/officeart/2018/2/layout/IconVerticalSolidList"/>
    <dgm:cxn modelId="{9AC23B33-CD04-405D-881B-0C5BA7E70143}" type="presParOf" srcId="{D65A47FE-866C-48D5-8411-45D5E9F9F926}" destId="{E2093B09-F926-4CF0-BF5F-08AA1E85EEDA}" srcOrd="1" destOrd="0" presId="urn:microsoft.com/office/officeart/2018/2/layout/IconVerticalSolidList"/>
    <dgm:cxn modelId="{3EDC148E-2AC9-46EB-8B25-0206D1B77C76}" type="presParOf" srcId="{D65A47FE-866C-48D5-8411-45D5E9F9F926}" destId="{012278D6-F399-40A2-9582-0B0719513F68}" srcOrd="2" destOrd="0" presId="urn:microsoft.com/office/officeart/2018/2/layout/IconVerticalSolidList"/>
    <dgm:cxn modelId="{AD6E3D92-4C7A-4A85-B8D4-13843F8A0D61}" type="presParOf" srcId="{D65A47FE-866C-48D5-8411-45D5E9F9F926}" destId="{26A72312-7027-44F1-A9A2-0EC8813169CE}" srcOrd="3" destOrd="0" presId="urn:microsoft.com/office/officeart/2018/2/layout/IconVerticalSolidList"/>
    <dgm:cxn modelId="{E9F90669-B4A5-45EA-B2E5-0DA692563EDA}" type="presParOf" srcId="{A0190914-C77C-44AF-89CF-4A12756D5BC0}" destId="{5464C468-E5AE-4388-8330-1352C3F3B477}" srcOrd="1" destOrd="0" presId="urn:microsoft.com/office/officeart/2018/2/layout/IconVerticalSolidList"/>
    <dgm:cxn modelId="{08F9FB2B-55DA-4BA0-9530-51F13B24DA85}" type="presParOf" srcId="{A0190914-C77C-44AF-89CF-4A12756D5BC0}" destId="{2862673B-364D-4D89-A849-E58F2660EAAF}" srcOrd="2" destOrd="0" presId="urn:microsoft.com/office/officeart/2018/2/layout/IconVerticalSolidList"/>
    <dgm:cxn modelId="{0333FCE5-5948-499E-A895-D2515A3A95B0}" type="presParOf" srcId="{2862673B-364D-4D89-A849-E58F2660EAAF}" destId="{6BEE4977-A4B2-4CA4-9392-6B8AA2C0B7E1}" srcOrd="0" destOrd="0" presId="urn:microsoft.com/office/officeart/2018/2/layout/IconVerticalSolidList"/>
    <dgm:cxn modelId="{A694996F-449D-488C-BD48-DD69CF1E0CED}" type="presParOf" srcId="{2862673B-364D-4D89-A849-E58F2660EAAF}" destId="{4D4D5E3F-490D-46D3-9E52-E187FFDE450D}" srcOrd="1" destOrd="0" presId="urn:microsoft.com/office/officeart/2018/2/layout/IconVerticalSolidList"/>
    <dgm:cxn modelId="{6DC2661C-C81C-48D7-BA76-931B5C48ADF0}" type="presParOf" srcId="{2862673B-364D-4D89-A849-E58F2660EAAF}" destId="{5F2E0763-5D59-41FF-81D1-2A60CA6A9B93}" srcOrd="2" destOrd="0" presId="urn:microsoft.com/office/officeart/2018/2/layout/IconVerticalSolidList"/>
    <dgm:cxn modelId="{100395E2-C666-423A-8306-212995F730A9}" type="presParOf" srcId="{2862673B-364D-4D89-A849-E58F2660EAAF}" destId="{D261EA03-C893-4F1B-91F5-BB65A8B0342D}" srcOrd="3" destOrd="0" presId="urn:microsoft.com/office/officeart/2018/2/layout/IconVerticalSolidList"/>
    <dgm:cxn modelId="{33BE643C-D052-4ED6-A3D7-375CC1F1AAEA}" type="presParOf" srcId="{A0190914-C77C-44AF-89CF-4A12756D5BC0}" destId="{34494B52-DED5-4A87-8B95-D2534FAA00B4}" srcOrd="3" destOrd="0" presId="urn:microsoft.com/office/officeart/2018/2/layout/IconVerticalSolidList"/>
    <dgm:cxn modelId="{AB70C2C9-EF28-46D8-BA77-98CD7FA0DDD6}" type="presParOf" srcId="{A0190914-C77C-44AF-89CF-4A12756D5BC0}" destId="{AA0BF3EE-AA3A-4275-AF20-6CBC19D21CF3}" srcOrd="4" destOrd="0" presId="urn:microsoft.com/office/officeart/2018/2/layout/IconVerticalSolidList"/>
    <dgm:cxn modelId="{4D8A47C3-35CB-4BD4-BD9E-629B372E9748}" type="presParOf" srcId="{AA0BF3EE-AA3A-4275-AF20-6CBC19D21CF3}" destId="{B3685FB3-B2E1-4FCA-8776-454E4B8B829A}" srcOrd="0" destOrd="0" presId="urn:microsoft.com/office/officeart/2018/2/layout/IconVerticalSolidList"/>
    <dgm:cxn modelId="{C5273526-6487-4D60-8574-B111AA9E8120}" type="presParOf" srcId="{AA0BF3EE-AA3A-4275-AF20-6CBC19D21CF3}" destId="{AB325429-786A-4725-AFE1-327D0E1085FF}" srcOrd="1" destOrd="0" presId="urn:microsoft.com/office/officeart/2018/2/layout/IconVerticalSolidList"/>
    <dgm:cxn modelId="{46023CED-B8A5-4F1D-96B1-597DA98E8F2F}" type="presParOf" srcId="{AA0BF3EE-AA3A-4275-AF20-6CBC19D21CF3}" destId="{730C740A-A7A5-4A43-9B34-1A220376DB4D}" srcOrd="2" destOrd="0" presId="urn:microsoft.com/office/officeart/2018/2/layout/IconVerticalSolidList"/>
    <dgm:cxn modelId="{B869B7E9-223B-4E55-A60E-290C026C4FB2}" type="presParOf" srcId="{AA0BF3EE-AA3A-4275-AF20-6CBC19D21CF3}" destId="{B56B2813-F0E2-4873-84E1-35184C1C3C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A57D10-29FD-482B-8B91-ABDEE4A7A3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31D3D4-F9F0-4081-B5ED-C2CFD8E4C9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Rapid expansion of air carrying high energy projectiles.</a:t>
          </a:r>
        </a:p>
      </dgm:t>
    </dgm:pt>
    <dgm:pt modelId="{EA234D2F-AE29-4F56-B90D-3E34B2DBE263}" type="parTrans" cxnId="{6A990F04-537A-4D78-9272-5FA41B9A2686}">
      <dgm:prSet/>
      <dgm:spPr/>
      <dgm:t>
        <a:bodyPr/>
        <a:lstStyle/>
        <a:p>
          <a:endParaRPr lang="en-US"/>
        </a:p>
      </dgm:t>
    </dgm:pt>
    <dgm:pt modelId="{B68F8904-61AD-48C0-B0F0-765C82787D62}" type="sibTrans" cxnId="{6A990F04-537A-4D78-9272-5FA41B9A26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5322B1-BEDE-437D-B338-4C530E39F3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often an arc is the primary reason of an explosion.</a:t>
          </a:r>
        </a:p>
      </dgm:t>
    </dgm:pt>
    <dgm:pt modelId="{5D97ADC4-45F8-42E4-9C6F-880DF10088D1}" type="parTrans" cxnId="{FD9033D4-03F7-49D3-8348-87C69985C5AF}">
      <dgm:prSet/>
      <dgm:spPr/>
      <dgm:t>
        <a:bodyPr/>
        <a:lstStyle/>
        <a:p>
          <a:endParaRPr lang="en-US"/>
        </a:p>
      </dgm:t>
    </dgm:pt>
    <dgm:pt modelId="{73337149-DEAA-49D7-81D8-2F2B88DFF8A9}" type="sibTrans" cxnId="{FD9033D4-03F7-49D3-8348-87C69985C5AF}">
      <dgm:prSet/>
      <dgm:spPr/>
      <dgm:t>
        <a:bodyPr/>
        <a:lstStyle/>
        <a:p>
          <a:endParaRPr lang="en-US"/>
        </a:p>
      </dgm:t>
    </dgm:pt>
    <dgm:pt modelId="{8A2A8D2E-1B82-42FF-BAE8-AAA013AC7B75}" type="pres">
      <dgm:prSet presAssocID="{6FA57D10-29FD-482B-8B91-ABDEE4A7A3CE}" presName="root" presStyleCnt="0">
        <dgm:presLayoutVars>
          <dgm:dir/>
          <dgm:resizeHandles val="exact"/>
        </dgm:presLayoutVars>
      </dgm:prSet>
      <dgm:spPr/>
    </dgm:pt>
    <dgm:pt modelId="{F03AA016-9A17-4FA0-92CF-9DE4B1F57EAE}" type="pres">
      <dgm:prSet presAssocID="{6FA57D10-29FD-482B-8B91-ABDEE4A7A3CE}" presName="container" presStyleCnt="0">
        <dgm:presLayoutVars>
          <dgm:dir/>
          <dgm:resizeHandles val="exact"/>
        </dgm:presLayoutVars>
      </dgm:prSet>
      <dgm:spPr/>
    </dgm:pt>
    <dgm:pt modelId="{532FD8FF-20CA-4DA1-9EB6-01F5AC393090}" type="pres">
      <dgm:prSet presAssocID="{7131D3D4-F9F0-4081-B5ED-C2CFD8E4C965}" presName="compNode" presStyleCnt="0"/>
      <dgm:spPr/>
    </dgm:pt>
    <dgm:pt modelId="{17C8AC0D-EDC9-45C0-8A71-3F0C54315DDE}" type="pres">
      <dgm:prSet presAssocID="{7131D3D4-F9F0-4081-B5ED-C2CFD8E4C965}" presName="iconBgRect" presStyleLbl="bgShp" presStyleIdx="0" presStyleCnt="2"/>
      <dgm:spPr/>
    </dgm:pt>
    <dgm:pt modelId="{3DDFE7C9-AEFA-4602-98E4-2C7C1FD9A085}" type="pres">
      <dgm:prSet presAssocID="{7131D3D4-F9F0-4081-B5ED-C2CFD8E4C9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7DE326CC-B0B2-46AF-8A10-804728455BDE}" type="pres">
      <dgm:prSet presAssocID="{7131D3D4-F9F0-4081-B5ED-C2CFD8E4C965}" presName="spaceRect" presStyleCnt="0"/>
      <dgm:spPr/>
    </dgm:pt>
    <dgm:pt modelId="{409C68B3-045B-4A6E-A392-D5EFB10E696E}" type="pres">
      <dgm:prSet presAssocID="{7131D3D4-F9F0-4081-B5ED-C2CFD8E4C965}" presName="textRect" presStyleLbl="revTx" presStyleIdx="0" presStyleCnt="2">
        <dgm:presLayoutVars>
          <dgm:chMax val="1"/>
          <dgm:chPref val="1"/>
        </dgm:presLayoutVars>
      </dgm:prSet>
      <dgm:spPr/>
    </dgm:pt>
    <dgm:pt modelId="{3B8FDEC8-5FD1-41FA-9DDA-D9A6A43CF60A}" type="pres">
      <dgm:prSet presAssocID="{B68F8904-61AD-48C0-B0F0-765C82787D62}" presName="sibTrans" presStyleLbl="sibTrans2D1" presStyleIdx="0" presStyleCnt="0"/>
      <dgm:spPr/>
    </dgm:pt>
    <dgm:pt modelId="{A00D9A85-AD8B-47FE-B503-15C6DDB6830B}" type="pres">
      <dgm:prSet presAssocID="{615322B1-BEDE-437D-B338-4C530E39F343}" presName="compNode" presStyleCnt="0"/>
      <dgm:spPr/>
    </dgm:pt>
    <dgm:pt modelId="{52FAA111-EE38-47D3-B121-8B87671D7159}" type="pres">
      <dgm:prSet presAssocID="{615322B1-BEDE-437D-B338-4C530E39F343}" presName="iconBgRect" presStyleLbl="bgShp" presStyleIdx="1" presStyleCnt="2"/>
      <dgm:spPr/>
    </dgm:pt>
    <dgm:pt modelId="{108415ED-F893-479E-80EE-B20035645D7D}" type="pres">
      <dgm:prSet presAssocID="{615322B1-BEDE-437D-B338-4C530E39F3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A4D02DEB-82D3-4354-95EE-13F65677DB9C}" type="pres">
      <dgm:prSet presAssocID="{615322B1-BEDE-437D-B338-4C530E39F343}" presName="spaceRect" presStyleCnt="0"/>
      <dgm:spPr/>
    </dgm:pt>
    <dgm:pt modelId="{F61526D2-BF1D-4D95-ACC1-B49CD7FDED5D}" type="pres">
      <dgm:prSet presAssocID="{615322B1-BEDE-437D-B338-4C530E39F34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990F04-537A-4D78-9272-5FA41B9A2686}" srcId="{6FA57D10-29FD-482B-8B91-ABDEE4A7A3CE}" destId="{7131D3D4-F9F0-4081-B5ED-C2CFD8E4C965}" srcOrd="0" destOrd="0" parTransId="{EA234D2F-AE29-4F56-B90D-3E34B2DBE263}" sibTransId="{B68F8904-61AD-48C0-B0F0-765C82787D62}"/>
    <dgm:cxn modelId="{6AD6F85D-29CA-4B8A-A38B-616E4B72B113}" type="presOf" srcId="{615322B1-BEDE-437D-B338-4C530E39F343}" destId="{F61526D2-BF1D-4D95-ACC1-B49CD7FDED5D}" srcOrd="0" destOrd="0" presId="urn:microsoft.com/office/officeart/2018/2/layout/IconCircleList"/>
    <dgm:cxn modelId="{F8CC244C-B796-420F-B1F6-25417496E7E9}" type="presOf" srcId="{7131D3D4-F9F0-4081-B5ED-C2CFD8E4C965}" destId="{409C68B3-045B-4A6E-A392-D5EFB10E696E}" srcOrd="0" destOrd="0" presId="urn:microsoft.com/office/officeart/2018/2/layout/IconCircleList"/>
    <dgm:cxn modelId="{C5616158-90F7-455E-AA31-F1765C1EDCDF}" type="presOf" srcId="{6FA57D10-29FD-482B-8B91-ABDEE4A7A3CE}" destId="{8A2A8D2E-1B82-42FF-BAE8-AAA013AC7B75}" srcOrd="0" destOrd="0" presId="urn:microsoft.com/office/officeart/2018/2/layout/IconCircleList"/>
    <dgm:cxn modelId="{7DE68EBC-FE87-4E29-BF3D-5EE2B3103C4A}" type="presOf" srcId="{B68F8904-61AD-48C0-B0F0-765C82787D62}" destId="{3B8FDEC8-5FD1-41FA-9DDA-D9A6A43CF60A}" srcOrd="0" destOrd="0" presId="urn:microsoft.com/office/officeart/2018/2/layout/IconCircleList"/>
    <dgm:cxn modelId="{FD9033D4-03F7-49D3-8348-87C69985C5AF}" srcId="{6FA57D10-29FD-482B-8B91-ABDEE4A7A3CE}" destId="{615322B1-BEDE-437D-B338-4C530E39F343}" srcOrd="1" destOrd="0" parTransId="{5D97ADC4-45F8-42E4-9C6F-880DF10088D1}" sibTransId="{73337149-DEAA-49D7-81D8-2F2B88DFF8A9}"/>
    <dgm:cxn modelId="{7AB23D9F-C15C-4A43-A58F-20B84083AB45}" type="presParOf" srcId="{8A2A8D2E-1B82-42FF-BAE8-AAA013AC7B75}" destId="{F03AA016-9A17-4FA0-92CF-9DE4B1F57EAE}" srcOrd="0" destOrd="0" presId="urn:microsoft.com/office/officeart/2018/2/layout/IconCircleList"/>
    <dgm:cxn modelId="{6AFF5E94-DFBE-42EC-A538-D508068B399E}" type="presParOf" srcId="{F03AA016-9A17-4FA0-92CF-9DE4B1F57EAE}" destId="{532FD8FF-20CA-4DA1-9EB6-01F5AC393090}" srcOrd="0" destOrd="0" presId="urn:microsoft.com/office/officeart/2018/2/layout/IconCircleList"/>
    <dgm:cxn modelId="{0CDBDF08-EDEE-453E-B1AD-C56519A7E95E}" type="presParOf" srcId="{532FD8FF-20CA-4DA1-9EB6-01F5AC393090}" destId="{17C8AC0D-EDC9-45C0-8A71-3F0C54315DDE}" srcOrd="0" destOrd="0" presId="urn:microsoft.com/office/officeart/2018/2/layout/IconCircleList"/>
    <dgm:cxn modelId="{E26CF45C-A7D9-4ADA-BD1C-C9900B355C24}" type="presParOf" srcId="{532FD8FF-20CA-4DA1-9EB6-01F5AC393090}" destId="{3DDFE7C9-AEFA-4602-98E4-2C7C1FD9A085}" srcOrd="1" destOrd="0" presId="urn:microsoft.com/office/officeart/2018/2/layout/IconCircleList"/>
    <dgm:cxn modelId="{669828B0-5221-48A4-98B0-E53FE09F4DAB}" type="presParOf" srcId="{532FD8FF-20CA-4DA1-9EB6-01F5AC393090}" destId="{7DE326CC-B0B2-46AF-8A10-804728455BDE}" srcOrd="2" destOrd="0" presId="urn:microsoft.com/office/officeart/2018/2/layout/IconCircleList"/>
    <dgm:cxn modelId="{66C6F631-21EF-4D85-92D8-77F10A09DBEE}" type="presParOf" srcId="{532FD8FF-20CA-4DA1-9EB6-01F5AC393090}" destId="{409C68B3-045B-4A6E-A392-D5EFB10E696E}" srcOrd="3" destOrd="0" presId="urn:microsoft.com/office/officeart/2018/2/layout/IconCircleList"/>
    <dgm:cxn modelId="{408289C5-B7F1-4343-9D0D-FC71DF3DAF5E}" type="presParOf" srcId="{F03AA016-9A17-4FA0-92CF-9DE4B1F57EAE}" destId="{3B8FDEC8-5FD1-41FA-9DDA-D9A6A43CF60A}" srcOrd="1" destOrd="0" presId="urn:microsoft.com/office/officeart/2018/2/layout/IconCircleList"/>
    <dgm:cxn modelId="{7FD954C1-BBDB-42AF-8FEB-251E3FD7866B}" type="presParOf" srcId="{F03AA016-9A17-4FA0-92CF-9DE4B1F57EAE}" destId="{A00D9A85-AD8B-47FE-B503-15C6DDB6830B}" srcOrd="2" destOrd="0" presId="urn:microsoft.com/office/officeart/2018/2/layout/IconCircleList"/>
    <dgm:cxn modelId="{20491380-6868-4851-A6DE-2576945780C1}" type="presParOf" srcId="{A00D9A85-AD8B-47FE-B503-15C6DDB6830B}" destId="{52FAA111-EE38-47D3-B121-8B87671D7159}" srcOrd="0" destOrd="0" presId="urn:microsoft.com/office/officeart/2018/2/layout/IconCircleList"/>
    <dgm:cxn modelId="{A50CE3ED-AAD2-48D8-B236-5630ABC9CDCC}" type="presParOf" srcId="{A00D9A85-AD8B-47FE-B503-15C6DDB6830B}" destId="{108415ED-F893-479E-80EE-B20035645D7D}" srcOrd="1" destOrd="0" presId="urn:microsoft.com/office/officeart/2018/2/layout/IconCircleList"/>
    <dgm:cxn modelId="{CE1DBB14-B475-4FFF-9572-8383CF1FA85F}" type="presParOf" srcId="{A00D9A85-AD8B-47FE-B503-15C6DDB6830B}" destId="{A4D02DEB-82D3-4354-95EE-13F65677DB9C}" srcOrd="2" destOrd="0" presId="urn:microsoft.com/office/officeart/2018/2/layout/IconCircleList"/>
    <dgm:cxn modelId="{D802E0EB-6E64-48AC-B5D2-16D65362A0F9}" type="presParOf" srcId="{A00D9A85-AD8B-47FE-B503-15C6DDB6830B}" destId="{F61526D2-BF1D-4D95-ACC1-B49CD7FDED5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6384C4-EA2A-4D98-B4ED-31E29E86F2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CE78B5-5919-49AC-B28E-6BA96A2B24E0}">
      <dgm:prSet/>
      <dgm:spPr/>
      <dgm:t>
        <a:bodyPr/>
        <a:lstStyle/>
        <a:p>
          <a:r>
            <a:rPr lang="en-US"/>
            <a:t>Suitably rated equipment.</a:t>
          </a:r>
        </a:p>
      </dgm:t>
    </dgm:pt>
    <dgm:pt modelId="{1472458B-0167-4986-BD63-3B7BFA2A29A6}" type="parTrans" cxnId="{301B8EC1-4337-4015-B467-55DAB14F0398}">
      <dgm:prSet/>
      <dgm:spPr/>
      <dgm:t>
        <a:bodyPr/>
        <a:lstStyle/>
        <a:p>
          <a:endParaRPr lang="en-US"/>
        </a:p>
      </dgm:t>
    </dgm:pt>
    <dgm:pt modelId="{9B6030F7-E1FD-48E9-8BE3-543DB0355237}" type="sibTrans" cxnId="{301B8EC1-4337-4015-B467-55DAB14F0398}">
      <dgm:prSet/>
      <dgm:spPr/>
      <dgm:t>
        <a:bodyPr/>
        <a:lstStyle/>
        <a:p>
          <a:endParaRPr lang="en-US"/>
        </a:p>
      </dgm:t>
    </dgm:pt>
    <dgm:pt modelId="{0DA4D381-E7E6-4383-8067-04A6407F16CD}">
      <dgm:prSet/>
      <dgm:spPr/>
      <dgm:t>
        <a:bodyPr/>
        <a:lstStyle/>
        <a:p>
          <a:r>
            <a:rPr lang="en-US"/>
            <a:t>Periodical inspection of equipment for any sign of abnormality.</a:t>
          </a:r>
        </a:p>
      </dgm:t>
    </dgm:pt>
    <dgm:pt modelId="{DE934DC1-80B3-45AF-B86C-A8307D0C9997}" type="parTrans" cxnId="{3DE7C25A-33A5-4C4C-85F9-A99CAB68D033}">
      <dgm:prSet/>
      <dgm:spPr/>
      <dgm:t>
        <a:bodyPr/>
        <a:lstStyle/>
        <a:p>
          <a:endParaRPr lang="en-US"/>
        </a:p>
      </dgm:t>
    </dgm:pt>
    <dgm:pt modelId="{411235BF-0D15-47FA-8AB1-3813FF4094CD}" type="sibTrans" cxnId="{3DE7C25A-33A5-4C4C-85F9-A99CAB68D033}">
      <dgm:prSet/>
      <dgm:spPr/>
      <dgm:t>
        <a:bodyPr/>
        <a:lstStyle/>
        <a:p>
          <a:endParaRPr lang="en-US"/>
        </a:p>
      </dgm:t>
    </dgm:pt>
    <dgm:pt modelId="{84E7DB4C-9DB7-48C3-903C-D654A2F98E56}">
      <dgm:prSet/>
      <dgm:spPr/>
      <dgm:t>
        <a:bodyPr/>
        <a:lstStyle/>
        <a:p>
          <a:r>
            <a:rPr lang="en-US"/>
            <a:t>Correct connection and disconnection sequence.</a:t>
          </a:r>
        </a:p>
      </dgm:t>
    </dgm:pt>
    <dgm:pt modelId="{B781FA7F-3712-4BE7-9A50-6F682D95CDA4}" type="parTrans" cxnId="{DDE343E5-790D-45E2-A35F-CA1BA97F2A48}">
      <dgm:prSet/>
      <dgm:spPr/>
      <dgm:t>
        <a:bodyPr/>
        <a:lstStyle/>
        <a:p>
          <a:endParaRPr lang="en-US"/>
        </a:p>
      </dgm:t>
    </dgm:pt>
    <dgm:pt modelId="{768B0AE5-AA2E-41BF-9E9C-85C0FD36E2B5}" type="sibTrans" cxnId="{DDE343E5-790D-45E2-A35F-CA1BA97F2A48}">
      <dgm:prSet/>
      <dgm:spPr/>
      <dgm:t>
        <a:bodyPr/>
        <a:lstStyle/>
        <a:p>
          <a:endParaRPr lang="en-US"/>
        </a:p>
      </dgm:t>
    </dgm:pt>
    <dgm:pt modelId="{8B302776-7A92-4DAF-95B1-ED2F23FDC15F}">
      <dgm:prSet/>
      <dgm:spPr/>
      <dgm:t>
        <a:bodyPr/>
        <a:lstStyle/>
        <a:p>
          <a:r>
            <a:rPr lang="en-US"/>
            <a:t>Dirt and moisture free equipment.</a:t>
          </a:r>
        </a:p>
      </dgm:t>
    </dgm:pt>
    <dgm:pt modelId="{7D39BF46-DEFA-40CE-A094-593C3D54AA31}" type="parTrans" cxnId="{7508C2BC-8398-484C-BB92-47E7D697DFBE}">
      <dgm:prSet/>
      <dgm:spPr/>
      <dgm:t>
        <a:bodyPr/>
        <a:lstStyle/>
        <a:p>
          <a:endParaRPr lang="en-US"/>
        </a:p>
      </dgm:t>
    </dgm:pt>
    <dgm:pt modelId="{161E1EB6-3587-46D4-851D-AA079ACC545A}" type="sibTrans" cxnId="{7508C2BC-8398-484C-BB92-47E7D697DFBE}">
      <dgm:prSet/>
      <dgm:spPr/>
      <dgm:t>
        <a:bodyPr/>
        <a:lstStyle/>
        <a:p>
          <a:endParaRPr lang="en-US"/>
        </a:p>
      </dgm:t>
    </dgm:pt>
    <dgm:pt modelId="{1E7F2863-027E-476D-B0BC-13B17D2806D8}">
      <dgm:prSet/>
      <dgm:spPr/>
      <dgm:t>
        <a:bodyPr/>
        <a:lstStyle/>
        <a:p>
          <a:r>
            <a:rPr lang="en-US"/>
            <a:t>Safe distance while being energized.</a:t>
          </a:r>
        </a:p>
      </dgm:t>
    </dgm:pt>
    <dgm:pt modelId="{7D1DA473-C67A-49E1-B615-BC26A8B29CD3}" type="parTrans" cxnId="{621290B3-FAC8-45AD-836A-FB8902973839}">
      <dgm:prSet/>
      <dgm:spPr/>
      <dgm:t>
        <a:bodyPr/>
        <a:lstStyle/>
        <a:p>
          <a:endParaRPr lang="en-US"/>
        </a:p>
      </dgm:t>
    </dgm:pt>
    <dgm:pt modelId="{ACA91911-3C4A-4992-850F-31D1394EB227}" type="sibTrans" cxnId="{621290B3-FAC8-45AD-836A-FB8902973839}">
      <dgm:prSet/>
      <dgm:spPr/>
      <dgm:t>
        <a:bodyPr/>
        <a:lstStyle/>
        <a:p>
          <a:endParaRPr lang="en-US"/>
        </a:p>
      </dgm:t>
    </dgm:pt>
    <dgm:pt modelId="{E40D8410-FF1F-42DC-90DC-883D3CF908D2}" type="pres">
      <dgm:prSet presAssocID="{EC6384C4-EA2A-4D98-B4ED-31E29E86F217}" presName="root" presStyleCnt="0">
        <dgm:presLayoutVars>
          <dgm:dir/>
          <dgm:resizeHandles val="exact"/>
        </dgm:presLayoutVars>
      </dgm:prSet>
      <dgm:spPr/>
    </dgm:pt>
    <dgm:pt modelId="{BCF74520-3588-4633-BA9E-6A2CF15760FB}" type="pres">
      <dgm:prSet presAssocID="{10CE78B5-5919-49AC-B28E-6BA96A2B24E0}" presName="compNode" presStyleCnt="0"/>
      <dgm:spPr/>
    </dgm:pt>
    <dgm:pt modelId="{A83061C9-19B0-4AF1-B63F-C2A84A46023D}" type="pres">
      <dgm:prSet presAssocID="{10CE78B5-5919-49AC-B28E-6BA96A2B24E0}" presName="bgRect" presStyleLbl="bgShp" presStyleIdx="0" presStyleCnt="5"/>
      <dgm:spPr/>
    </dgm:pt>
    <dgm:pt modelId="{4BC97E7A-BCD4-400E-86EC-985885D3326D}" type="pres">
      <dgm:prSet presAssocID="{10CE78B5-5919-49AC-B28E-6BA96A2B24E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D737FF70-0CBE-409E-8E8D-2B70B91DDCC0}" type="pres">
      <dgm:prSet presAssocID="{10CE78B5-5919-49AC-B28E-6BA96A2B24E0}" presName="spaceRect" presStyleCnt="0"/>
      <dgm:spPr/>
    </dgm:pt>
    <dgm:pt modelId="{395C70AF-135E-4BC4-82EE-96DE27BC064B}" type="pres">
      <dgm:prSet presAssocID="{10CE78B5-5919-49AC-B28E-6BA96A2B24E0}" presName="parTx" presStyleLbl="revTx" presStyleIdx="0" presStyleCnt="5">
        <dgm:presLayoutVars>
          <dgm:chMax val="0"/>
          <dgm:chPref val="0"/>
        </dgm:presLayoutVars>
      </dgm:prSet>
      <dgm:spPr/>
    </dgm:pt>
    <dgm:pt modelId="{8A072530-3285-4A49-8DFF-FDC228B334DD}" type="pres">
      <dgm:prSet presAssocID="{9B6030F7-E1FD-48E9-8BE3-543DB0355237}" presName="sibTrans" presStyleCnt="0"/>
      <dgm:spPr/>
    </dgm:pt>
    <dgm:pt modelId="{14B85D01-1616-4C16-85A1-8254E474A72C}" type="pres">
      <dgm:prSet presAssocID="{0DA4D381-E7E6-4383-8067-04A6407F16CD}" presName="compNode" presStyleCnt="0"/>
      <dgm:spPr/>
    </dgm:pt>
    <dgm:pt modelId="{6F5FC708-F952-49D3-B9F7-1DFFC5A62D8A}" type="pres">
      <dgm:prSet presAssocID="{0DA4D381-E7E6-4383-8067-04A6407F16CD}" presName="bgRect" presStyleLbl="bgShp" presStyleIdx="1" presStyleCnt="5"/>
      <dgm:spPr/>
    </dgm:pt>
    <dgm:pt modelId="{8B7D8F32-CC43-44C6-98D2-C9364912ECA0}" type="pres">
      <dgm:prSet presAssocID="{0DA4D381-E7E6-4383-8067-04A6407F16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DD5E14C-AA39-4648-96F8-2230A2E84CE1}" type="pres">
      <dgm:prSet presAssocID="{0DA4D381-E7E6-4383-8067-04A6407F16CD}" presName="spaceRect" presStyleCnt="0"/>
      <dgm:spPr/>
    </dgm:pt>
    <dgm:pt modelId="{C044C0C2-FAC1-4875-9D9C-F2E9B6A4748F}" type="pres">
      <dgm:prSet presAssocID="{0DA4D381-E7E6-4383-8067-04A6407F16CD}" presName="parTx" presStyleLbl="revTx" presStyleIdx="1" presStyleCnt="5">
        <dgm:presLayoutVars>
          <dgm:chMax val="0"/>
          <dgm:chPref val="0"/>
        </dgm:presLayoutVars>
      </dgm:prSet>
      <dgm:spPr/>
    </dgm:pt>
    <dgm:pt modelId="{0767790E-969F-4F77-BFED-2F147FEE9E0A}" type="pres">
      <dgm:prSet presAssocID="{411235BF-0D15-47FA-8AB1-3813FF4094CD}" presName="sibTrans" presStyleCnt="0"/>
      <dgm:spPr/>
    </dgm:pt>
    <dgm:pt modelId="{18852BDF-F077-499B-B91C-384003B7DF43}" type="pres">
      <dgm:prSet presAssocID="{84E7DB4C-9DB7-48C3-903C-D654A2F98E56}" presName="compNode" presStyleCnt="0"/>
      <dgm:spPr/>
    </dgm:pt>
    <dgm:pt modelId="{ADAA5865-B9BD-4E02-A3F6-FB0F9BC48B13}" type="pres">
      <dgm:prSet presAssocID="{84E7DB4C-9DB7-48C3-903C-D654A2F98E56}" presName="bgRect" presStyleLbl="bgShp" presStyleIdx="2" presStyleCnt="5"/>
      <dgm:spPr/>
    </dgm:pt>
    <dgm:pt modelId="{BDCF49D3-AB42-4A4F-B16A-2CAB4CD721F2}" type="pres">
      <dgm:prSet presAssocID="{84E7DB4C-9DB7-48C3-903C-D654A2F98E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924B582-9D58-459C-8735-8A4EECB5105A}" type="pres">
      <dgm:prSet presAssocID="{84E7DB4C-9DB7-48C3-903C-D654A2F98E56}" presName="spaceRect" presStyleCnt="0"/>
      <dgm:spPr/>
    </dgm:pt>
    <dgm:pt modelId="{3BAA17FA-226B-4F0C-8685-B2B2F419FD3F}" type="pres">
      <dgm:prSet presAssocID="{84E7DB4C-9DB7-48C3-903C-D654A2F98E56}" presName="parTx" presStyleLbl="revTx" presStyleIdx="2" presStyleCnt="5">
        <dgm:presLayoutVars>
          <dgm:chMax val="0"/>
          <dgm:chPref val="0"/>
        </dgm:presLayoutVars>
      </dgm:prSet>
      <dgm:spPr/>
    </dgm:pt>
    <dgm:pt modelId="{AF0ECCD1-7005-4E8B-8CD7-4DD85FC4D89C}" type="pres">
      <dgm:prSet presAssocID="{768B0AE5-AA2E-41BF-9E9C-85C0FD36E2B5}" presName="sibTrans" presStyleCnt="0"/>
      <dgm:spPr/>
    </dgm:pt>
    <dgm:pt modelId="{5B6ABE17-7BE4-412F-BBFE-814B72AC9ACE}" type="pres">
      <dgm:prSet presAssocID="{8B302776-7A92-4DAF-95B1-ED2F23FDC15F}" presName="compNode" presStyleCnt="0"/>
      <dgm:spPr/>
    </dgm:pt>
    <dgm:pt modelId="{0EA25EBA-6B10-49A9-83DC-BE67AB268550}" type="pres">
      <dgm:prSet presAssocID="{8B302776-7A92-4DAF-95B1-ED2F23FDC15F}" presName="bgRect" presStyleLbl="bgShp" presStyleIdx="3" presStyleCnt="5"/>
      <dgm:spPr/>
    </dgm:pt>
    <dgm:pt modelId="{006CA462-FCBD-4467-B857-DAC60A7ED4AD}" type="pres">
      <dgm:prSet presAssocID="{8B302776-7A92-4DAF-95B1-ED2F23FDC1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E4D61728-0134-401D-AFA1-95BC6C69C99D}" type="pres">
      <dgm:prSet presAssocID="{8B302776-7A92-4DAF-95B1-ED2F23FDC15F}" presName="spaceRect" presStyleCnt="0"/>
      <dgm:spPr/>
    </dgm:pt>
    <dgm:pt modelId="{A8D186F9-AE37-4F2C-BFB3-5399ADB29A4F}" type="pres">
      <dgm:prSet presAssocID="{8B302776-7A92-4DAF-95B1-ED2F23FDC15F}" presName="parTx" presStyleLbl="revTx" presStyleIdx="3" presStyleCnt="5">
        <dgm:presLayoutVars>
          <dgm:chMax val="0"/>
          <dgm:chPref val="0"/>
        </dgm:presLayoutVars>
      </dgm:prSet>
      <dgm:spPr/>
    </dgm:pt>
    <dgm:pt modelId="{4267FDAB-E9C3-4BD8-A97C-64332679F7B1}" type="pres">
      <dgm:prSet presAssocID="{161E1EB6-3587-46D4-851D-AA079ACC545A}" presName="sibTrans" presStyleCnt="0"/>
      <dgm:spPr/>
    </dgm:pt>
    <dgm:pt modelId="{75730510-C58F-498E-BCD4-AAEC7819A9D3}" type="pres">
      <dgm:prSet presAssocID="{1E7F2863-027E-476D-B0BC-13B17D2806D8}" presName="compNode" presStyleCnt="0"/>
      <dgm:spPr/>
    </dgm:pt>
    <dgm:pt modelId="{609C0C1A-A036-450B-9689-4BB8E6EB2A90}" type="pres">
      <dgm:prSet presAssocID="{1E7F2863-027E-476D-B0BC-13B17D2806D8}" presName="bgRect" presStyleLbl="bgShp" presStyleIdx="4" presStyleCnt="5"/>
      <dgm:spPr/>
    </dgm:pt>
    <dgm:pt modelId="{0D5CF664-698E-428F-A51F-29DA8D2DB9AA}" type="pres">
      <dgm:prSet presAssocID="{1E7F2863-027E-476D-B0BC-13B17D2806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jacket"/>
        </a:ext>
      </dgm:extLst>
    </dgm:pt>
    <dgm:pt modelId="{172D0ECB-F206-4B8C-B80A-0E642BE6233C}" type="pres">
      <dgm:prSet presAssocID="{1E7F2863-027E-476D-B0BC-13B17D2806D8}" presName="spaceRect" presStyleCnt="0"/>
      <dgm:spPr/>
    </dgm:pt>
    <dgm:pt modelId="{173F9F73-652D-448F-9394-F1AECCB2248A}" type="pres">
      <dgm:prSet presAssocID="{1E7F2863-027E-476D-B0BC-13B17D2806D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0AD4A05-797D-45B6-8532-0C6086ED243D}" type="presOf" srcId="{8B302776-7A92-4DAF-95B1-ED2F23FDC15F}" destId="{A8D186F9-AE37-4F2C-BFB3-5399ADB29A4F}" srcOrd="0" destOrd="0" presId="urn:microsoft.com/office/officeart/2018/2/layout/IconVerticalSolidList"/>
    <dgm:cxn modelId="{93542C1B-A476-4333-9243-827F8626C8C3}" type="presOf" srcId="{EC6384C4-EA2A-4D98-B4ED-31E29E86F217}" destId="{E40D8410-FF1F-42DC-90DC-883D3CF908D2}" srcOrd="0" destOrd="0" presId="urn:microsoft.com/office/officeart/2018/2/layout/IconVerticalSolidList"/>
    <dgm:cxn modelId="{22FE2E5C-2398-4C8F-AA69-1344EFA9CF4A}" type="presOf" srcId="{1E7F2863-027E-476D-B0BC-13B17D2806D8}" destId="{173F9F73-652D-448F-9394-F1AECCB2248A}" srcOrd="0" destOrd="0" presId="urn:microsoft.com/office/officeart/2018/2/layout/IconVerticalSolidList"/>
    <dgm:cxn modelId="{9172024B-AD09-4C48-9758-F7E98325BE3F}" type="presOf" srcId="{84E7DB4C-9DB7-48C3-903C-D654A2F98E56}" destId="{3BAA17FA-226B-4F0C-8685-B2B2F419FD3F}" srcOrd="0" destOrd="0" presId="urn:microsoft.com/office/officeart/2018/2/layout/IconVerticalSolidList"/>
    <dgm:cxn modelId="{0FA79751-DF40-4574-A9C2-E3EDFCAF55B3}" type="presOf" srcId="{10CE78B5-5919-49AC-B28E-6BA96A2B24E0}" destId="{395C70AF-135E-4BC4-82EE-96DE27BC064B}" srcOrd="0" destOrd="0" presId="urn:microsoft.com/office/officeart/2018/2/layout/IconVerticalSolidList"/>
    <dgm:cxn modelId="{3DE7C25A-33A5-4C4C-85F9-A99CAB68D033}" srcId="{EC6384C4-EA2A-4D98-B4ED-31E29E86F217}" destId="{0DA4D381-E7E6-4383-8067-04A6407F16CD}" srcOrd="1" destOrd="0" parTransId="{DE934DC1-80B3-45AF-B86C-A8307D0C9997}" sibTransId="{411235BF-0D15-47FA-8AB1-3813FF4094CD}"/>
    <dgm:cxn modelId="{621290B3-FAC8-45AD-836A-FB8902973839}" srcId="{EC6384C4-EA2A-4D98-B4ED-31E29E86F217}" destId="{1E7F2863-027E-476D-B0BC-13B17D2806D8}" srcOrd="4" destOrd="0" parTransId="{7D1DA473-C67A-49E1-B615-BC26A8B29CD3}" sibTransId="{ACA91911-3C4A-4992-850F-31D1394EB227}"/>
    <dgm:cxn modelId="{7508C2BC-8398-484C-BB92-47E7D697DFBE}" srcId="{EC6384C4-EA2A-4D98-B4ED-31E29E86F217}" destId="{8B302776-7A92-4DAF-95B1-ED2F23FDC15F}" srcOrd="3" destOrd="0" parTransId="{7D39BF46-DEFA-40CE-A094-593C3D54AA31}" sibTransId="{161E1EB6-3587-46D4-851D-AA079ACC545A}"/>
    <dgm:cxn modelId="{301B8EC1-4337-4015-B467-55DAB14F0398}" srcId="{EC6384C4-EA2A-4D98-B4ED-31E29E86F217}" destId="{10CE78B5-5919-49AC-B28E-6BA96A2B24E0}" srcOrd="0" destOrd="0" parTransId="{1472458B-0167-4986-BD63-3B7BFA2A29A6}" sibTransId="{9B6030F7-E1FD-48E9-8BE3-543DB0355237}"/>
    <dgm:cxn modelId="{DDE343E5-790D-45E2-A35F-CA1BA97F2A48}" srcId="{EC6384C4-EA2A-4D98-B4ED-31E29E86F217}" destId="{84E7DB4C-9DB7-48C3-903C-D654A2F98E56}" srcOrd="2" destOrd="0" parTransId="{B781FA7F-3712-4BE7-9A50-6F682D95CDA4}" sibTransId="{768B0AE5-AA2E-41BF-9E9C-85C0FD36E2B5}"/>
    <dgm:cxn modelId="{C3633CF3-B616-4027-86ED-DA42A1A7A2B0}" type="presOf" srcId="{0DA4D381-E7E6-4383-8067-04A6407F16CD}" destId="{C044C0C2-FAC1-4875-9D9C-F2E9B6A4748F}" srcOrd="0" destOrd="0" presId="urn:microsoft.com/office/officeart/2018/2/layout/IconVerticalSolidList"/>
    <dgm:cxn modelId="{D0C2C8CF-EDA5-4BEF-9546-6C508868A91F}" type="presParOf" srcId="{E40D8410-FF1F-42DC-90DC-883D3CF908D2}" destId="{BCF74520-3588-4633-BA9E-6A2CF15760FB}" srcOrd="0" destOrd="0" presId="urn:microsoft.com/office/officeart/2018/2/layout/IconVerticalSolidList"/>
    <dgm:cxn modelId="{5093B8B2-365F-46A9-B70B-FBB627DE2AA4}" type="presParOf" srcId="{BCF74520-3588-4633-BA9E-6A2CF15760FB}" destId="{A83061C9-19B0-4AF1-B63F-C2A84A46023D}" srcOrd="0" destOrd="0" presId="urn:microsoft.com/office/officeart/2018/2/layout/IconVerticalSolidList"/>
    <dgm:cxn modelId="{0D286B6B-CB38-41D2-B390-48FF24EEDA53}" type="presParOf" srcId="{BCF74520-3588-4633-BA9E-6A2CF15760FB}" destId="{4BC97E7A-BCD4-400E-86EC-985885D3326D}" srcOrd="1" destOrd="0" presId="urn:microsoft.com/office/officeart/2018/2/layout/IconVerticalSolidList"/>
    <dgm:cxn modelId="{5380DF14-CBBD-4725-9E50-8F55D7C86BCA}" type="presParOf" srcId="{BCF74520-3588-4633-BA9E-6A2CF15760FB}" destId="{D737FF70-0CBE-409E-8E8D-2B70B91DDCC0}" srcOrd="2" destOrd="0" presId="urn:microsoft.com/office/officeart/2018/2/layout/IconVerticalSolidList"/>
    <dgm:cxn modelId="{EF9ACC39-F05A-41E3-917F-87259F50B4AF}" type="presParOf" srcId="{BCF74520-3588-4633-BA9E-6A2CF15760FB}" destId="{395C70AF-135E-4BC4-82EE-96DE27BC064B}" srcOrd="3" destOrd="0" presId="urn:microsoft.com/office/officeart/2018/2/layout/IconVerticalSolidList"/>
    <dgm:cxn modelId="{15E4733A-7533-4BF8-8592-2734D834A97A}" type="presParOf" srcId="{E40D8410-FF1F-42DC-90DC-883D3CF908D2}" destId="{8A072530-3285-4A49-8DFF-FDC228B334DD}" srcOrd="1" destOrd="0" presId="urn:microsoft.com/office/officeart/2018/2/layout/IconVerticalSolidList"/>
    <dgm:cxn modelId="{D0E81DA0-C0FC-4BDB-B142-400F0A605B38}" type="presParOf" srcId="{E40D8410-FF1F-42DC-90DC-883D3CF908D2}" destId="{14B85D01-1616-4C16-85A1-8254E474A72C}" srcOrd="2" destOrd="0" presId="urn:microsoft.com/office/officeart/2018/2/layout/IconVerticalSolidList"/>
    <dgm:cxn modelId="{58C18C54-FBB0-4747-8C7D-474699E9A521}" type="presParOf" srcId="{14B85D01-1616-4C16-85A1-8254E474A72C}" destId="{6F5FC708-F952-49D3-B9F7-1DFFC5A62D8A}" srcOrd="0" destOrd="0" presId="urn:microsoft.com/office/officeart/2018/2/layout/IconVerticalSolidList"/>
    <dgm:cxn modelId="{40F45BD5-DEAB-44DB-AD48-2C3DC7D000BD}" type="presParOf" srcId="{14B85D01-1616-4C16-85A1-8254E474A72C}" destId="{8B7D8F32-CC43-44C6-98D2-C9364912ECA0}" srcOrd="1" destOrd="0" presId="urn:microsoft.com/office/officeart/2018/2/layout/IconVerticalSolidList"/>
    <dgm:cxn modelId="{A2FEDC36-FA38-427C-B9D9-5BA1A35326ED}" type="presParOf" srcId="{14B85D01-1616-4C16-85A1-8254E474A72C}" destId="{5DD5E14C-AA39-4648-96F8-2230A2E84CE1}" srcOrd="2" destOrd="0" presId="urn:microsoft.com/office/officeart/2018/2/layout/IconVerticalSolidList"/>
    <dgm:cxn modelId="{2F2D7D7E-2D36-4DC5-B72B-01589FE586D7}" type="presParOf" srcId="{14B85D01-1616-4C16-85A1-8254E474A72C}" destId="{C044C0C2-FAC1-4875-9D9C-F2E9B6A4748F}" srcOrd="3" destOrd="0" presId="urn:microsoft.com/office/officeart/2018/2/layout/IconVerticalSolidList"/>
    <dgm:cxn modelId="{BF726C28-6A59-473B-9C21-1D1FBC806973}" type="presParOf" srcId="{E40D8410-FF1F-42DC-90DC-883D3CF908D2}" destId="{0767790E-969F-4F77-BFED-2F147FEE9E0A}" srcOrd="3" destOrd="0" presId="urn:microsoft.com/office/officeart/2018/2/layout/IconVerticalSolidList"/>
    <dgm:cxn modelId="{5E4884C5-EA7A-4102-92D3-80E0FAED0B4F}" type="presParOf" srcId="{E40D8410-FF1F-42DC-90DC-883D3CF908D2}" destId="{18852BDF-F077-499B-B91C-384003B7DF43}" srcOrd="4" destOrd="0" presId="urn:microsoft.com/office/officeart/2018/2/layout/IconVerticalSolidList"/>
    <dgm:cxn modelId="{A440AB73-894B-4F48-BB87-573D07F4DDB8}" type="presParOf" srcId="{18852BDF-F077-499B-B91C-384003B7DF43}" destId="{ADAA5865-B9BD-4E02-A3F6-FB0F9BC48B13}" srcOrd="0" destOrd="0" presId="urn:microsoft.com/office/officeart/2018/2/layout/IconVerticalSolidList"/>
    <dgm:cxn modelId="{30CEC914-C459-4399-88A8-8E4009ADEA4C}" type="presParOf" srcId="{18852BDF-F077-499B-B91C-384003B7DF43}" destId="{BDCF49D3-AB42-4A4F-B16A-2CAB4CD721F2}" srcOrd="1" destOrd="0" presId="urn:microsoft.com/office/officeart/2018/2/layout/IconVerticalSolidList"/>
    <dgm:cxn modelId="{5A219F61-49FD-486C-8C71-FF90B80462E1}" type="presParOf" srcId="{18852BDF-F077-499B-B91C-384003B7DF43}" destId="{6924B582-9D58-459C-8735-8A4EECB5105A}" srcOrd="2" destOrd="0" presId="urn:microsoft.com/office/officeart/2018/2/layout/IconVerticalSolidList"/>
    <dgm:cxn modelId="{C422A1C5-A2CA-4587-BBE0-237A408B7110}" type="presParOf" srcId="{18852BDF-F077-499B-B91C-384003B7DF43}" destId="{3BAA17FA-226B-4F0C-8685-B2B2F419FD3F}" srcOrd="3" destOrd="0" presId="urn:microsoft.com/office/officeart/2018/2/layout/IconVerticalSolidList"/>
    <dgm:cxn modelId="{D9D26B8C-14AA-40BC-9871-770EE5646D3D}" type="presParOf" srcId="{E40D8410-FF1F-42DC-90DC-883D3CF908D2}" destId="{AF0ECCD1-7005-4E8B-8CD7-4DD85FC4D89C}" srcOrd="5" destOrd="0" presId="urn:microsoft.com/office/officeart/2018/2/layout/IconVerticalSolidList"/>
    <dgm:cxn modelId="{C9700F6B-E250-4A51-BF15-227EE9ECF72E}" type="presParOf" srcId="{E40D8410-FF1F-42DC-90DC-883D3CF908D2}" destId="{5B6ABE17-7BE4-412F-BBFE-814B72AC9ACE}" srcOrd="6" destOrd="0" presId="urn:microsoft.com/office/officeart/2018/2/layout/IconVerticalSolidList"/>
    <dgm:cxn modelId="{F6026B33-7C34-4B1F-99DC-DE36534E68B1}" type="presParOf" srcId="{5B6ABE17-7BE4-412F-BBFE-814B72AC9ACE}" destId="{0EA25EBA-6B10-49A9-83DC-BE67AB268550}" srcOrd="0" destOrd="0" presId="urn:microsoft.com/office/officeart/2018/2/layout/IconVerticalSolidList"/>
    <dgm:cxn modelId="{57B2E153-09E7-4694-BFF0-01DA42345BB8}" type="presParOf" srcId="{5B6ABE17-7BE4-412F-BBFE-814B72AC9ACE}" destId="{006CA462-FCBD-4467-B857-DAC60A7ED4AD}" srcOrd="1" destOrd="0" presId="urn:microsoft.com/office/officeart/2018/2/layout/IconVerticalSolidList"/>
    <dgm:cxn modelId="{04D099BF-84FC-40EB-9BD8-EECB0A55718F}" type="presParOf" srcId="{5B6ABE17-7BE4-412F-BBFE-814B72AC9ACE}" destId="{E4D61728-0134-401D-AFA1-95BC6C69C99D}" srcOrd="2" destOrd="0" presId="urn:microsoft.com/office/officeart/2018/2/layout/IconVerticalSolidList"/>
    <dgm:cxn modelId="{770E1027-7AE5-42AE-B489-9442D3EE5339}" type="presParOf" srcId="{5B6ABE17-7BE4-412F-BBFE-814B72AC9ACE}" destId="{A8D186F9-AE37-4F2C-BFB3-5399ADB29A4F}" srcOrd="3" destOrd="0" presId="urn:microsoft.com/office/officeart/2018/2/layout/IconVerticalSolidList"/>
    <dgm:cxn modelId="{B0D956FF-7990-47DA-99F4-B8C4FC37A2B4}" type="presParOf" srcId="{E40D8410-FF1F-42DC-90DC-883D3CF908D2}" destId="{4267FDAB-E9C3-4BD8-A97C-64332679F7B1}" srcOrd="7" destOrd="0" presId="urn:microsoft.com/office/officeart/2018/2/layout/IconVerticalSolidList"/>
    <dgm:cxn modelId="{F5294CDF-4A9D-45F1-9329-55BB4979965B}" type="presParOf" srcId="{E40D8410-FF1F-42DC-90DC-883D3CF908D2}" destId="{75730510-C58F-498E-BCD4-AAEC7819A9D3}" srcOrd="8" destOrd="0" presId="urn:microsoft.com/office/officeart/2018/2/layout/IconVerticalSolidList"/>
    <dgm:cxn modelId="{BAC2F402-06E3-4060-ABBC-C4278591B268}" type="presParOf" srcId="{75730510-C58F-498E-BCD4-AAEC7819A9D3}" destId="{609C0C1A-A036-450B-9689-4BB8E6EB2A90}" srcOrd="0" destOrd="0" presId="urn:microsoft.com/office/officeart/2018/2/layout/IconVerticalSolidList"/>
    <dgm:cxn modelId="{6D615463-3BEA-42D8-996B-C3069C35928A}" type="presParOf" srcId="{75730510-C58F-498E-BCD4-AAEC7819A9D3}" destId="{0D5CF664-698E-428F-A51F-29DA8D2DB9AA}" srcOrd="1" destOrd="0" presId="urn:microsoft.com/office/officeart/2018/2/layout/IconVerticalSolidList"/>
    <dgm:cxn modelId="{54836676-2062-4366-B3F6-5E3F2FB61B1E}" type="presParOf" srcId="{75730510-C58F-498E-BCD4-AAEC7819A9D3}" destId="{172D0ECB-F206-4B8C-B80A-0E642BE6233C}" srcOrd="2" destOrd="0" presId="urn:microsoft.com/office/officeart/2018/2/layout/IconVerticalSolidList"/>
    <dgm:cxn modelId="{336B5908-AE26-4CAB-8C2B-8BAAB7971E35}" type="presParOf" srcId="{75730510-C58F-498E-BCD4-AAEC7819A9D3}" destId="{173F9F73-652D-448F-9394-F1AECCB224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498990-88F7-49B9-AF37-283FDEBE4A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B7375AF-EFD7-4A93-976E-2DBCCD556951}">
      <dgm:prSet/>
      <dgm:spPr/>
      <dgm:t>
        <a:bodyPr/>
        <a:lstStyle/>
        <a:p>
          <a:r>
            <a:rPr lang="en-US"/>
            <a:t>Short circuit protection.</a:t>
          </a:r>
        </a:p>
      </dgm:t>
    </dgm:pt>
    <dgm:pt modelId="{48BD2E91-7FC8-4B1C-B9A5-89BEDB819053}" type="parTrans" cxnId="{35B7E724-2AF4-4BF7-BD25-E7CDC60205DE}">
      <dgm:prSet/>
      <dgm:spPr/>
      <dgm:t>
        <a:bodyPr/>
        <a:lstStyle/>
        <a:p>
          <a:endParaRPr lang="en-US"/>
        </a:p>
      </dgm:t>
    </dgm:pt>
    <dgm:pt modelId="{6F4E5409-5DA0-4891-A079-6BBEDB8B76BF}" type="sibTrans" cxnId="{35B7E724-2AF4-4BF7-BD25-E7CDC60205DE}">
      <dgm:prSet/>
      <dgm:spPr/>
      <dgm:t>
        <a:bodyPr/>
        <a:lstStyle/>
        <a:p>
          <a:endParaRPr lang="en-US"/>
        </a:p>
      </dgm:t>
    </dgm:pt>
    <dgm:pt modelId="{8D485ABE-2062-4CD3-8A02-2CC2B324ED6D}">
      <dgm:prSet/>
      <dgm:spPr/>
      <dgm:t>
        <a:bodyPr/>
        <a:lstStyle/>
        <a:p>
          <a:r>
            <a:rPr lang="en-US"/>
            <a:t>Sensing devices for monitoring of accumulation of flammable gas.</a:t>
          </a:r>
        </a:p>
      </dgm:t>
    </dgm:pt>
    <dgm:pt modelId="{760C8599-7562-4F84-9096-5A433E9EB50A}" type="parTrans" cxnId="{3BB668C1-1D7A-4C09-9932-1C5A680AAD4D}">
      <dgm:prSet/>
      <dgm:spPr/>
      <dgm:t>
        <a:bodyPr/>
        <a:lstStyle/>
        <a:p>
          <a:endParaRPr lang="en-US"/>
        </a:p>
      </dgm:t>
    </dgm:pt>
    <dgm:pt modelId="{8603BD5C-2A82-4391-B9FB-B64166A637A5}" type="sibTrans" cxnId="{3BB668C1-1D7A-4C09-9932-1C5A680AAD4D}">
      <dgm:prSet/>
      <dgm:spPr/>
      <dgm:t>
        <a:bodyPr/>
        <a:lstStyle/>
        <a:p>
          <a:endParaRPr lang="en-US"/>
        </a:p>
      </dgm:t>
    </dgm:pt>
    <dgm:pt modelId="{9E7E729F-CFD5-4332-8D0F-937A2A61EEAA}">
      <dgm:prSet/>
      <dgm:spPr/>
      <dgm:t>
        <a:bodyPr/>
        <a:lstStyle/>
        <a:p>
          <a:r>
            <a:rPr lang="en-US"/>
            <a:t>Lightening protection.</a:t>
          </a:r>
        </a:p>
      </dgm:t>
    </dgm:pt>
    <dgm:pt modelId="{D02FEF6F-51B7-44D2-8949-A2E34CAA3941}" type="parTrans" cxnId="{FA372BB6-96D8-4415-B63F-272D5E5B2CF0}">
      <dgm:prSet/>
      <dgm:spPr/>
      <dgm:t>
        <a:bodyPr/>
        <a:lstStyle/>
        <a:p>
          <a:endParaRPr lang="en-US"/>
        </a:p>
      </dgm:t>
    </dgm:pt>
    <dgm:pt modelId="{985A5EFB-C9D7-4AC0-B53F-906EC8BAB856}" type="sibTrans" cxnId="{FA372BB6-96D8-4415-B63F-272D5E5B2CF0}">
      <dgm:prSet/>
      <dgm:spPr/>
      <dgm:t>
        <a:bodyPr/>
        <a:lstStyle/>
        <a:p>
          <a:endParaRPr lang="en-US"/>
        </a:p>
      </dgm:t>
    </dgm:pt>
    <dgm:pt modelId="{5770AFE9-5B17-4AA8-9383-CCF608A98CAD}" type="pres">
      <dgm:prSet presAssocID="{58498990-88F7-49B9-AF37-283FDEBE4AA6}" presName="root" presStyleCnt="0">
        <dgm:presLayoutVars>
          <dgm:dir/>
          <dgm:resizeHandles val="exact"/>
        </dgm:presLayoutVars>
      </dgm:prSet>
      <dgm:spPr/>
    </dgm:pt>
    <dgm:pt modelId="{96A28023-3B0C-412A-A33D-BCC907B8ED71}" type="pres">
      <dgm:prSet presAssocID="{1B7375AF-EFD7-4A93-976E-2DBCCD556951}" presName="compNode" presStyleCnt="0"/>
      <dgm:spPr/>
    </dgm:pt>
    <dgm:pt modelId="{0033EA13-73DC-4D45-A009-E3FCDDF1BB80}" type="pres">
      <dgm:prSet presAssocID="{1B7375AF-EFD7-4A93-976E-2DBCCD556951}" presName="bgRect" presStyleLbl="bgShp" presStyleIdx="0" presStyleCnt="3"/>
      <dgm:spPr/>
    </dgm:pt>
    <dgm:pt modelId="{D6DC3EC3-1F4E-4951-AD68-4F5555869F25}" type="pres">
      <dgm:prSet presAssocID="{1B7375AF-EFD7-4A93-976E-2DBCCD5569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C05C3EAC-A214-40F8-8572-D10545B4EE42}" type="pres">
      <dgm:prSet presAssocID="{1B7375AF-EFD7-4A93-976E-2DBCCD556951}" presName="spaceRect" presStyleCnt="0"/>
      <dgm:spPr/>
    </dgm:pt>
    <dgm:pt modelId="{E251A443-79F8-4B7F-BB6C-5DC1DE51A189}" type="pres">
      <dgm:prSet presAssocID="{1B7375AF-EFD7-4A93-976E-2DBCCD556951}" presName="parTx" presStyleLbl="revTx" presStyleIdx="0" presStyleCnt="3">
        <dgm:presLayoutVars>
          <dgm:chMax val="0"/>
          <dgm:chPref val="0"/>
        </dgm:presLayoutVars>
      </dgm:prSet>
      <dgm:spPr/>
    </dgm:pt>
    <dgm:pt modelId="{16164D22-D955-4687-A28A-7F96B7E80CF6}" type="pres">
      <dgm:prSet presAssocID="{6F4E5409-5DA0-4891-A079-6BBEDB8B76BF}" presName="sibTrans" presStyleCnt="0"/>
      <dgm:spPr/>
    </dgm:pt>
    <dgm:pt modelId="{39DEF880-B561-4937-A0DF-90ED27577CAC}" type="pres">
      <dgm:prSet presAssocID="{8D485ABE-2062-4CD3-8A02-2CC2B324ED6D}" presName="compNode" presStyleCnt="0"/>
      <dgm:spPr/>
    </dgm:pt>
    <dgm:pt modelId="{3750A765-C8DF-4029-8B9E-C3B57CB3C899}" type="pres">
      <dgm:prSet presAssocID="{8D485ABE-2062-4CD3-8A02-2CC2B324ED6D}" presName="bgRect" presStyleLbl="bgShp" presStyleIdx="1" presStyleCnt="3"/>
      <dgm:spPr/>
    </dgm:pt>
    <dgm:pt modelId="{9113EDA2-AC0A-4CB9-B1EE-4595BDE7C6EA}" type="pres">
      <dgm:prSet presAssocID="{8D485ABE-2062-4CD3-8A02-2CC2B324ED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3CB6BF5F-8C34-4EC2-95D2-5D568266AC05}" type="pres">
      <dgm:prSet presAssocID="{8D485ABE-2062-4CD3-8A02-2CC2B324ED6D}" presName="spaceRect" presStyleCnt="0"/>
      <dgm:spPr/>
    </dgm:pt>
    <dgm:pt modelId="{0493CC75-7560-49CD-938C-CDE9BD7496A6}" type="pres">
      <dgm:prSet presAssocID="{8D485ABE-2062-4CD3-8A02-2CC2B324ED6D}" presName="parTx" presStyleLbl="revTx" presStyleIdx="1" presStyleCnt="3">
        <dgm:presLayoutVars>
          <dgm:chMax val="0"/>
          <dgm:chPref val="0"/>
        </dgm:presLayoutVars>
      </dgm:prSet>
      <dgm:spPr/>
    </dgm:pt>
    <dgm:pt modelId="{1279794F-713B-4042-A662-FC4A60D7E15B}" type="pres">
      <dgm:prSet presAssocID="{8603BD5C-2A82-4391-B9FB-B64166A637A5}" presName="sibTrans" presStyleCnt="0"/>
      <dgm:spPr/>
    </dgm:pt>
    <dgm:pt modelId="{456DD0E8-7834-482B-A87B-7F6B54471986}" type="pres">
      <dgm:prSet presAssocID="{9E7E729F-CFD5-4332-8D0F-937A2A61EEAA}" presName="compNode" presStyleCnt="0"/>
      <dgm:spPr/>
    </dgm:pt>
    <dgm:pt modelId="{DE851083-6FD9-4925-92E7-22B95C990522}" type="pres">
      <dgm:prSet presAssocID="{9E7E729F-CFD5-4332-8D0F-937A2A61EEAA}" presName="bgRect" presStyleLbl="bgShp" presStyleIdx="2" presStyleCnt="3"/>
      <dgm:spPr/>
    </dgm:pt>
    <dgm:pt modelId="{9F44CD1A-D50F-42DD-BB0E-3A6E05898352}" type="pres">
      <dgm:prSet presAssocID="{9E7E729F-CFD5-4332-8D0F-937A2A61EE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mbrella"/>
        </a:ext>
      </dgm:extLst>
    </dgm:pt>
    <dgm:pt modelId="{E53859F9-3AC6-451B-96E6-123212307956}" type="pres">
      <dgm:prSet presAssocID="{9E7E729F-CFD5-4332-8D0F-937A2A61EEAA}" presName="spaceRect" presStyleCnt="0"/>
      <dgm:spPr/>
    </dgm:pt>
    <dgm:pt modelId="{7067390B-344E-4F2A-B2CA-11543B0B8678}" type="pres">
      <dgm:prSet presAssocID="{9E7E729F-CFD5-4332-8D0F-937A2A61EE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B7E724-2AF4-4BF7-BD25-E7CDC60205DE}" srcId="{58498990-88F7-49B9-AF37-283FDEBE4AA6}" destId="{1B7375AF-EFD7-4A93-976E-2DBCCD556951}" srcOrd="0" destOrd="0" parTransId="{48BD2E91-7FC8-4B1C-B9A5-89BEDB819053}" sibTransId="{6F4E5409-5DA0-4891-A079-6BBEDB8B76BF}"/>
    <dgm:cxn modelId="{661C3541-215F-45F5-B84D-F242C45DC924}" type="presOf" srcId="{8D485ABE-2062-4CD3-8A02-2CC2B324ED6D}" destId="{0493CC75-7560-49CD-938C-CDE9BD7496A6}" srcOrd="0" destOrd="0" presId="urn:microsoft.com/office/officeart/2018/2/layout/IconVerticalSolidList"/>
    <dgm:cxn modelId="{E66DA143-CC32-4DFF-8E2F-FFD734F6A68C}" type="presOf" srcId="{1B7375AF-EFD7-4A93-976E-2DBCCD556951}" destId="{E251A443-79F8-4B7F-BB6C-5DC1DE51A189}" srcOrd="0" destOrd="0" presId="urn:microsoft.com/office/officeart/2018/2/layout/IconVerticalSolidList"/>
    <dgm:cxn modelId="{A7B2AC75-2E0A-4934-935C-871AD12E36CC}" type="presOf" srcId="{58498990-88F7-49B9-AF37-283FDEBE4AA6}" destId="{5770AFE9-5B17-4AA8-9383-CCF608A98CAD}" srcOrd="0" destOrd="0" presId="urn:microsoft.com/office/officeart/2018/2/layout/IconVerticalSolidList"/>
    <dgm:cxn modelId="{FA372BB6-96D8-4415-B63F-272D5E5B2CF0}" srcId="{58498990-88F7-49B9-AF37-283FDEBE4AA6}" destId="{9E7E729F-CFD5-4332-8D0F-937A2A61EEAA}" srcOrd="2" destOrd="0" parTransId="{D02FEF6F-51B7-44D2-8949-A2E34CAA3941}" sibTransId="{985A5EFB-C9D7-4AC0-B53F-906EC8BAB856}"/>
    <dgm:cxn modelId="{3BB668C1-1D7A-4C09-9932-1C5A680AAD4D}" srcId="{58498990-88F7-49B9-AF37-283FDEBE4AA6}" destId="{8D485ABE-2062-4CD3-8A02-2CC2B324ED6D}" srcOrd="1" destOrd="0" parTransId="{760C8599-7562-4F84-9096-5A433E9EB50A}" sibTransId="{8603BD5C-2A82-4391-B9FB-B64166A637A5}"/>
    <dgm:cxn modelId="{DC42DEF3-F0DA-4132-8307-DCC0ABCED090}" type="presOf" srcId="{9E7E729F-CFD5-4332-8D0F-937A2A61EEAA}" destId="{7067390B-344E-4F2A-B2CA-11543B0B8678}" srcOrd="0" destOrd="0" presId="urn:microsoft.com/office/officeart/2018/2/layout/IconVerticalSolidList"/>
    <dgm:cxn modelId="{A8FFDD61-1E47-430C-ABAA-2B05BB2BCE4F}" type="presParOf" srcId="{5770AFE9-5B17-4AA8-9383-CCF608A98CAD}" destId="{96A28023-3B0C-412A-A33D-BCC907B8ED71}" srcOrd="0" destOrd="0" presId="urn:microsoft.com/office/officeart/2018/2/layout/IconVerticalSolidList"/>
    <dgm:cxn modelId="{49DA5583-198A-489A-B6E5-7BB5A87459F3}" type="presParOf" srcId="{96A28023-3B0C-412A-A33D-BCC907B8ED71}" destId="{0033EA13-73DC-4D45-A009-E3FCDDF1BB80}" srcOrd="0" destOrd="0" presId="urn:microsoft.com/office/officeart/2018/2/layout/IconVerticalSolidList"/>
    <dgm:cxn modelId="{19F0EC8A-C3CD-4922-9DAC-274B4CE9DDFC}" type="presParOf" srcId="{96A28023-3B0C-412A-A33D-BCC907B8ED71}" destId="{D6DC3EC3-1F4E-4951-AD68-4F5555869F25}" srcOrd="1" destOrd="0" presId="urn:microsoft.com/office/officeart/2018/2/layout/IconVerticalSolidList"/>
    <dgm:cxn modelId="{6A39B20A-7021-48FB-8E6D-284E9303092D}" type="presParOf" srcId="{96A28023-3B0C-412A-A33D-BCC907B8ED71}" destId="{C05C3EAC-A214-40F8-8572-D10545B4EE42}" srcOrd="2" destOrd="0" presId="urn:microsoft.com/office/officeart/2018/2/layout/IconVerticalSolidList"/>
    <dgm:cxn modelId="{9F65C5E7-681B-446A-BC69-3ED4B02EFE08}" type="presParOf" srcId="{96A28023-3B0C-412A-A33D-BCC907B8ED71}" destId="{E251A443-79F8-4B7F-BB6C-5DC1DE51A189}" srcOrd="3" destOrd="0" presId="urn:microsoft.com/office/officeart/2018/2/layout/IconVerticalSolidList"/>
    <dgm:cxn modelId="{C5F79CB5-6A8C-4847-8ADE-A4CB10BEDA47}" type="presParOf" srcId="{5770AFE9-5B17-4AA8-9383-CCF608A98CAD}" destId="{16164D22-D955-4687-A28A-7F96B7E80CF6}" srcOrd="1" destOrd="0" presId="urn:microsoft.com/office/officeart/2018/2/layout/IconVerticalSolidList"/>
    <dgm:cxn modelId="{DFD3C9D7-0964-4013-84EA-AD84737EC863}" type="presParOf" srcId="{5770AFE9-5B17-4AA8-9383-CCF608A98CAD}" destId="{39DEF880-B561-4937-A0DF-90ED27577CAC}" srcOrd="2" destOrd="0" presId="urn:microsoft.com/office/officeart/2018/2/layout/IconVerticalSolidList"/>
    <dgm:cxn modelId="{3B673467-2D44-4CB6-9608-49FCC32523E4}" type="presParOf" srcId="{39DEF880-B561-4937-A0DF-90ED27577CAC}" destId="{3750A765-C8DF-4029-8B9E-C3B57CB3C899}" srcOrd="0" destOrd="0" presId="urn:microsoft.com/office/officeart/2018/2/layout/IconVerticalSolidList"/>
    <dgm:cxn modelId="{93BB06AD-BE54-4A7E-B1DA-AEFCF5641434}" type="presParOf" srcId="{39DEF880-B561-4937-A0DF-90ED27577CAC}" destId="{9113EDA2-AC0A-4CB9-B1EE-4595BDE7C6EA}" srcOrd="1" destOrd="0" presId="urn:microsoft.com/office/officeart/2018/2/layout/IconVerticalSolidList"/>
    <dgm:cxn modelId="{E290A0B0-91C7-455E-89CD-5D7209071A57}" type="presParOf" srcId="{39DEF880-B561-4937-A0DF-90ED27577CAC}" destId="{3CB6BF5F-8C34-4EC2-95D2-5D568266AC05}" srcOrd="2" destOrd="0" presId="urn:microsoft.com/office/officeart/2018/2/layout/IconVerticalSolidList"/>
    <dgm:cxn modelId="{FF590350-15D9-4D66-9A72-6975252499A3}" type="presParOf" srcId="{39DEF880-B561-4937-A0DF-90ED27577CAC}" destId="{0493CC75-7560-49CD-938C-CDE9BD7496A6}" srcOrd="3" destOrd="0" presId="urn:microsoft.com/office/officeart/2018/2/layout/IconVerticalSolidList"/>
    <dgm:cxn modelId="{CBF3F820-6353-4DFD-81AF-8F7909B16BFA}" type="presParOf" srcId="{5770AFE9-5B17-4AA8-9383-CCF608A98CAD}" destId="{1279794F-713B-4042-A662-FC4A60D7E15B}" srcOrd="3" destOrd="0" presId="urn:microsoft.com/office/officeart/2018/2/layout/IconVerticalSolidList"/>
    <dgm:cxn modelId="{33F71929-2769-491D-9DE0-F85B068D56B3}" type="presParOf" srcId="{5770AFE9-5B17-4AA8-9383-CCF608A98CAD}" destId="{456DD0E8-7834-482B-A87B-7F6B54471986}" srcOrd="4" destOrd="0" presId="urn:microsoft.com/office/officeart/2018/2/layout/IconVerticalSolidList"/>
    <dgm:cxn modelId="{B53AF6E4-CF83-466E-BFF2-551B35639E82}" type="presParOf" srcId="{456DD0E8-7834-482B-A87B-7F6B54471986}" destId="{DE851083-6FD9-4925-92E7-22B95C990522}" srcOrd="0" destOrd="0" presId="urn:microsoft.com/office/officeart/2018/2/layout/IconVerticalSolidList"/>
    <dgm:cxn modelId="{79286576-B77A-4EB2-9568-52FEC6931796}" type="presParOf" srcId="{456DD0E8-7834-482B-A87B-7F6B54471986}" destId="{9F44CD1A-D50F-42DD-BB0E-3A6E05898352}" srcOrd="1" destOrd="0" presId="urn:microsoft.com/office/officeart/2018/2/layout/IconVerticalSolidList"/>
    <dgm:cxn modelId="{B762B17D-40F4-4C37-B213-1016A927C70A}" type="presParOf" srcId="{456DD0E8-7834-482B-A87B-7F6B54471986}" destId="{E53859F9-3AC6-451B-96E6-123212307956}" srcOrd="2" destOrd="0" presId="urn:microsoft.com/office/officeart/2018/2/layout/IconVerticalSolidList"/>
    <dgm:cxn modelId="{9EB90C8F-8DD6-4CB4-9205-DC0C668E5810}" type="presParOf" srcId="{456DD0E8-7834-482B-A87B-7F6B54471986}" destId="{7067390B-344E-4F2A-B2CA-11543B0B86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85D5E-44A2-450C-B25E-C2267C4E1FC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5A681-E534-4D84-BABA-6CB19D93D8E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B40C7-8460-4AAB-AB76-2BC211699B3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De-energize all circuits and conductors in the immediate work area.</a:t>
          </a:r>
        </a:p>
      </dsp:txBody>
      <dsp:txXfrm>
        <a:off x="1941716" y="718"/>
        <a:ext cx="4571887" cy="1681139"/>
      </dsp:txXfrm>
    </dsp:sp>
    <dsp:sp modelId="{2D1978E6-77A2-4C44-9760-59237A7DC26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A3068-BC33-4A8E-BB61-6594DB34139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81E8A-3656-4CD4-AA76-78D57803205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and follow a lockout/tagout procedure.</a:t>
          </a:r>
        </a:p>
      </dsp:txBody>
      <dsp:txXfrm>
        <a:off x="1941716" y="2102143"/>
        <a:ext cx="4571887" cy="1681139"/>
      </dsp:txXfrm>
    </dsp:sp>
    <dsp:sp modelId="{25FC1516-2972-45BD-AD58-69D90F3A1A3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FAF1E-5DF6-41E7-9629-10DF99AFE79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5FF92-638E-4237-8A38-CB82F40F7C7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Maintain a safe working distance from all energized equipment and conductors.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60B39-353F-4189-A48E-0F0A2546FD1A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19C5E-65AB-4A26-86C7-93416C27E0CE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D0050-16F1-4D4E-B89C-89F1FB7FB770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Equipment body Insulation</a:t>
          </a:r>
          <a:endParaRPr lang="en-US" sz="1900" kern="1200"/>
        </a:p>
      </dsp:txBody>
      <dsp:txXfrm>
        <a:off x="1131174" y="4597"/>
        <a:ext cx="5382429" cy="979371"/>
      </dsp:txXfrm>
    </dsp:sp>
    <dsp:sp modelId="{AB117BEC-FCA2-4EAC-924E-75839302A9D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1A36E-8160-4C2A-9E06-E07E29989E0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170E8-57BB-41DF-8418-C5C5684D626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Mats</a:t>
          </a:r>
          <a:r>
            <a:rPr lang="en-US" sz="1900" kern="1200"/>
            <a:t>, sleeves, cable terminations</a:t>
          </a:r>
        </a:p>
      </dsp:txBody>
      <dsp:txXfrm>
        <a:off x="1131174" y="1228812"/>
        <a:ext cx="5382429" cy="979371"/>
      </dsp:txXfrm>
    </dsp:sp>
    <dsp:sp modelId="{89C3CF52-9A37-4407-A622-EF58DA78A79C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8FA3C-7775-4440-8D55-75AF73C3B67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C54D2-E320-4560-B74B-FC1CCA99C35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Insulated tools, gloves.</a:t>
          </a:r>
        </a:p>
      </dsp:txBody>
      <dsp:txXfrm>
        <a:off x="1131174" y="2453027"/>
        <a:ext cx="5382429" cy="979371"/>
      </dsp:txXfrm>
    </dsp:sp>
    <dsp:sp modelId="{7B55A3F2-1159-454E-8818-A78074038FA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B96C1-F610-4E34-8320-7AE237ABBDB5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21203-23B6-4BF6-85E2-B5E4F52F8A53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ELR, ELCB, RCCB.</a:t>
          </a:r>
        </a:p>
      </dsp:txBody>
      <dsp:txXfrm>
        <a:off x="1131174" y="3677241"/>
        <a:ext cx="5382429" cy="979371"/>
      </dsp:txXfrm>
    </dsp:sp>
    <dsp:sp modelId="{EF1E91C7-8FCA-40A7-B057-3ACD267F2F5E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AAAC8-3040-4097-B323-8E03C9F79CD3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0FD70-6051-4B57-B167-ED981CAACD7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Proper grounding.</a:t>
          </a:r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6F325-3792-4541-A9F0-440A968EDE8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3505E-85DC-4731-A3D4-BA6744FAA2E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A2B48-1BB9-49A5-AA82-0AA020D7382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When voltage between two points exceeds dielectric strength, arc is produced due to breakdown of air.</a:t>
          </a:r>
        </a:p>
      </dsp:txBody>
      <dsp:txXfrm>
        <a:off x="1941716" y="718"/>
        <a:ext cx="4571887" cy="1681139"/>
      </dsp:txXfrm>
    </dsp:sp>
    <dsp:sp modelId="{6B368841-E0B9-46CC-AED5-14D25D1D349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C219F-1F4B-406B-AEFA-D171B090F09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86486-7C87-45B8-8687-6AC8A73BFC6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When a conductor gets superheated, surrounding air ignites.</a:t>
          </a:r>
        </a:p>
      </dsp:txBody>
      <dsp:txXfrm>
        <a:off x="1941716" y="2102143"/>
        <a:ext cx="4571887" cy="1681139"/>
      </dsp:txXfrm>
    </dsp:sp>
    <dsp:sp modelId="{FF61CC71-F866-4228-8E24-868D36EFC0F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4D234-4472-4B81-84CC-9222533E392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B6850-FE28-4EC9-B474-66B58B57DBC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When energized contact is broken arc is created due to inductive flywheel effect.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EFC39-999F-414E-95B9-F11EC072551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D9A12-3712-4198-B7A2-96375DE33AA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3019A-B8A8-42CD-B81E-F599B748A4A7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Suitably rated equipment.</a:t>
          </a:r>
        </a:p>
      </dsp:txBody>
      <dsp:txXfrm>
        <a:off x="1429899" y="2442"/>
        <a:ext cx="5083704" cy="1238008"/>
      </dsp:txXfrm>
    </dsp:sp>
    <dsp:sp modelId="{53EED8FB-AE1B-44E2-A699-3E36481BA4BA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73A8A-4FD4-42FE-AE43-5351820A8C3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C71A7-74FC-4073-B8E5-D1BBA1A4C41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Regular watch for loose connection.</a:t>
          </a:r>
        </a:p>
      </dsp:txBody>
      <dsp:txXfrm>
        <a:off x="1429899" y="1549953"/>
        <a:ext cx="5083704" cy="1238008"/>
      </dsp:txXfrm>
    </dsp:sp>
    <dsp:sp modelId="{47DC4E9F-FBF8-41F1-B1D4-82733A67279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A927C-81CF-421A-91B7-6E079357CFB4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37375-DB17-4C62-924C-820DE63FF24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Correct connection and  disconnection sequence.</a:t>
          </a:r>
        </a:p>
      </dsp:txBody>
      <dsp:txXfrm>
        <a:off x="1429899" y="3097464"/>
        <a:ext cx="5083704" cy="1238008"/>
      </dsp:txXfrm>
    </dsp:sp>
    <dsp:sp modelId="{3F24137F-21FB-4258-A825-FA12B35DB76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78E52-5D21-4C02-924C-755D5EA06F6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72142-06C5-4E92-96EF-39B1A9E065C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Dirt and moisture free contacts.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1BAAA-BDFC-4F5D-81EA-E316A102B12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93B09-F926-4CF0-BF5F-08AA1E85EE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72312-7027-44F1-A9A2-0EC8813169C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Gloves and goggles.</a:t>
          </a:r>
        </a:p>
      </dsp:txBody>
      <dsp:txXfrm>
        <a:off x="1941716" y="718"/>
        <a:ext cx="4571887" cy="1681139"/>
      </dsp:txXfrm>
    </dsp:sp>
    <dsp:sp modelId="{6BEE4977-A4B2-4CA4-9392-6B8AA2C0B7E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D5E3F-490D-46D3-9E52-E187FFDE450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1EA03-C893-4F1B-91F5-BB65A8B0342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Overload protection.</a:t>
          </a:r>
        </a:p>
      </dsp:txBody>
      <dsp:txXfrm>
        <a:off x="1941716" y="2102143"/>
        <a:ext cx="4571887" cy="1681139"/>
      </dsp:txXfrm>
    </dsp:sp>
    <dsp:sp modelId="{B3685FB3-B2E1-4FCA-8776-454E4B8B829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25429-786A-4725-AFE1-327D0E1085F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B2813-F0E2-4873-84E1-35184C1C3C2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Short circuit protection</a:t>
          </a:r>
        </a:p>
      </dsp:txBody>
      <dsp:txXfrm>
        <a:off x="1941716" y="4203567"/>
        <a:ext cx="4571887" cy="168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8AC0D-EDC9-45C0-8A71-3F0C54315DDE}">
      <dsp:nvSpPr>
        <dsp:cNvPr id="0" name=""/>
        <dsp:cNvSpPr/>
      </dsp:nvSpPr>
      <dsp:spPr>
        <a:xfrm>
          <a:off x="1564576" y="1794962"/>
          <a:ext cx="947646" cy="9476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FE7C9-AEFA-4602-98E4-2C7C1FD9A085}">
      <dsp:nvSpPr>
        <dsp:cNvPr id="0" name=""/>
        <dsp:cNvSpPr/>
      </dsp:nvSpPr>
      <dsp:spPr>
        <a:xfrm>
          <a:off x="1763582" y="1993967"/>
          <a:ext cx="549634" cy="549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C68B3-045B-4A6E-A392-D5EFB10E696E}">
      <dsp:nvSpPr>
        <dsp:cNvPr id="0" name=""/>
        <dsp:cNvSpPr/>
      </dsp:nvSpPr>
      <dsp:spPr>
        <a:xfrm>
          <a:off x="2715289" y="1794962"/>
          <a:ext cx="2233737" cy="947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Rapid expansion of air carrying high energy projectiles.</a:t>
          </a:r>
        </a:p>
      </dsp:txBody>
      <dsp:txXfrm>
        <a:off x="2715289" y="1794962"/>
        <a:ext cx="2233737" cy="947646"/>
      </dsp:txXfrm>
    </dsp:sp>
    <dsp:sp modelId="{52FAA111-EE38-47D3-B121-8B87671D7159}">
      <dsp:nvSpPr>
        <dsp:cNvPr id="0" name=""/>
        <dsp:cNvSpPr/>
      </dsp:nvSpPr>
      <dsp:spPr>
        <a:xfrm>
          <a:off x="1564576" y="3142817"/>
          <a:ext cx="947646" cy="9476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415ED-F893-479E-80EE-B20035645D7D}">
      <dsp:nvSpPr>
        <dsp:cNvPr id="0" name=""/>
        <dsp:cNvSpPr/>
      </dsp:nvSpPr>
      <dsp:spPr>
        <a:xfrm>
          <a:off x="1763582" y="3341823"/>
          <a:ext cx="549634" cy="549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526D2-BF1D-4D95-ACC1-B49CD7FDED5D}">
      <dsp:nvSpPr>
        <dsp:cNvPr id="0" name=""/>
        <dsp:cNvSpPr/>
      </dsp:nvSpPr>
      <dsp:spPr>
        <a:xfrm>
          <a:off x="2715289" y="3142817"/>
          <a:ext cx="2233737" cy="947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Most often an arc is the primary reason of an explosion.</a:t>
          </a:r>
        </a:p>
      </dsp:txBody>
      <dsp:txXfrm>
        <a:off x="2715289" y="3142817"/>
        <a:ext cx="2233737" cy="9476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061C9-19B0-4AF1-B63F-C2A84A46023D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97E7A-BCD4-400E-86EC-985885D3326D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C70AF-135E-4BC4-82EE-96DE27BC064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Suitably rated equipment.</a:t>
          </a:r>
        </a:p>
      </dsp:txBody>
      <dsp:txXfrm>
        <a:off x="1131174" y="4597"/>
        <a:ext cx="5382429" cy="979371"/>
      </dsp:txXfrm>
    </dsp:sp>
    <dsp:sp modelId="{6F5FC708-F952-49D3-B9F7-1DFFC5A62D8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D8F32-CC43-44C6-98D2-C9364912ECA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4C0C2-FAC1-4875-9D9C-F2E9B6A4748F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Periodical inspection of equipment for any sign of abnormality.</a:t>
          </a:r>
        </a:p>
      </dsp:txBody>
      <dsp:txXfrm>
        <a:off x="1131174" y="1228812"/>
        <a:ext cx="5382429" cy="979371"/>
      </dsp:txXfrm>
    </dsp:sp>
    <dsp:sp modelId="{ADAA5865-B9BD-4E02-A3F6-FB0F9BC48B1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F49D3-AB42-4A4F-B16A-2CAB4CD721F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A17FA-226B-4F0C-8685-B2B2F419FD3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Correct connection and disconnection sequence.</a:t>
          </a:r>
        </a:p>
      </dsp:txBody>
      <dsp:txXfrm>
        <a:off x="1131174" y="2453027"/>
        <a:ext cx="5382429" cy="979371"/>
      </dsp:txXfrm>
    </dsp:sp>
    <dsp:sp modelId="{0EA25EBA-6B10-49A9-83DC-BE67AB26855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CA462-FCBD-4467-B857-DAC60A7ED4A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186F9-AE37-4F2C-BFB3-5399ADB29A4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Dirt and moisture free equipment.</a:t>
          </a:r>
        </a:p>
      </dsp:txBody>
      <dsp:txXfrm>
        <a:off x="1131174" y="3677241"/>
        <a:ext cx="5382429" cy="979371"/>
      </dsp:txXfrm>
    </dsp:sp>
    <dsp:sp modelId="{609C0C1A-A036-450B-9689-4BB8E6EB2A90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CF664-698E-428F-A51F-29DA8D2DB9A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F9F73-652D-448F-9394-F1AECCB2248A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Safe distance while being energized.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3EA13-73DC-4D45-A009-E3FCDDF1BB8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C3EC3-1F4E-4951-AD68-4F5555869F2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1A443-79F8-4B7F-BB6C-5DC1DE51A18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Short circuit protection.</a:t>
          </a:r>
        </a:p>
      </dsp:txBody>
      <dsp:txXfrm>
        <a:off x="1941716" y="718"/>
        <a:ext cx="4571887" cy="1681139"/>
      </dsp:txXfrm>
    </dsp:sp>
    <dsp:sp modelId="{3750A765-C8DF-4029-8B9E-C3B57CB3C89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3EDA2-AC0A-4CB9-B1EE-4595BDE7C6E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3CC75-7560-49CD-938C-CDE9BD7496A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Sensing devices for monitoring of accumulation of flammable gas.</a:t>
          </a:r>
        </a:p>
      </dsp:txBody>
      <dsp:txXfrm>
        <a:off x="1941716" y="2102143"/>
        <a:ext cx="4571887" cy="1681139"/>
      </dsp:txXfrm>
    </dsp:sp>
    <dsp:sp modelId="{DE851083-6FD9-4925-92E7-22B95C99052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4CD1A-D50F-42DD-BB0E-3A6E0589835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7390B-344E-4F2A-B2CA-11543B0B867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Lightening protection.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1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61CB3-8D31-4D18-ADE5-464CA36DBBE8}"/>
              </a:ext>
            </a:extLst>
          </p:cNvPr>
          <p:cNvSpPr txBox="1"/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Electrical Hazard</a:t>
            </a:r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E7CB8-6F8F-41FC-BAF0-B13AD485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Explosion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4E224A8-04B7-4D11-B7B0-001210A88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3271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61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CB2AA-42E6-4166-9973-1EC61C9A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Procedural strategy for explosion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7D21C-8F2A-4D3F-880C-9DB62DA7D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8027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51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FD793-BE1B-4549-B7BD-D308689D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Equipment strategy for explosion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100CF54-12DB-4006-AD48-D21B5357C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7738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90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04D27-5918-4434-98F9-EC07D6995795}"/>
              </a:ext>
            </a:extLst>
          </p:cNvPr>
          <p:cNvSpPr txBox="1"/>
          <p:nvPr/>
        </p:nvSpPr>
        <p:spPr>
          <a:xfrm>
            <a:off x="2370667" y="2187743"/>
            <a:ext cx="5293449" cy="24825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Graphic 5">
            <a:extLst>
              <a:ext uri="{FF2B5EF4-FFF2-40B4-BE49-F238E27FC236}">
                <a16:creationId xmlns:a16="http://schemas.microsoft.com/office/drawing/2014/main" id="{BE54C5EE-B036-49BA-8BD2-DBFE070C5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6" name="Graphic 7">
            <a:extLst>
              <a:ext uri="{FF2B5EF4-FFF2-40B4-BE49-F238E27FC236}">
                <a16:creationId xmlns:a16="http://schemas.microsoft.com/office/drawing/2014/main" id="{95DBF645-E84B-42A7-B40C-08E561D63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7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47FF-E0AF-4038-86C3-ED3B6034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76" y="1665596"/>
            <a:ext cx="4679630" cy="82144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ndara"/>
                <a:cs typeface="Calibri Light"/>
              </a:rPr>
              <a:t>Electrical Hazard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E97F-4660-4464-B3C2-F3DDC26F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02" y="3039909"/>
            <a:ext cx="4650524" cy="23165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ndara"/>
                <a:cs typeface="Calibri"/>
              </a:rPr>
              <a:t>Potential event or situation when electrical energy can cause injury or damage to property.</a:t>
            </a:r>
            <a:endParaRPr lang="en-US">
              <a:latin typeface="Candara"/>
            </a:endParaRPr>
          </a:p>
          <a:p>
            <a:endParaRPr lang="en-US" sz="2000">
              <a:solidFill>
                <a:srgbClr val="000000"/>
              </a:solidFill>
              <a:latin typeface="Candara"/>
              <a:cs typeface="Calibri"/>
            </a:endParaRPr>
          </a:p>
        </p:txBody>
      </p:sp>
      <p:pic>
        <p:nvPicPr>
          <p:cNvPr id="4" name="Graphic 4" descr="High voltage">
            <a:extLst>
              <a:ext uri="{FF2B5EF4-FFF2-40B4-BE49-F238E27FC236}">
                <a16:creationId xmlns:a16="http://schemas.microsoft.com/office/drawing/2014/main" id="{AE6B26DE-CBAA-44A4-B32D-AB00447F1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6085" y="311460"/>
            <a:ext cx="2932789" cy="2961543"/>
          </a:xfrm>
          <a:prstGeom prst="rect">
            <a:avLst/>
          </a:prstGeom>
        </p:spPr>
      </p:pic>
      <p:pic>
        <p:nvPicPr>
          <p:cNvPr id="8" name="Graphic 8" descr="Explosion">
            <a:extLst>
              <a:ext uri="{FF2B5EF4-FFF2-40B4-BE49-F238E27FC236}">
                <a16:creationId xmlns:a16="http://schemas.microsoft.com/office/drawing/2014/main" id="{F2A25E4B-D59D-4FA0-9EA2-6616A5F24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7081" y="2918025"/>
            <a:ext cx="2829039" cy="2829039"/>
          </a:xfrm>
          <a:prstGeom prst="rect">
            <a:avLst/>
          </a:prstGeom>
        </p:spPr>
      </p:pic>
      <p:pic>
        <p:nvPicPr>
          <p:cNvPr id="6" name="Graphic 6" descr="Flammable">
            <a:extLst>
              <a:ext uri="{FF2B5EF4-FFF2-40B4-BE49-F238E27FC236}">
                <a16:creationId xmlns:a16="http://schemas.microsoft.com/office/drawing/2014/main" id="{601E1395-27CE-4BE1-8FF9-CA1D6C1CB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1762" y="366378"/>
            <a:ext cx="2869163" cy="2897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C5140-D043-4F4F-9845-35D54CD68CD4}"/>
              </a:ext>
            </a:extLst>
          </p:cNvPr>
          <p:cNvSpPr txBox="1"/>
          <p:nvPr/>
        </p:nvSpPr>
        <p:spPr>
          <a:xfrm>
            <a:off x="5328249" y="3042250"/>
            <a:ext cx="25419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Candara"/>
              </a:rPr>
              <a:t>Shock</a:t>
            </a:r>
            <a:endParaRPr lang="en-US" b="1">
              <a:latin typeface="Candar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3D3C8E-0522-41D2-BDF1-20E3F039690D}"/>
              </a:ext>
            </a:extLst>
          </p:cNvPr>
          <p:cNvSpPr txBox="1"/>
          <p:nvPr/>
        </p:nvSpPr>
        <p:spPr>
          <a:xfrm>
            <a:off x="8778815" y="2999117"/>
            <a:ext cx="2124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Candara"/>
                <a:cs typeface="Calibri" panose="020F0502020204030204"/>
              </a:rPr>
              <a:t>Arc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F8D73A-C3BE-4E09-99E8-36CC97FA3236}"/>
              </a:ext>
            </a:extLst>
          </p:cNvPr>
          <p:cNvSpPr txBox="1"/>
          <p:nvPr/>
        </p:nvSpPr>
        <p:spPr>
          <a:xfrm>
            <a:off x="7326702" y="5515154"/>
            <a:ext cx="20674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Candara"/>
              </a:rPr>
              <a:t>Explosion</a:t>
            </a:r>
            <a:endParaRPr lang="en-US">
              <a:latin typeface="Candar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537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E7523-4D77-40C9-A6A0-CEAE602B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Shock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301F-1984-46C8-AE87-1072ED82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3237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Physical stimulation when electric current passes through the human body.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Effect depends on both magnitude and duration of current. However beyond a threshold magnitude has more prominent effect.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cs typeface="Calibri"/>
            </a:endParaRPr>
          </a:p>
          <a:p>
            <a:endParaRPr lang="en-US" sz="18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7718D0-1DF3-4BE5-8A2D-E8125D577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76994"/>
              </p:ext>
            </p:extLst>
          </p:nvPr>
        </p:nvGraphicFramePr>
        <p:xfrm>
          <a:off x="643467" y="1372924"/>
          <a:ext cx="6891188" cy="408750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046840">
                  <a:extLst>
                    <a:ext uri="{9D8B030D-6E8A-4147-A177-3AD203B41FA5}">
                      <a16:colId xmlns:a16="http://schemas.microsoft.com/office/drawing/2014/main" val="1009463299"/>
                    </a:ext>
                  </a:extLst>
                </a:gridCol>
                <a:gridCol w="4844348">
                  <a:extLst>
                    <a:ext uri="{9D8B030D-6E8A-4147-A177-3AD203B41FA5}">
                      <a16:colId xmlns:a16="http://schemas.microsoft.com/office/drawing/2014/main" val="3950045999"/>
                    </a:ext>
                  </a:extLst>
                </a:gridCol>
              </a:tblGrid>
              <a:tr h="681250">
                <a:tc>
                  <a:txBody>
                    <a:bodyPr/>
                    <a:lstStyle/>
                    <a:p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Magnitude</a:t>
                      </a:r>
                    </a:p>
                  </a:txBody>
                  <a:tcPr marL="278061" marR="139031" marT="139031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Effect</a:t>
                      </a:r>
                    </a:p>
                  </a:txBody>
                  <a:tcPr marL="278061" marR="139031" marT="139031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910674"/>
                  </a:ext>
                </a:extLst>
              </a:tr>
              <a:tr h="681250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mA</a:t>
                      </a:r>
                    </a:p>
                  </a:txBody>
                  <a:tcPr marL="278061" marR="139031" marT="139031" marB="1390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Painful sensation</a:t>
                      </a:r>
                    </a:p>
                  </a:txBody>
                  <a:tcPr marL="278061" marR="139031" marT="139031" marB="1390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073083"/>
                  </a:ext>
                </a:extLst>
              </a:tr>
              <a:tr h="681250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 mA</a:t>
                      </a:r>
                    </a:p>
                  </a:txBody>
                  <a:tcPr marL="278061" marR="139031" marT="139031" marB="13903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Respiratory paralysis</a:t>
                      </a:r>
                    </a:p>
                  </a:txBody>
                  <a:tcPr marL="278061" marR="139031" marT="139031" marB="13903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14916"/>
                  </a:ext>
                </a:extLst>
              </a:tr>
              <a:tr h="681250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 mA</a:t>
                      </a:r>
                    </a:p>
                  </a:txBody>
                  <a:tcPr marL="278061" marR="139031" marT="139031" marB="1390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Heart fibrillation</a:t>
                      </a:r>
                    </a:p>
                  </a:txBody>
                  <a:tcPr marL="278061" marR="139031" marT="139031" marB="1390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23695"/>
                  </a:ext>
                </a:extLst>
              </a:tr>
              <a:tr h="681250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 A</a:t>
                      </a:r>
                    </a:p>
                  </a:txBody>
                  <a:tcPr marL="278061" marR="139031" marT="139031" marB="13903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Heart paralysis without fibrillation</a:t>
                      </a:r>
                    </a:p>
                  </a:txBody>
                  <a:tcPr marL="278061" marR="139031" marT="139031" marB="13903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733340"/>
                  </a:ext>
                </a:extLst>
              </a:tr>
              <a:tr h="681250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5A</a:t>
                      </a:r>
                    </a:p>
                  </a:txBody>
                  <a:tcPr marL="278061" marR="139031" marT="139031" marB="1390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Tissue burning</a:t>
                      </a:r>
                    </a:p>
                  </a:txBody>
                  <a:tcPr marL="278061" marR="139031" marT="139031" marB="1390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056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1AA14F2-A9AE-4D71-871D-3AAB674EB060}"/>
              </a:ext>
            </a:extLst>
          </p:cNvPr>
          <p:cNvSpPr txBox="1"/>
          <p:nvPr/>
        </p:nvSpPr>
        <p:spPr>
          <a:xfrm>
            <a:off x="513348" y="339558"/>
            <a:ext cx="73419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Effect of electric current on human body.</a:t>
            </a:r>
          </a:p>
        </p:txBody>
      </p:sp>
    </p:spTree>
    <p:extLst>
      <p:ext uri="{BB962C8B-B14F-4D97-AF65-F5344CB8AC3E}">
        <p14:creationId xmlns:p14="http://schemas.microsoft.com/office/powerpoint/2010/main" val="180905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BAA19-2FA0-4F15-A98B-3C4186D1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Procedural Strategy to prevent shock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605139F-F818-4803-8774-D1BE170EE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6046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05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FABBB-4F5F-4526-AB0D-1C6672F2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Equipment Strategy to prevent shock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4B8BADA-6483-44E1-9264-5FFB60BC3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2200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16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F0763-6EC8-4858-89CA-A9650BD3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Arc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-----------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sz="2000" dirty="0">
                <a:solidFill>
                  <a:srgbClr val="FFFFFF"/>
                </a:solidFill>
                <a:cs typeface="Calibri Light"/>
              </a:rPr>
              <a:t>Ignition of air.</a:t>
            </a:r>
            <a:endParaRPr lang="en-US" sz="200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4C82FC5-32AD-4239-B185-5B4130CA3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4563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94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F5B66-03AB-434C-8931-FF32C653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 Light"/>
              </a:rPr>
              <a:t>Effect of arc.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141E-9F5B-4F3E-AC13-3834240F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Electric arcs are extremely hot which can cause burns when present in the surrounding area. 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Energy in electric arc depends upon power rating of the system. Low voltage arcs are as lethal as high voltage arcs.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ADA1936-31AB-4DEB-916F-3F3F550CF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5844"/>
              </p:ext>
            </p:extLst>
          </p:nvPr>
        </p:nvGraphicFramePr>
        <p:xfrm>
          <a:off x="5605819" y="643467"/>
          <a:ext cx="5634657" cy="54102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06442">
                  <a:extLst>
                    <a:ext uri="{9D8B030D-6E8A-4147-A177-3AD203B41FA5}">
                      <a16:colId xmlns:a16="http://schemas.microsoft.com/office/drawing/2014/main" val="1996508874"/>
                    </a:ext>
                  </a:extLst>
                </a:gridCol>
                <a:gridCol w="3528215">
                  <a:extLst>
                    <a:ext uri="{9D8B030D-6E8A-4147-A177-3AD203B41FA5}">
                      <a16:colId xmlns:a16="http://schemas.microsoft.com/office/drawing/2014/main" val="4230768050"/>
                    </a:ext>
                  </a:extLst>
                </a:gridCol>
              </a:tblGrid>
              <a:tr h="9997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/>
                        <a:t>Types of skin burn due to electric arc.</a:t>
                      </a:r>
                    </a:p>
                  </a:txBody>
                  <a:tcPr marL="138062" marR="138062" marT="69032" marB="6903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5002"/>
                  </a:ext>
                </a:extLst>
              </a:tr>
              <a:tr h="1668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First degree burn</a:t>
                      </a:r>
                      <a:endParaRPr lang="en-US" sz="1900" b="0"/>
                    </a:p>
                  </a:txBody>
                  <a:tcPr marL="138062" marR="138062" marT="69032" marB="6903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Damage limited to outer layer only. Skin growth centers are not affected. Fully recoverable and no permanent scarring.</a:t>
                      </a:r>
                      <a:endParaRPr lang="en-US" sz="1900" b="0"/>
                    </a:p>
                  </a:txBody>
                  <a:tcPr marL="138062" marR="138062" marT="69032" marB="69032"/>
                </a:tc>
                <a:extLst>
                  <a:ext uri="{0D108BD9-81ED-4DB2-BD59-A6C34878D82A}">
                    <a16:rowId xmlns:a16="http://schemas.microsoft.com/office/drawing/2014/main" val="1053588349"/>
                  </a:ext>
                </a:extLst>
              </a:tr>
              <a:tr h="16682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Second degree burn</a:t>
                      </a:r>
                    </a:p>
                  </a:txBody>
                  <a:tcPr marL="138062" marR="138062" marT="69032" marB="6903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Entire outer layer is destroyed. Skin growth centers are affected but healing can start from sweat glands/ hair follicles. </a:t>
                      </a:r>
                    </a:p>
                  </a:txBody>
                  <a:tcPr marL="138062" marR="138062" marT="69032" marB="69032"/>
                </a:tc>
                <a:extLst>
                  <a:ext uri="{0D108BD9-81ED-4DB2-BD59-A6C34878D82A}">
                    <a16:rowId xmlns:a16="http://schemas.microsoft.com/office/drawing/2014/main" val="980908483"/>
                  </a:ext>
                </a:extLst>
              </a:tr>
              <a:tr h="10739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Third degree burn</a:t>
                      </a:r>
                    </a:p>
                  </a:txBody>
                  <a:tcPr marL="138062" marR="138062" marT="69032" marB="6903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Complete destruction of growth centers. Requires skin grafting.</a:t>
                      </a:r>
                    </a:p>
                  </a:txBody>
                  <a:tcPr marL="138062" marR="138062" marT="69032" marB="69032"/>
                </a:tc>
                <a:extLst>
                  <a:ext uri="{0D108BD9-81ED-4DB2-BD59-A6C34878D82A}">
                    <a16:rowId xmlns:a16="http://schemas.microsoft.com/office/drawing/2014/main" val="31610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75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4762-B927-4019-AD7C-717611BA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Procedural strategy for electric arc.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0876A61-E475-4564-B945-48CBC5DC1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636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22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2E7FC-5DE7-4AF9-83B9-58F86F74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Equipment strategy for electrical arc.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ED595F9-D4C1-41E6-BC67-898B22F08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7490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68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Electrical Hazard</vt:lpstr>
      <vt:lpstr>Shock</vt:lpstr>
      <vt:lpstr>Procedural Strategy to prevent shock</vt:lpstr>
      <vt:lpstr>Equipment Strategy to prevent shock</vt:lpstr>
      <vt:lpstr>Arc ----------- Ignition of air.</vt:lpstr>
      <vt:lpstr>Effect of arc.</vt:lpstr>
      <vt:lpstr>Procedural strategy for electric arc.</vt:lpstr>
      <vt:lpstr>Equipment strategy for electrical arc.</vt:lpstr>
      <vt:lpstr>Explosion</vt:lpstr>
      <vt:lpstr>Procedural strategy for explosion</vt:lpstr>
      <vt:lpstr>Equipment strategy for explosion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1188</cp:revision>
  <dcterms:created xsi:type="dcterms:W3CDTF">2013-07-15T20:26:40Z</dcterms:created>
  <dcterms:modified xsi:type="dcterms:W3CDTF">2019-05-22T06:16:26Z</dcterms:modified>
</cp:coreProperties>
</file>