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Introduction to Improved Predict Earliest Finish Time (iPEFT)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Designed for static task scheduling in heterogeneous computing environments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Calculates task priority using a pessimistic cost table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Features prediction with a critical node cost table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Assigns optimal processor to nodes with at least one immediate successor as the critical node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iPEFT Algorithm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Reduces schedule makespan without increasing its time complexity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Demonstrates better performance compared to existing algorithms like PEFT and Heterogeneous Earliest Finish Time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Improvements observed in terms of schedule length ratio, frequency of the best result, and robustness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Includes experiments on randomly generated graphs and real-world application graphs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Comparisons based on scheduling length ratio, robustness, and frequency of the best 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DAG scheduling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Heterogeneous systems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List scheduling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Static scheduling</a:t>
            </a:r>
          </a:p>
          <a:p>
            <a:pPr>
              <a:spcAft>
                <a:spcPts val="1000"/>
              </a:spcAft>
              <a:defRPr sz="2400">
                <a:solidFill>
                  <a:srgbClr val="323232"/>
                </a:solidFill>
              </a:defRPr>
            </a:pPr>
            <a:r>
              <a:t>Task graphs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