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B22940F-E213-4B49-8B6F-AA74217597A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City-Bike-Analysis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49A4AA4-9E7E-480F-8214-C7A6A8C9B65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2020-10-13 5:15:52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2" name="slide2">
            <a:extLst>
              <a:ext uri="{FF2B5EF4-FFF2-40B4-BE49-F238E27FC236}">
                <a16:creationId xmlns:a16="http://schemas.microsoft.com/office/drawing/2014/main" id="{402BA9AE-246A-427B-9867-E24A3F3BEF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3" name="slide3">
            <a:extLst>
              <a:ext uri="{FF2B5EF4-FFF2-40B4-BE49-F238E27FC236}">
                <a16:creationId xmlns:a16="http://schemas.microsoft.com/office/drawing/2014/main" id="{553512B8-E790-4FD9-B2BC-006D42C2B1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4" name="slide4">
            <a:extLst>
              <a:ext uri="{FF2B5EF4-FFF2-40B4-BE49-F238E27FC236}">
                <a16:creationId xmlns:a16="http://schemas.microsoft.com/office/drawing/2014/main" id="{72075407-4F57-4B68-A1F9-D0F74BB23B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5" name="slide5">
            <a:extLst>
              <a:ext uri="{FF2B5EF4-FFF2-40B4-BE49-F238E27FC236}">
                <a16:creationId xmlns:a16="http://schemas.microsoft.com/office/drawing/2014/main" id="{1A367CE7-3496-4177-BA84-331E585D85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5" id="6" name="slide6">
            <a:extLst>
              <a:ext uri="{FF2B5EF4-FFF2-40B4-BE49-F238E27FC236}">
                <a16:creationId xmlns:a16="http://schemas.microsoft.com/office/drawing/2014/main" id="{AC969E18-DFD2-4C6E-B9D6-2DD9C83B79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6" id="7" name="slide7">
            <a:extLst>
              <a:ext uri="{FF2B5EF4-FFF2-40B4-BE49-F238E27FC236}">
                <a16:creationId xmlns:a16="http://schemas.microsoft.com/office/drawing/2014/main" id="{CD0166DF-8BFF-49B3-8F8E-A48B090A0E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2020-10-13T23:15:56Z</dcterms:created>
  <dcterms:modified xsi:type="dcterms:W3CDTF">2020-10-13T23:15:56Z</dcterms:modified>
</cp:coreProperties>
</file>