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F837EB-371B-4469-8408-A7DBF831A84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73887B-B515-4719-8E0A-A9C72FD99C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Computer</dc:creator>
  <cp:lastModifiedBy>Computer</cp:lastModifiedBy>
  <cp:revision>1</cp:revision>
  <dcterms:created xsi:type="dcterms:W3CDTF">2017-09-07T17:30:50Z</dcterms:created>
  <dcterms:modified xsi:type="dcterms:W3CDTF">2017-09-07T17:31:14Z</dcterms:modified>
</cp:coreProperties>
</file>