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09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BCB-4BFC-7E03-7A4B-0A5475AD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60BE-3F63-3BEF-42CA-E9DE21AC7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A33-B9E1-1C2B-4ED7-3F4D2EB5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3A34-9D77-65FA-7389-4D0D0E39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5840-DEC3-6AE1-AD37-693547C7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09E-F970-7EFC-FD3F-B970D2B7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CBE34-69D2-A326-535B-2F5A07A91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6935-406A-9422-81D6-B3BCA81C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B6CE-AA92-3AA6-F4DB-C9E83555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9C59-C367-2F27-FE7A-A5E3D89E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20A46-207A-B142-4F83-68818F130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7327-A084-051B-190E-C47FAC7D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FE2A-4B4B-4295-6740-D895481C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E16E-AEB2-48A1-8A4B-F6CCC572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8F5A-DB0A-4AC8-831F-21DB58E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FB7D-AB5C-073B-F692-735153C6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E440-36C7-D69D-9CAD-791E8FA3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44BC-03F8-F61E-769B-A8083FAA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773B-C70A-F58F-BA4B-2238AF8D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A02F-E942-9495-88D8-564092FB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E04-DB84-B104-848F-3DBF8FE0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11FA-13C0-B8B2-E56E-0E690E22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84FA-46E4-7C27-0286-8540F039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F4FE-0D10-092E-C819-A2D40D15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1803-CAA5-19B6-62F5-8942B6EA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FA8-9BAF-502E-EC40-425F699F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A1C7-BF03-3611-7C7F-B9329244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F597A-4837-4D77-EEAC-6246BEBD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515B-1E52-9A00-1183-136262B5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4B50-91B3-5463-CCB7-4BBF6658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5F20-C2DE-AD7B-81DA-C6362DC5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5386-48E9-5F91-CBF4-8FA7758A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202F-BAA4-9A78-D0BC-8EFE9B54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6507-8EBE-F4C3-2471-CE8348846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6A3C5-2BBA-61C2-6DC9-517961E4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0783-9EFC-AEC0-76A9-BFDF4FA0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029FA-9AFA-F89C-7638-47157712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7BA5C-AE6F-15F4-F92A-A02C2E3C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2129-F41C-7B22-50C1-E6B6B246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97BF-5862-D4DA-1C96-42230A1D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FF0FB-6DC1-3D44-7A61-D5EA864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A1287-C996-F98E-1806-C0BEB991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561BB-A17D-153A-713C-4E3B5874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CDA5-2E7A-0D06-195C-995057F4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73256-5727-67FE-B674-6A640D0C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347F2-0C9D-2227-AB41-4B31D66A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86FF-A828-FEB9-8D3D-1D2C8149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9F61-4786-00E4-EAE3-492EA05D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BAE2-4168-FF0A-11A6-C72C487D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C192-8D93-9CA4-3BA4-5EC31833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AB8A-8887-A8F6-C2C0-BA562126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3C38-B9AF-EB18-BB92-E859AA26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B423-10FB-EE19-EECA-0676D470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F6EAC-22CE-BE28-1233-D5C3F171B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7846-DF18-527B-9010-4978C1AFD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B8A3-3BC3-378C-F7AA-717AD07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DF54-10B8-ABAB-DC7E-06CFB5C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0F19C-27DF-1477-7A9D-C5E33EC2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30E81-CC53-BE8C-2394-A21BFEB3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4608-664E-FAC7-4086-16D39942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0FA-59F7-440C-8A8A-7194BED9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26C2D-FE92-4AFA-AB80-0B42B2D4EFB5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6132-008A-4D90-756C-37971625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FFE0-4DD8-9942-87B0-E56D75B55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88166-3C2B-4DDF-BF0C-1B17FF8C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A89D-345A-B2A1-3D2E-E011C1ED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D8E08-9E93-466F-5C25-DD99D5152E09}"/>
              </a:ext>
            </a:extLst>
          </p:cNvPr>
          <p:cNvGrpSpPr/>
          <p:nvPr/>
        </p:nvGrpSpPr>
        <p:grpSpPr>
          <a:xfrm>
            <a:off x="-9208402" y="1157278"/>
            <a:ext cx="9097701" cy="1466435"/>
            <a:chOff x="0" y="1157278"/>
            <a:chExt cx="9097701" cy="14664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FFFB8D-7F8F-01C9-3CA9-CB606A0AA1E9}"/>
                </a:ext>
              </a:extLst>
            </p:cNvPr>
            <p:cNvGrpSpPr/>
            <p:nvPr/>
          </p:nvGrpSpPr>
          <p:grpSpPr>
            <a:xfrm>
              <a:off x="0" y="1357645"/>
              <a:ext cx="9097701" cy="1266068"/>
              <a:chOff x="0" y="2035277"/>
              <a:chExt cx="6464710" cy="89965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BEBEC4-7CE1-E52A-4C49-E4407CCA79FE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32EECE-BDC1-52B5-DF90-D5F498EF86F4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0E81731B-1BE3-3965-D7D4-BDB88D60A8A8}"/>
                  </a:ext>
                </a:extLst>
              </p:cNvPr>
              <p:cNvSpPr/>
              <p:nvPr/>
            </p:nvSpPr>
            <p:spPr>
              <a:xfrm>
                <a:off x="5732206" y="2035277"/>
                <a:ext cx="580104" cy="15240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55D5E5-6741-19C6-B07B-B18B4A70D249}"/>
                </a:ext>
              </a:extLst>
            </p:cNvPr>
            <p:cNvSpPr txBox="1"/>
            <p:nvPr/>
          </p:nvSpPr>
          <p:spPr>
            <a:xfrm>
              <a:off x="1855708" y="1157278"/>
              <a:ext cx="38835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HTML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FDD08-89F3-D0F1-0C75-AC3928B479C4}"/>
              </a:ext>
            </a:extLst>
          </p:cNvPr>
          <p:cNvGrpSpPr/>
          <p:nvPr/>
        </p:nvGrpSpPr>
        <p:grpSpPr>
          <a:xfrm>
            <a:off x="12491341" y="2517540"/>
            <a:ext cx="10321717" cy="1495006"/>
            <a:chOff x="3265826" y="2517540"/>
            <a:chExt cx="10321717" cy="149500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D212D07-E521-F0E2-DB33-CF393C8DAD03}"/>
                </a:ext>
              </a:extLst>
            </p:cNvPr>
            <p:cNvGrpSpPr/>
            <p:nvPr/>
          </p:nvGrpSpPr>
          <p:grpSpPr>
            <a:xfrm flipH="1">
              <a:off x="3265826" y="2783459"/>
              <a:ext cx="8926174" cy="1229087"/>
              <a:chOff x="0" y="2035275"/>
              <a:chExt cx="6464710" cy="89965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F89E9B-24BB-DA52-F6FF-CB840905F8EB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4DE16F-0697-7C96-1FC1-51AFD747F258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CDF2DF3-67FA-9AB6-FAAD-B054ACBB2E7D}"/>
                  </a:ext>
                </a:extLst>
              </p:cNvPr>
              <p:cNvSpPr/>
              <p:nvPr/>
            </p:nvSpPr>
            <p:spPr>
              <a:xfrm>
                <a:off x="5732206" y="2035275"/>
                <a:ext cx="580105" cy="152402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F2C226-16EA-EA07-FF47-62F4A634BA7F}"/>
                </a:ext>
              </a:extLst>
            </p:cNvPr>
            <p:cNvSpPr txBox="1"/>
            <p:nvPr/>
          </p:nvSpPr>
          <p:spPr>
            <a:xfrm>
              <a:off x="6452786" y="2517540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5C401-F941-394C-8735-4DC86103A8DF}"/>
              </a:ext>
            </a:extLst>
          </p:cNvPr>
          <p:cNvGrpSpPr/>
          <p:nvPr/>
        </p:nvGrpSpPr>
        <p:grpSpPr>
          <a:xfrm>
            <a:off x="-9208402" y="3981084"/>
            <a:ext cx="9097701" cy="1463544"/>
            <a:chOff x="0" y="3981084"/>
            <a:chExt cx="9097701" cy="14635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63EEFF-FFC9-A804-BDA5-B802F2DBF0C2}"/>
                </a:ext>
              </a:extLst>
            </p:cNvPr>
            <p:cNvGrpSpPr/>
            <p:nvPr/>
          </p:nvGrpSpPr>
          <p:grpSpPr>
            <a:xfrm>
              <a:off x="0" y="4178560"/>
              <a:ext cx="9097701" cy="1266068"/>
              <a:chOff x="0" y="2035277"/>
              <a:chExt cx="6464710" cy="89965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54A3C4-06B7-F6D6-C867-6B7E9451889D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62CB1C-F552-DAE4-8D64-D1A023B8A1F7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8150380-6DF6-5984-7531-8342EE15148E}"/>
                  </a:ext>
                </a:extLst>
              </p:cNvPr>
              <p:cNvSpPr/>
              <p:nvPr/>
            </p:nvSpPr>
            <p:spPr>
              <a:xfrm>
                <a:off x="5732206" y="2035277"/>
                <a:ext cx="580104" cy="15240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F504B1-997B-D510-6E6D-9A5A071CD7E9}"/>
                </a:ext>
              </a:extLst>
            </p:cNvPr>
            <p:cNvSpPr txBox="1"/>
            <p:nvPr/>
          </p:nvSpPr>
          <p:spPr>
            <a:xfrm>
              <a:off x="764863" y="3981084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Java Script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0115D-2C71-C39E-1498-F3B495EEE92D}"/>
              </a:ext>
            </a:extLst>
          </p:cNvPr>
          <p:cNvGrpSpPr/>
          <p:nvPr/>
        </p:nvGrpSpPr>
        <p:grpSpPr>
          <a:xfrm>
            <a:off x="12491341" y="5341346"/>
            <a:ext cx="10596687" cy="1516654"/>
            <a:chOff x="3265826" y="5341346"/>
            <a:chExt cx="10596687" cy="15166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BB2F6C-8D91-A58E-63D7-BFE7E3FD2E88}"/>
                </a:ext>
              </a:extLst>
            </p:cNvPr>
            <p:cNvGrpSpPr/>
            <p:nvPr/>
          </p:nvGrpSpPr>
          <p:grpSpPr>
            <a:xfrm flipH="1">
              <a:off x="3265826" y="5628913"/>
              <a:ext cx="8926174" cy="1229087"/>
              <a:chOff x="0" y="2035275"/>
              <a:chExt cx="6464710" cy="8996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CC40BF-84A3-3AF7-1BE9-A1378805C05F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F2B1236-F78F-AE04-92EC-5B59BAC8BE66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0F95896-E681-5543-6670-B1517BED66BC}"/>
                  </a:ext>
                </a:extLst>
              </p:cNvPr>
              <p:cNvSpPr/>
              <p:nvPr/>
            </p:nvSpPr>
            <p:spPr>
              <a:xfrm>
                <a:off x="5732206" y="2035275"/>
                <a:ext cx="580105" cy="152402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3FF88-EC87-4EE1-5C5D-1B0873EA3844}"/>
                </a:ext>
              </a:extLst>
            </p:cNvPr>
            <p:cNvSpPr txBox="1"/>
            <p:nvPr/>
          </p:nvSpPr>
          <p:spPr>
            <a:xfrm>
              <a:off x="6727756" y="5341346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PHP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B73A801-9710-4FF4-C021-2A818F9E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406" y="7182342"/>
            <a:ext cx="95250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5DB28D-BFB1-F621-39A2-E4D83A969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06" y="-957706"/>
            <a:ext cx="952500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59B2A8-307B-9203-CB0E-FDCF198A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734" y="-952500"/>
            <a:ext cx="952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D0351A-F862-31CE-1BC0-3DE9197A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734" y="718234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8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D326-65E8-65F6-41BF-701D617B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E7DE9-A79A-FC0C-CD03-A5CDF5C1F668}"/>
              </a:ext>
            </a:extLst>
          </p:cNvPr>
          <p:cNvSpPr txBox="1"/>
          <p:nvPr/>
        </p:nvSpPr>
        <p:spPr>
          <a:xfrm>
            <a:off x="0" y="157316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 Black" panose="020B0A04020102020204" pitchFamily="34" charset="0"/>
              </a:rPr>
              <a:t>Languages Used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977F2D-0AE8-E44B-8BA2-0EF0CAF83758}"/>
              </a:ext>
            </a:extLst>
          </p:cNvPr>
          <p:cNvGrpSpPr/>
          <p:nvPr/>
        </p:nvGrpSpPr>
        <p:grpSpPr>
          <a:xfrm>
            <a:off x="0" y="1157278"/>
            <a:ext cx="9097701" cy="1466435"/>
            <a:chOff x="0" y="1157278"/>
            <a:chExt cx="9097701" cy="14664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08EFEE-2FE8-2E68-3FFF-5A30B983CFD8}"/>
                </a:ext>
              </a:extLst>
            </p:cNvPr>
            <p:cNvGrpSpPr/>
            <p:nvPr/>
          </p:nvGrpSpPr>
          <p:grpSpPr>
            <a:xfrm>
              <a:off x="0" y="1357645"/>
              <a:ext cx="9097701" cy="1266068"/>
              <a:chOff x="0" y="2035277"/>
              <a:chExt cx="6464710" cy="89965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58D9E-D6BE-D2C0-377C-83B336509881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E6B04D-C7A8-245C-963F-D9E97004455B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725F1DA4-690A-2988-A05B-F644100F73C4}"/>
                  </a:ext>
                </a:extLst>
              </p:cNvPr>
              <p:cNvSpPr/>
              <p:nvPr/>
            </p:nvSpPr>
            <p:spPr>
              <a:xfrm>
                <a:off x="5732206" y="2035277"/>
                <a:ext cx="580104" cy="15240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F5F94C-50F5-A23C-B24B-497884DA53C2}"/>
                </a:ext>
              </a:extLst>
            </p:cNvPr>
            <p:cNvSpPr txBox="1"/>
            <p:nvPr/>
          </p:nvSpPr>
          <p:spPr>
            <a:xfrm>
              <a:off x="1855708" y="1157278"/>
              <a:ext cx="38835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HTML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6CF727-FECC-B4B2-9D18-D19498039426}"/>
              </a:ext>
            </a:extLst>
          </p:cNvPr>
          <p:cNvGrpSpPr/>
          <p:nvPr/>
        </p:nvGrpSpPr>
        <p:grpSpPr>
          <a:xfrm>
            <a:off x="3265826" y="2517540"/>
            <a:ext cx="10321717" cy="1495006"/>
            <a:chOff x="3265826" y="2517540"/>
            <a:chExt cx="10321717" cy="149500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A5D91C-5D12-5DAE-3F56-81545EB980E5}"/>
                </a:ext>
              </a:extLst>
            </p:cNvPr>
            <p:cNvGrpSpPr/>
            <p:nvPr/>
          </p:nvGrpSpPr>
          <p:grpSpPr>
            <a:xfrm flipH="1">
              <a:off x="3265826" y="2783459"/>
              <a:ext cx="8926174" cy="1229087"/>
              <a:chOff x="0" y="2035275"/>
              <a:chExt cx="6464710" cy="89965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424E96-6856-47B4-CF7A-8DF6C56FD5D1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DB9467-3306-B3B2-C294-6CC7F2A7ABC6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157CE7C1-E38F-9EC1-6159-6B5A42F3FC32}"/>
                  </a:ext>
                </a:extLst>
              </p:cNvPr>
              <p:cNvSpPr/>
              <p:nvPr/>
            </p:nvSpPr>
            <p:spPr>
              <a:xfrm>
                <a:off x="5732206" y="2035275"/>
                <a:ext cx="580105" cy="152402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E1B063-D8A2-2CD3-ED19-3780A3B84451}"/>
                </a:ext>
              </a:extLst>
            </p:cNvPr>
            <p:cNvSpPr txBox="1"/>
            <p:nvPr/>
          </p:nvSpPr>
          <p:spPr>
            <a:xfrm>
              <a:off x="6452786" y="2517540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6F6D66-38EF-9E08-C443-2366B0436807}"/>
              </a:ext>
            </a:extLst>
          </p:cNvPr>
          <p:cNvGrpSpPr/>
          <p:nvPr/>
        </p:nvGrpSpPr>
        <p:grpSpPr>
          <a:xfrm>
            <a:off x="0" y="3981084"/>
            <a:ext cx="9097701" cy="1463544"/>
            <a:chOff x="0" y="3981084"/>
            <a:chExt cx="9097701" cy="14635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D7E1F04-8D70-2A78-4206-ADAA26E45208}"/>
                </a:ext>
              </a:extLst>
            </p:cNvPr>
            <p:cNvGrpSpPr/>
            <p:nvPr/>
          </p:nvGrpSpPr>
          <p:grpSpPr>
            <a:xfrm>
              <a:off x="0" y="4178560"/>
              <a:ext cx="9097701" cy="1266068"/>
              <a:chOff x="0" y="2035277"/>
              <a:chExt cx="6464710" cy="89965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5FC282-320E-891D-F59F-E90EE476CD17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A850C6-5E7E-ADE2-64C6-1A09398AF1C7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C67EB54-1098-5B61-5D52-82896E093C8A}"/>
                  </a:ext>
                </a:extLst>
              </p:cNvPr>
              <p:cNvSpPr/>
              <p:nvPr/>
            </p:nvSpPr>
            <p:spPr>
              <a:xfrm>
                <a:off x="5732206" y="2035277"/>
                <a:ext cx="580104" cy="15240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B7DC87-151A-5000-960E-D09D759C2545}"/>
                </a:ext>
              </a:extLst>
            </p:cNvPr>
            <p:cNvSpPr txBox="1"/>
            <p:nvPr/>
          </p:nvSpPr>
          <p:spPr>
            <a:xfrm>
              <a:off x="764863" y="3981084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Java Script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D2DA70-12AA-0592-CA27-E4055C8E7960}"/>
              </a:ext>
            </a:extLst>
          </p:cNvPr>
          <p:cNvGrpSpPr/>
          <p:nvPr/>
        </p:nvGrpSpPr>
        <p:grpSpPr>
          <a:xfrm>
            <a:off x="3265826" y="5341346"/>
            <a:ext cx="10596687" cy="1516654"/>
            <a:chOff x="3265826" y="5341346"/>
            <a:chExt cx="10596687" cy="15166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528122-2D3E-CFA6-4BD4-E91427101BA7}"/>
                </a:ext>
              </a:extLst>
            </p:cNvPr>
            <p:cNvGrpSpPr/>
            <p:nvPr/>
          </p:nvGrpSpPr>
          <p:grpSpPr>
            <a:xfrm flipH="1">
              <a:off x="3265826" y="5628913"/>
              <a:ext cx="8926174" cy="1229087"/>
              <a:chOff x="0" y="2035275"/>
              <a:chExt cx="6464710" cy="8996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423CDEE-C896-8FE3-67CA-DE05A2970E61}"/>
                  </a:ext>
                </a:extLst>
              </p:cNvPr>
              <p:cNvSpPr/>
              <p:nvPr/>
            </p:nvSpPr>
            <p:spPr>
              <a:xfrm>
                <a:off x="0" y="2035277"/>
                <a:ext cx="6312310" cy="74725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169FFF-CEDA-BB34-B913-BD3E7EF5A0C2}"/>
                  </a:ext>
                </a:extLst>
              </p:cNvPr>
              <p:cNvSpPr/>
              <p:nvPr/>
            </p:nvSpPr>
            <p:spPr>
              <a:xfrm>
                <a:off x="5732206" y="2187677"/>
                <a:ext cx="732504" cy="7472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1FCE651-4288-933A-5FED-26DF9204C80C}"/>
                  </a:ext>
                </a:extLst>
              </p:cNvPr>
              <p:cNvSpPr/>
              <p:nvPr/>
            </p:nvSpPr>
            <p:spPr>
              <a:xfrm>
                <a:off x="5732206" y="2035275"/>
                <a:ext cx="580105" cy="152402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3BB1A8-EFB3-C335-13D5-B142F47A4790}"/>
                </a:ext>
              </a:extLst>
            </p:cNvPr>
            <p:cNvSpPr txBox="1"/>
            <p:nvPr/>
          </p:nvSpPr>
          <p:spPr>
            <a:xfrm>
              <a:off x="6727756" y="5341346"/>
              <a:ext cx="7134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PHP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6378E57-9AFC-0F9D-1E60-78E6C0D7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406" y="4378182"/>
            <a:ext cx="952500" cy="952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7C8808A-E240-CEAF-24DB-2D5C1575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06" y="1633486"/>
            <a:ext cx="952500" cy="952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3D3C424-C7FD-9BCA-43CC-A66B65A65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734" y="3045943"/>
            <a:ext cx="952500" cy="952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C0685B3-D155-3341-7867-3F17AC00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734" y="582012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8AEA2-5B97-AD23-5828-A7202C4B26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A260D-1676-AD03-F8F0-222FB1F53E85}"/>
              </a:ext>
            </a:extLst>
          </p:cNvPr>
          <p:cNvGrpSpPr/>
          <p:nvPr/>
        </p:nvGrpSpPr>
        <p:grpSpPr>
          <a:xfrm>
            <a:off x="457200" y="259079"/>
            <a:ext cx="8138160" cy="6175623"/>
            <a:chOff x="457200" y="259079"/>
            <a:chExt cx="8138160" cy="61756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5CEEA8-91B4-1B4B-8F0B-F9E9306D5AC1}"/>
                </a:ext>
              </a:extLst>
            </p:cNvPr>
            <p:cNvSpPr/>
            <p:nvPr/>
          </p:nvSpPr>
          <p:spPr>
            <a:xfrm>
              <a:off x="457200" y="259079"/>
              <a:ext cx="8138160" cy="6175623"/>
            </a:xfrm>
            <a:prstGeom prst="roundRect">
              <a:avLst/>
            </a:prstGeom>
            <a:solidFill>
              <a:schemeClr val="bg1">
                <a:alpha val="4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4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1B442D-877D-B75D-EED3-45DC55610954}"/>
                </a:ext>
              </a:extLst>
            </p:cNvPr>
            <p:cNvSpPr txBox="1"/>
            <p:nvPr/>
          </p:nvSpPr>
          <p:spPr>
            <a:xfrm>
              <a:off x="746760" y="423297"/>
              <a:ext cx="784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Berlin Sans FB" panose="020E0602020502020306" pitchFamily="34" charset="0"/>
                </a:rPr>
                <a:t>Problems of the users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E55A9-A9BF-5C87-0961-1DAF70F3D28D}"/>
                </a:ext>
              </a:extLst>
            </p:cNvPr>
            <p:cNvSpPr txBox="1"/>
            <p:nvPr/>
          </p:nvSpPr>
          <p:spPr>
            <a:xfrm>
              <a:off x="746760" y="1302185"/>
              <a:ext cx="7848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Unclear Requirements: </a:t>
              </a:r>
              <a:r>
                <a:rPr lang="en-US" sz="2800" dirty="0"/>
                <a:t>Citizen don’t know which documents are needed for a service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26BC-5870-32E5-E638-730D80D22A65}"/>
                </a:ext>
              </a:extLst>
            </p:cNvPr>
            <p:cNvSpPr txBox="1"/>
            <p:nvPr/>
          </p:nvSpPr>
          <p:spPr>
            <a:xfrm>
              <a:off x="746760" y="2226698"/>
              <a:ext cx="7696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Repeated Visits: </a:t>
              </a:r>
              <a:r>
                <a:rPr lang="en-US" sz="2800" dirty="0"/>
                <a:t>People are sent back and forth because of missing papers or wrong information.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94CF01-4490-7A21-2874-3C1B3F777CDB}"/>
                </a:ext>
              </a:extLst>
            </p:cNvPr>
            <p:cNvSpPr txBox="1"/>
            <p:nvPr/>
          </p:nvSpPr>
          <p:spPr>
            <a:xfrm>
              <a:off x="822960" y="3172150"/>
              <a:ext cx="7772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Lack of Centralized Information: </a:t>
              </a:r>
              <a:r>
                <a:rPr lang="en-US" sz="2800" dirty="0"/>
                <a:t>Info scattered across multiple websites or not available at all.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F6E711-C6C1-8C97-F36F-E787360B3207}"/>
                </a:ext>
              </a:extLst>
            </p:cNvPr>
            <p:cNvSpPr txBox="1"/>
            <p:nvPr/>
          </p:nvSpPr>
          <p:spPr>
            <a:xfrm>
              <a:off x="822960" y="4096663"/>
              <a:ext cx="762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Confusing government Websites</a:t>
              </a:r>
              <a:r>
                <a:rPr lang="en-US" sz="2800" dirty="0"/>
                <a:t>: Existing sites are hard to navigate and rarely updated.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728B8E-859E-CD8E-1247-0E21A96A3838}"/>
                </a:ext>
              </a:extLst>
            </p:cNvPr>
            <p:cNvSpPr txBox="1"/>
            <p:nvPr/>
          </p:nvSpPr>
          <p:spPr>
            <a:xfrm>
              <a:off x="822960" y="5138096"/>
              <a:ext cx="762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Inconsistent Information: </a:t>
              </a:r>
              <a:r>
                <a:rPr lang="en-US" sz="2800" dirty="0"/>
                <a:t>Different offices or staff give different answer for the same service.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3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Berlin Sans FB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paudel</dc:creator>
  <cp:lastModifiedBy>Rohan paudel</cp:lastModifiedBy>
  <cp:revision>1</cp:revision>
  <dcterms:created xsi:type="dcterms:W3CDTF">2025-09-07T04:30:27Z</dcterms:created>
  <dcterms:modified xsi:type="dcterms:W3CDTF">2025-09-07T12:51:19Z</dcterms:modified>
</cp:coreProperties>
</file>