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58" r:id="rId4"/>
    <p:sldId id="257" r:id="rId5"/>
    <p:sldId id="259" r:id="rId6"/>
    <p:sldId id="260" r:id="rId7"/>
    <p:sldId id="270" r:id="rId8"/>
    <p:sldId id="262" r:id="rId9"/>
    <p:sldId id="272" r:id="rId10"/>
    <p:sldId id="267" r:id="rId11"/>
    <p:sldId id="280" r:id="rId12"/>
    <p:sldId id="278" r:id="rId13"/>
    <p:sldId id="263" r:id="rId14"/>
    <p:sldId id="271" r:id="rId15"/>
    <p:sldId id="261" r:id="rId16"/>
    <p:sldId id="269" r:id="rId17"/>
    <p:sldId id="273" r:id="rId18"/>
    <p:sldId id="274" r:id="rId19"/>
    <p:sldId id="275" r:id="rId20"/>
    <p:sldId id="264" r:id="rId21"/>
    <p:sldId id="276" r:id="rId22"/>
    <p:sldId id="277" r:id="rId23"/>
    <p:sldId id="279" r:id="rId24"/>
    <p:sldId id="266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4451B-3959-43AA-A567-40519660A86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767D-84BD-43FE-B3CC-2CA97AFE0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767D-84BD-43FE-B3CC-2CA97AFE0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250F-E74E-4C6E-94DF-871491231E31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71B4-BA90-4083-81AC-C9DDE0183C19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3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AFFC-712D-496B-B61B-859F25DC161E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892B-84AD-4139-B130-65EF41FFFCFC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6AA-6CD9-458C-8E68-557B8A7FD425}" type="datetime1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5D-14B9-4166-B2D1-4950F7E6B3ED}" type="datetime1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5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DCA8-244E-4222-8624-68DD0D09C383}" type="datetime1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1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DFE2-D31E-40D3-892C-61D3D11978F4}" type="datetime1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72A-9B60-4D77-92AF-3A2AFA679832}" type="datetime1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2DE8-95CC-4CC4-8122-7CF4CDF6E147}" type="datetime1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9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1A26-2140-4065-AC2F-5ABABACBD2C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5;p1"/>
          <p:cNvSpPr txBox="1">
            <a:spLocks noGrp="1"/>
          </p:cNvSpPr>
          <p:nvPr>
            <p:ph type="ctrTitle"/>
          </p:nvPr>
        </p:nvSpPr>
        <p:spPr>
          <a:xfrm>
            <a:off x="964825" y="932718"/>
            <a:ext cx="11658600" cy="1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None/>
            </a:pPr>
            <a:r>
              <a:rPr lang="en-US" sz="5000" smtClean="0">
                <a:latin typeface="Times New Roman"/>
                <a:ea typeface="Times New Roman"/>
                <a:cs typeface="Times New Roman"/>
                <a:sym typeface="Times New Roman"/>
              </a:rPr>
              <a:t>Proposal</a:t>
            </a:r>
            <a:r>
              <a:rPr lang="en-US" sz="500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  <a:t>Defense on</a:t>
            </a:r>
            <a:b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  <a:t>Code Connect: Connect with Creatives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86;p1"/>
          <p:cNvSpPr txBox="1"/>
          <p:nvPr/>
        </p:nvSpPr>
        <p:spPr>
          <a:xfrm>
            <a:off x="1481100" y="4413200"/>
            <a:ext cx="37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7;p1"/>
          <p:cNvSpPr txBox="1"/>
          <p:nvPr/>
        </p:nvSpPr>
        <p:spPr>
          <a:xfrm>
            <a:off x="941400" y="4486005"/>
            <a:ext cx="4736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| Roll no: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Amit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Maharjan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LEC077BCA01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Sushant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Bramhacharya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LEC077BCA08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2023/06/3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88;p1"/>
          <p:cNvSpPr txBox="1"/>
          <p:nvPr/>
        </p:nvSpPr>
        <p:spPr>
          <a:xfrm>
            <a:off x="8149325" y="4613300"/>
            <a:ext cx="3449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Bishika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Subedi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Project Coordinator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Lalitpur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Engineering College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Chakupat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Lalitpur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89;p1"/>
          <p:cNvSpPr txBox="1"/>
          <p:nvPr/>
        </p:nvSpPr>
        <p:spPr>
          <a:xfrm>
            <a:off x="3309450" y="3260952"/>
            <a:ext cx="520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BCA : Project I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Faculty of Humanities and Social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Sciences,TU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0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 are like groups of people who know each other and interact with each other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.[1]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is the preferred social media platform for recruiters, while Twitter and Facebook are less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.[2]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profiles in Stack Overflow lead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posts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93" y="2879354"/>
            <a:ext cx="4084674" cy="16917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2257"/>
            <a:ext cx="4670006" cy="312402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32139" y="4692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					Proposed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6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Reputation means Higher Exposure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.[4]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Discussions faces challenges due to topic duplication with Issues, leading to confusion and redundancy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13</a:t>
            </a:fld>
            <a:endParaRPr lang="en-US"/>
          </a:p>
        </p:txBody>
      </p:sp>
      <p:pic>
        <p:nvPicPr>
          <p:cNvPr id="2052" name="Picture 4" descr="Iterative Model (Software Engineering)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3" y="1690688"/>
            <a:ext cx="5667525" cy="422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457200" lvl="0" indent="-368300">
              <a:buSzPts val="22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User Registration/Login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Profile Management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Connection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Discussion/News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Feed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Messaging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Notifications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Non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UX design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(Activity Diagram)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50" y="1201011"/>
            <a:ext cx="3747297" cy="552046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8" y="1307811"/>
            <a:ext cx="8770774" cy="48691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Context 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93" y="1690688"/>
            <a:ext cx="5770676" cy="45929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Code Connect?</a:t>
            </a:r>
          </a:p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VCS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Management : 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 HTML, CSS, JS and React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MySQL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: 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19</a:t>
            </a:fld>
            <a:endParaRPr lang="en-US"/>
          </a:p>
        </p:txBody>
      </p:sp>
      <p:pic>
        <p:nvPicPr>
          <p:cNvPr id="3078" name="Picture 6" descr="Figma Logo PNG vector in SVG, PDF, AI, CDR form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2" y="1007779"/>
            <a:ext cx="1462249" cy="10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92 IT Solutions - HTML, CSS and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2" y="2155346"/>
            <a:ext cx="2138331" cy="18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act (softwar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626" y="660282"/>
            <a:ext cx="1534174" cy="133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HP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626" y="2873217"/>
            <a:ext cx="2166948" cy="117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MySQL SVG Vector Logos - Vector Logo Z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59" y="4178306"/>
            <a:ext cx="3355975" cy="16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platform’s expected outcome is to create a vibrant and supportive ecosystem that empowers creative it professionals and enriches their professional lives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9" b="8421"/>
          <a:stretch/>
        </p:blipFill>
        <p:spPr>
          <a:xfrm>
            <a:off x="1417320" y="1260644"/>
            <a:ext cx="9128760" cy="49884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[1] </a:t>
            </a:r>
            <a:r>
              <a:rPr lang="en-US" dirty="0"/>
              <a:t>Anton </a:t>
            </a:r>
            <a:r>
              <a:rPr lang="en-US" dirty="0" err="1"/>
              <a:t>Korshunov</a:t>
            </a:r>
            <a:r>
              <a:rPr lang="en-US" dirty="0"/>
              <a:t>, Ivan </a:t>
            </a:r>
            <a:r>
              <a:rPr lang="en-US" dirty="0" err="1"/>
              <a:t>Beloborodov</a:t>
            </a:r>
            <a:r>
              <a:rPr lang="en-US" dirty="0"/>
              <a:t>, </a:t>
            </a:r>
            <a:r>
              <a:rPr lang="en-US" dirty="0" err="1"/>
              <a:t>Nazar</a:t>
            </a:r>
            <a:r>
              <a:rPr lang="en-US" dirty="0"/>
              <a:t> </a:t>
            </a:r>
            <a:r>
              <a:rPr lang="en-US" dirty="0" err="1"/>
              <a:t>Buzun</a:t>
            </a:r>
            <a:r>
              <a:rPr lang="en-US" dirty="0"/>
              <a:t>, </a:t>
            </a:r>
            <a:r>
              <a:rPr lang="en-US" dirty="0" err="1"/>
              <a:t>Valeriy</a:t>
            </a:r>
            <a:r>
              <a:rPr lang="en-US" dirty="0"/>
              <a:t> </a:t>
            </a:r>
            <a:r>
              <a:rPr lang="en-US" dirty="0" err="1"/>
              <a:t>Avanesov</a:t>
            </a:r>
            <a:r>
              <a:rPr lang="en-US" dirty="0"/>
              <a:t>, Roman </a:t>
            </a:r>
            <a:r>
              <a:rPr lang="en-US" dirty="0" err="1"/>
              <a:t>Pastukhov</a:t>
            </a:r>
            <a:r>
              <a:rPr lang="en-US" dirty="0"/>
              <a:t>, </a:t>
            </a:r>
            <a:r>
              <a:rPr lang="en-US" dirty="0" err="1"/>
              <a:t>Kyrylo</a:t>
            </a:r>
            <a:r>
              <a:rPr lang="en-US" dirty="0"/>
              <a:t> </a:t>
            </a:r>
            <a:r>
              <a:rPr lang="en-US" dirty="0" err="1"/>
              <a:t>Chykhradze</a:t>
            </a:r>
            <a:r>
              <a:rPr lang="en-US" dirty="0"/>
              <a:t>, Ilya </a:t>
            </a:r>
            <a:r>
              <a:rPr lang="en-US" dirty="0" err="1"/>
              <a:t>Kozlov</a:t>
            </a:r>
            <a:r>
              <a:rPr lang="en-US" dirty="0"/>
              <a:t>, Andrey </a:t>
            </a:r>
            <a:r>
              <a:rPr lang="en-US" dirty="0" err="1"/>
              <a:t>Gomzin</a:t>
            </a:r>
            <a:r>
              <a:rPr lang="en-US" dirty="0"/>
              <a:t>, Ivan </a:t>
            </a:r>
            <a:r>
              <a:rPr lang="en-US" dirty="0" err="1"/>
              <a:t>Andrianov</a:t>
            </a:r>
            <a:r>
              <a:rPr lang="en-US" dirty="0"/>
              <a:t>, Andrey </a:t>
            </a:r>
            <a:r>
              <a:rPr lang="en-US" dirty="0" err="1"/>
              <a:t>Sysoev</a:t>
            </a:r>
            <a:r>
              <a:rPr lang="en-US" dirty="0"/>
              <a:t>, et al</a:t>
            </a:r>
            <a:r>
              <a:rPr lang="en-US" b="1" dirty="0"/>
              <a:t>. Social network analysis: methods and applications</a:t>
            </a:r>
            <a:r>
              <a:rPr lang="en-US" dirty="0"/>
              <a:t>. </a:t>
            </a:r>
            <a:r>
              <a:rPr lang="en-US" dirty="0" smtClean="0"/>
              <a:t>Proceedings </a:t>
            </a:r>
            <a:r>
              <a:rPr lang="en-US" dirty="0"/>
              <a:t>of the Institute for System Programming of the RAS (Proceedings of ISP RAS), 26(1):439–456, 2014.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2] Tanja Koch, Charlene Gerber, and Jeremias J De Klerk</a:t>
            </a:r>
            <a:r>
              <a:rPr lang="en-US" b="1" dirty="0"/>
              <a:t>. The impact of social media on recruitment: Are you </a:t>
            </a:r>
            <a:r>
              <a:rPr lang="en-US" b="1" dirty="0" err="1"/>
              <a:t>linkedin</a:t>
            </a:r>
            <a:r>
              <a:rPr lang="en-US" b="1" dirty="0"/>
              <a:t>? </a:t>
            </a:r>
            <a:r>
              <a:rPr lang="en-US" dirty="0"/>
              <a:t>SA Journal of Human Resource Management, 16(1):1–14, 2018.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 err="1"/>
              <a:t>Ifeoma</a:t>
            </a:r>
            <a:r>
              <a:rPr lang="en-US" dirty="0"/>
              <a:t> </a:t>
            </a:r>
            <a:r>
              <a:rPr lang="en-US" dirty="0" err="1"/>
              <a:t>Adaji</a:t>
            </a:r>
            <a:r>
              <a:rPr lang="en-US" dirty="0"/>
              <a:t> and </a:t>
            </a:r>
            <a:r>
              <a:rPr lang="en-US" dirty="0" err="1"/>
              <a:t>Julita</a:t>
            </a:r>
            <a:r>
              <a:rPr lang="en-US" dirty="0"/>
              <a:t> </a:t>
            </a:r>
            <a:r>
              <a:rPr lang="en-US" dirty="0" err="1"/>
              <a:t>Vassileva</a:t>
            </a:r>
            <a:r>
              <a:rPr lang="en-US" dirty="0"/>
              <a:t>. </a:t>
            </a:r>
            <a:r>
              <a:rPr lang="en-US" b="1" dirty="0"/>
              <a:t>Towards understanding user participation in stack overflow using profile data.</a:t>
            </a:r>
            <a:r>
              <a:rPr lang="en-US" dirty="0"/>
              <a:t> In Social Informatics: 8th International </a:t>
            </a:r>
            <a:r>
              <a:rPr lang="en-US" dirty="0" smtClean="0"/>
              <a:t>Conference</a:t>
            </a:r>
            <a:r>
              <a:rPr lang="en-US" dirty="0"/>
              <a:t>, </a:t>
            </a:r>
            <a:r>
              <a:rPr lang="en-US" dirty="0" err="1"/>
              <a:t>SocInfo</a:t>
            </a:r>
            <a:r>
              <a:rPr lang="en-US" dirty="0"/>
              <a:t> 2016, Bellevue, WA, USA, November 11-14, 2016, Proceedings, Part II 8, pages 3–13. Springer, 2016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[4] </a:t>
            </a:r>
            <a:r>
              <a:rPr lang="en-US" dirty="0" err="1"/>
              <a:t>Dorota</a:t>
            </a:r>
            <a:r>
              <a:rPr lang="en-US" dirty="0"/>
              <a:t> </a:t>
            </a:r>
            <a:r>
              <a:rPr lang="en-US" dirty="0" err="1"/>
              <a:t>Celinska</a:t>
            </a:r>
            <a:r>
              <a:rPr lang="en-US" dirty="0"/>
              <a:t>. </a:t>
            </a:r>
            <a:r>
              <a:rPr lang="en-US" b="1" dirty="0"/>
              <a:t>Coding together in a social network: collaboration among ´ </a:t>
            </a:r>
            <a:r>
              <a:rPr lang="en-US" b="1" dirty="0" err="1"/>
              <a:t>github</a:t>
            </a:r>
            <a:r>
              <a:rPr lang="en-US" b="1" dirty="0"/>
              <a:t> users</a:t>
            </a:r>
            <a:r>
              <a:rPr lang="en-US" dirty="0"/>
              <a:t>. In Proceedings of the 9th international conference on social media and society, pages 31–40, 2018.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5] Hideaki </a:t>
            </a:r>
            <a:r>
              <a:rPr lang="en-US" dirty="0" err="1"/>
              <a:t>Hata</a:t>
            </a:r>
            <a:r>
              <a:rPr lang="en-US" dirty="0"/>
              <a:t>, Nicole </a:t>
            </a:r>
            <a:r>
              <a:rPr lang="en-US" dirty="0" err="1"/>
              <a:t>Novielli</a:t>
            </a:r>
            <a:r>
              <a:rPr lang="en-US" dirty="0"/>
              <a:t>, Sebastian </a:t>
            </a:r>
            <a:r>
              <a:rPr lang="en-US" dirty="0" err="1"/>
              <a:t>Baltes</a:t>
            </a:r>
            <a:r>
              <a:rPr lang="en-US" dirty="0"/>
              <a:t>, </a:t>
            </a:r>
            <a:r>
              <a:rPr lang="en-US" dirty="0" err="1"/>
              <a:t>Raula</a:t>
            </a:r>
            <a:r>
              <a:rPr lang="en-US" dirty="0"/>
              <a:t> </a:t>
            </a:r>
            <a:r>
              <a:rPr lang="en-US" dirty="0" err="1"/>
              <a:t>Gaikovina</a:t>
            </a:r>
            <a:r>
              <a:rPr lang="en-US" dirty="0"/>
              <a:t> Kula, and Christoph </a:t>
            </a:r>
            <a:r>
              <a:rPr lang="en-US" dirty="0" err="1"/>
              <a:t>Treude</a:t>
            </a:r>
            <a:r>
              <a:rPr lang="en-US" dirty="0"/>
              <a:t>. </a:t>
            </a:r>
            <a:r>
              <a:rPr lang="en-US" b="1" dirty="0" err="1"/>
              <a:t>Github</a:t>
            </a:r>
            <a:r>
              <a:rPr lang="en-US" b="1" dirty="0"/>
              <a:t> discussions: An exploratory study of early adoption. </a:t>
            </a:r>
            <a:r>
              <a:rPr lang="en-US" dirty="0"/>
              <a:t>Empirical Software Engineering, 27:1–32, 2022.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42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Q/A Session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135" y="248317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ALL!!!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537"/>
            <a:ext cx="10515600" cy="5032375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Exposure for Newcomers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Building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conceptualized based on personal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research, it became evident that existing social media platforms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on our needs.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address this gap by creating a dedicated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enthusiast.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E9A8-9B6C-49D4-8298-F9AA7E468CBB}" type="datetime1">
              <a:rPr lang="en-US" smtClean="0"/>
              <a:t>6/11/2023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social media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enthusiast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Facilities for sharing Resume and Projects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Exposure in other social media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 for new aspiring developers and designers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Develop a user-friendly </a:t>
            </a:r>
            <a:r>
              <a:rPr lang="en-US" dirty="0" smtClean="0"/>
              <a:t>social </a:t>
            </a:r>
            <a:r>
              <a:rPr lang="en-US" dirty="0"/>
              <a:t>media web app specifically tailored </a:t>
            </a:r>
            <a:r>
              <a:rPr lang="en-US" dirty="0" smtClean="0"/>
              <a:t>to </a:t>
            </a:r>
            <a:r>
              <a:rPr lang="en-US" dirty="0"/>
              <a:t>IT enthusiast.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Discussion/ Collaboration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Showcase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new programmers, designers or other in 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among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enthusiast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 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(Architecture)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1" y="1968759"/>
            <a:ext cx="6129812" cy="33707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676</Words>
  <Application>Microsoft Office PowerPoint</Application>
  <PresentationFormat>Widescreen</PresentationFormat>
  <Paragraphs>141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Times New Roman</vt:lpstr>
      <vt:lpstr>Office Theme</vt:lpstr>
      <vt:lpstr>Proposal Defense on Code Connect: Connect with Creatives</vt:lpstr>
      <vt:lpstr>Introduction</vt:lpstr>
      <vt:lpstr>Motivation</vt:lpstr>
      <vt:lpstr>Background</vt:lpstr>
      <vt:lpstr>Problem Statement</vt:lpstr>
      <vt:lpstr>Objectives</vt:lpstr>
      <vt:lpstr>Scope</vt:lpstr>
      <vt:lpstr>Applications</vt:lpstr>
      <vt:lpstr>System Design (Architecture)</vt:lpstr>
      <vt:lpstr>Literature Review</vt:lpstr>
      <vt:lpstr>Real World problem</vt:lpstr>
      <vt:lpstr>Contd..</vt:lpstr>
      <vt:lpstr>Proposed Methodology</vt:lpstr>
      <vt:lpstr>Iterative Model</vt:lpstr>
      <vt:lpstr>Functional Requirements</vt:lpstr>
      <vt:lpstr>Non Functional Requirements</vt:lpstr>
      <vt:lpstr>System Design (Activity Diagram)</vt:lpstr>
      <vt:lpstr>ER Diagram</vt:lpstr>
      <vt:lpstr>DFD Context Level</vt:lpstr>
      <vt:lpstr>Tools Used</vt:lpstr>
      <vt:lpstr>Expected Results</vt:lpstr>
      <vt:lpstr>Timeline</vt:lpstr>
      <vt:lpstr>References</vt:lpstr>
      <vt:lpstr>Q/A Session</vt:lpstr>
      <vt:lpstr>THANK YOU ALL!!!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Defense on Code Connect: Connect with Creatives</dc:title>
  <dc:creator>Senbuu</dc:creator>
  <cp:lastModifiedBy>Senbuu</cp:lastModifiedBy>
  <cp:revision>38</cp:revision>
  <dcterms:created xsi:type="dcterms:W3CDTF">2023-06-02T08:50:20Z</dcterms:created>
  <dcterms:modified xsi:type="dcterms:W3CDTF">2023-06-11T01:49:43Z</dcterms:modified>
</cp:coreProperties>
</file>