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58" r:id="rId4"/>
    <p:sldId id="259" r:id="rId5"/>
    <p:sldId id="260" r:id="rId6"/>
    <p:sldId id="270" r:id="rId7"/>
    <p:sldId id="281" r:id="rId8"/>
    <p:sldId id="257" r:id="rId9"/>
    <p:sldId id="267" r:id="rId10"/>
    <p:sldId id="278" r:id="rId11"/>
    <p:sldId id="261" r:id="rId12"/>
    <p:sldId id="269" r:id="rId13"/>
    <p:sldId id="264" r:id="rId14"/>
    <p:sldId id="283" r:id="rId15"/>
    <p:sldId id="272" r:id="rId16"/>
    <p:sldId id="275" r:id="rId17"/>
    <p:sldId id="284" r:id="rId18"/>
    <p:sldId id="285" r:id="rId19"/>
    <p:sldId id="288" r:id="rId20"/>
    <p:sldId id="289" r:id="rId21"/>
    <p:sldId id="290" r:id="rId22"/>
    <p:sldId id="287" r:id="rId23"/>
    <p:sldId id="277" r:id="rId24"/>
    <p:sldId id="279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4451B-3959-43AA-A567-40519660A86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67D-84BD-43FE-B3CC-2CA97AFE0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E767D-84BD-43FE-B3CC-2CA97AFE0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250F-E74E-4C6E-94DF-871491231E3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71B4-BA90-4083-81AC-C9DDE0183C19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AFFC-712D-496B-B61B-859F25DC161E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92B-84AD-4139-B130-65EF41FFFCFC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6AA-6CD9-458C-8E68-557B8A7FD425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5D-14B9-4166-B2D1-4950F7E6B3ED}" type="datetime1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DCA8-244E-4222-8624-68DD0D09C383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DFE2-D31E-40D3-892C-61D3D11978F4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D72A-9B60-4D77-92AF-3A2AFA679832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DE8-95CC-4CC4-8122-7CF4CDF6E147}" type="datetime1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1A26-2140-4065-AC2F-5ABABACBD2C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C04CC-AAE0-4DA8-BE54-D7078AB31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5;p1"/>
          <p:cNvSpPr txBox="1">
            <a:spLocks noGrp="1"/>
          </p:cNvSpPr>
          <p:nvPr>
            <p:ph type="ctrTitle"/>
          </p:nvPr>
        </p:nvSpPr>
        <p:spPr>
          <a:xfrm>
            <a:off x="964825" y="932718"/>
            <a:ext cx="116586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sz="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Mid Term </a:t>
            </a: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Defense on</a:t>
            </a:r>
            <a:b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Code Connect: Connect with Creatives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6;p1"/>
          <p:cNvSpPr txBox="1"/>
          <p:nvPr/>
        </p:nvSpPr>
        <p:spPr>
          <a:xfrm>
            <a:off x="1481100" y="4413200"/>
            <a:ext cx="37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7;p1"/>
          <p:cNvSpPr txBox="1"/>
          <p:nvPr/>
        </p:nvSpPr>
        <p:spPr>
          <a:xfrm>
            <a:off x="941400" y="4486005"/>
            <a:ext cx="473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| Roll no: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Maharjan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LEC077BCA01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Sushant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Bramhacharya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LEC077BCA08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2023/08/23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88;p1"/>
          <p:cNvSpPr txBox="1"/>
          <p:nvPr/>
        </p:nvSpPr>
        <p:spPr>
          <a:xfrm>
            <a:off x="8149325" y="4613300"/>
            <a:ext cx="34497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of Computer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Chakupat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Lalitpur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89;p1"/>
          <p:cNvSpPr txBox="1"/>
          <p:nvPr/>
        </p:nvSpPr>
        <p:spPr>
          <a:xfrm>
            <a:off x="3309450" y="3260952"/>
            <a:ext cx="520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BCA : Project 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Faculty of Humanities and Social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Sciences,TU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means Higher Exposure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.[4]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Discussions faces challenges due to topic duplication with Issues, leading to confusion and redundancy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.[5]</a:t>
            </a:r>
          </a:p>
          <a:p>
            <a:r>
              <a:rPr lang="en-US" dirty="0"/>
              <a:t>Ajax enables seamless, asynchronous server requests from the client-side, enhancing webpage performance and user experience by updating specific parts without full reloads</a:t>
            </a:r>
            <a:r>
              <a:rPr lang="en-US" dirty="0" smtClean="0"/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0" indent="-368300">
              <a:buSzPts val="22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User Registration/Login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Profile 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Connection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Discussion/News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Feed</a:t>
            </a: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Messaging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>
              <a:spcBef>
                <a:spcPts val="0"/>
              </a:spcBef>
              <a:buSzPts val="2200"/>
              <a:buFont typeface="Times New Roman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Notifications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UX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VCS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Management : 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CSS, JS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: AJAX and JQuery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12</a:t>
            </a:fld>
            <a:endParaRPr lang="en-US"/>
          </a:p>
        </p:txBody>
      </p:sp>
      <p:pic>
        <p:nvPicPr>
          <p:cNvPr id="3078" name="Picture 6" descr="Figma Logo PNG vector in SVG, PDF, AI, CDR form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2" y="1007779"/>
            <a:ext cx="1462249" cy="1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HP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26" y="2873217"/>
            <a:ext cx="2166948" cy="117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ySQL SVG Vector Logos - Vector Logo Z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45" y="2654644"/>
            <a:ext cx="3355975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ML | JSON | AJAX TERMINOLOGIES DEFIN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59" y="4606315"/>
            <a:ext cx="2923978" cy="15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jax Logo Png Transparent : Ajax 3d Cad Model Library Grabcad / 2400 x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20" y="914293"/>
            <a:ext cx="2213306" cy="17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Unit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820578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431"/>
                <a:gridCol w="2868246"/>
                <a:gridCol w="3809023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Incorrect Password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Email:test@gmail.com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Password:1234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Incorrect Password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Incorrect Confirm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 in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Email:test@gmail.com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Password:12345679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Password:12345678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Same Password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 Credentials In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Email:test@gmail.com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Password:12345679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Redirects to homepage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(Architecture)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2663031"/>
            <a:ext cx="4867275" cy="2676525"/>
          </a:xfrm>
        </p:spPr>
      </p:pic>
    </p:spTree>
    <p:extLst>
      <p:ext uri="{BB962C8B-B14F-4D97-AF65-F5344CB8AC3E}">
        <p14:creationId xmlns:p14="http://schemas.microsoft.com/office/powerpoint/2010/main" val="30238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DFD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787"/>
            <a:ext cx="10456042" cy="3995787"/>
          </a:xfrm>
        </p:spPr>
      </p:pic>
    </p:spTree>
    <p:extLst>
      <p:ext uri="{BB962C8B-B14F-4D97-AF65-F5344CB8AC3E}">
        <p14:creationId xmlns:p14="http://schemas.microsoft.com/office/powerpoint/2010/main" val="4139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Geek/Un-Geek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83" y="1825625"/>
            <a:ext cx="878383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Code Connect?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76" y="1825625"/>
            <a:ext cx="389524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607"/>
            <a:ext cx="10515600" cy="16200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Remaining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Codes/Discussion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Upload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9" b="8421"/>
          <a:stretch/>
        </p:blipFill>
        <p:spPr>
          <a:xfrm>
            <a:off x="1417320" y="1260644"/>
            <a:ext cx="9128760" cy="4988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Anton </a:t>
            </a:r>
            <a:r>
              <a:rPr lang="en-US" dirty="0" err="1"/>
              <a:t>Korshunov</a:t>
            </a:r>
            <a:r>
              <a:rPr lang="en-US" dirty="0"/>
              <a:t>, Ivan </a:t>
            </a:r>
            <a:r>
              <a:rPr lang="en-US" dirty="0" err="1"/>
              <a:t>Beloborodov</a:t>
            </a:r>
            <a:r>
              <a:rPr lang="en-US" dirty="0"/>
              <a:t>, </a:t>
            </a:r>
            <a:r>
              <a:rPr lang="en-US" dirty="0" err="1"/>
              <a:t>Nazar</a:t>
            </a:r>
            <a:r>
              <a:rPr lang="en-US" dirty="0"/>
              <a:t> </a:t>
            </a:r>
            <a:r>
              <a:rPr lang="en-US" dirty="0" err="1"/>
              <a:t>Buzun</a:t>
            </a:r>
            <a:r>
              <a:rPr lang="en-US" dirty="0"/>
              <a:t>, </a:t>
            </a:r>
            <a:r>
              <a:rPr lang="en-US" dirty="0" err="1"/>
              <a:t>Valeriy</a:t>
            </a:r>
            <a:r>
              <a:rPr lang="en-US" dirty="0"/>
              <a:t> </a:t>
            </a:r>
            <a:r>
              <a:rPr lang="en-US" dirty="0" err="1"/>
              <a:t>Avanesov</a:t>
            </a:r>
            <a:r>
              <a:rPr lang="en-US" dirty="0"/>
              <a:t>, Roman </a:t>
            </a:r>
            <a:r>
              <a:rPr lang="en-US" dirty="0" err="1"/>
              <a:t>Pastukhov</a:t>
            </a:r>
            <a:r>
              <a:rPr lang="en-US" dirty="0"/>
              <a:t>, </a:t>
            </a:r>
            <a:r>
              <a:rPr lang="en-US" dirty="0" err="1"/>
              <a:t>Kyrylo</a:t>
            </a:r>
            <a:r>
              <a:rPr lang="en-US" dirty="0"/>
              <a:t> </a:t>
            </a:r>
            <a:r>
              <a:rPr lang="en-US" dirty="0" err="1"/>
              <a:t>Chykhradze</a:t>
            </a:r>
            <a:r>
              <a:rPr lang="en-US" dirty="0"/>
              <a:t>, Ilya </a:t>
            </a:r>
            <a:r>
              <a:rPr lang="en-US" dirty="0" err="1"/>
              <a:t>Kozlov</a:t>
            </a:r>
            <a:r>
              <a:rPr lang="en-US" dirty="0"/>
              <a:t>, Andrey </a:t>
            </a:r>
            <a:r>
              <a:rPr lang="en-US" dirty="0" err="1"/>
              <a:t>Gomzin</a:t>
            </a:r>
            <a:r>
              <a:rPr lang="en-US" dirty="0"/>
              <a:t>, Ivan </a:t>
            </a:r>
            <a:r>
              <a:rPr lang="en-US" dirty="0" err="1"/>
              <a:t>Andrianov</a:t>
            </a:r>
            <a:r>
              <a:rPr lang="en-US" dirty="0"/>
              <a:t>, Andrey </a:t>
            </a:r>
            <a:r>
              <a:rPr lang="en-US" dirty="0" err="1"/>
              <a:t>Sysoev</a:t>
            </a:r>
            <a:r>
              <a:rPr lang="en-US" dirty="0"/>
              <a:t>, et al</a:t>
            </a:r>
            <a:r>
              <a:rPr lang="en-US" b="1" dirty="0"/>
              <a:t>. Social network analysis: methods and applications</a:t>
            </a:r>
            <a:r>
              <a:rPr lang="en-US" dirty="0"/>
              <a:t>. </a:t>
            </a:r>
            <a:r>
              <a:rPr lang="en-US" dirty="0" smtClean="0"/>
              <a:t>Proceedings </a:t>
            </a:r>
            <a:r>
              <a:rPr lang="en-US" dirty="0"/>
              <a:t>of the Institute for System Programming of the RAS (Proceedings of ISP RAS), 26(1):439–456, 2014.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Tanja Koch, Charlene Gerber, and Jeremias J De Klerk</a:t>
            </a:r>
            <a:r>
              <a:rPr lang="en-US" b="1" dirty="0"/>
              <a:t>. The impact of social media on recruitment: Are you </a:t>
            </a:r>
            <a:r>
              <a:rPr lang="en-US" b="1" dirty="0" err="1"/>
              <a:t>linkedin</a:t>
            </a:r>
            <a:r>
              <a:rPr lang="en-US" b="1" dirty="0"/>
              <a:t>? </a:t>
            </a:r>
            <a:r>
              <a:rPr lang="en-US" dirty="0"/>
              <a:t>SA Journal of Human Resource Management, 16(1):1–14,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Adaji</a:t>
            </a:r>
            <a:r>
              <a:rPr lang="en-US" dirty="0"/>
              <a:t> and </a:t>
            </a:r>
            <a:r>
              <a:rPr lang="en-US" dirty="0" err="1"/>
              <a:t>Julita</a:t>
            </a:r>
            <a:r>
              <a:rPr lang="en-US" dirty="0"/>
              <a:t> </a:t>
            </a:r>
            <a:r>
              <a:rPr lang="en-US" dirty="0" err="1"/>
              <a:t>Vassileva</a:t>
            </a:r>
            <a:r>
              <a:rPr lang="en-US" dirty="0"/>
              <a:t>. </a:t>
            </a:r>
            <a:r>
              <a:rPr lang="en-US" b="1" dirty="0"/>
              <a:t>Towards understanding user participation in stack overflow using profile data.</a:t>
            </a:r>
            <a:r>
              <a:rPr lang="en-US" dirty="0"/>
              <a:t> In Social Informatics: 8th International </a:t>
            </a:r>
            <a:r>
              <a:rPr lang="en-US" dirty="0" smtClean="0"/>
              <a:t>Conference</a:t>
            </a:r>
            <a:r>
              <a:rPr lang="en-US" dirty="0"/>
              <a:t>, </a:t>
            </a:r>
            <a:r>
              <a:rPr lang="en-US" dirty="0" err="1"/>
              <a:t>SocInfo</a:t>
            </a:r>
            <a:r>
              <a:rPr lang="en-US" dirty="0"/>
              <a:t> 2016, Bellevue, WA, USA, November 11-14, 2016, Proceedings, Part II 8, pages 3–13. Springer,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[4] </a:t>
            </a:r>
            <a:r>
              <a:rPr lang="en-US" dirty="0" err="1"/>
              <a:t>Dorota</a:t>
            </a:r>
            <a:r>
              <a:rPr lang="en-US" dirty="0"/>
              <a:t> </a:t>
            </a:r>
            <a:r>
              <a:rPr lang="en-US" dirty="0" err="1"/>
              <a:t>Celinska</a:t>
            </a:r>
            <a:r>
              <a:rPr lang="en-US" dirty="0"/>
              <a:t>. </a:t>
            </a:r>
            <a:r>
              <a:rPr lang="en-US" b="1" dirty="0"/>
              <a:t>Coding together in a social network: collaboration among ´ </a:t>
            </a:r>
            <a:r>
              <a:rPr lang="en-US" b="1" dirty="0" err="1"/>
              <a:t>github</a:t>
            </a:r>
            <a:r>
              <a:rPr lang="en-US" b="1" dirty="0"/>
              <a:t> users</a:t>
            </a:r>
            <a:r>
              <a:rPr lang="en-US" dirty="0"/>
              <a:t>. In Proceedings of the 9th international conference on social media and society, pages 31–40, 2018.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5] Hideaki </a:t>
            </a:r>
            <a:r>
              <a:rPr lang="en-US" dirty="0" err="1"/>
              <a:t>Hata</a:t>
            </a:r>
            <a:r>
              <a:rPr lang="en-US" dirty="0"/>
              <a:t>, Nicole </a:t>
            </a:r>
            <a:r>
              <a:rPr lang="en-US" dirty="0" err="1"/>
              <a:t>Novielli</a:t>
            </a:r>
            <a:r>
              <a:rPr lang="en-US" dirty="0"/>
              <a:t>, Sebastian </a:t>
            </a:r>
            <a:r>
              <a:rPr lang="en-US" dirty="0" err="1"/>
              <a:t>Baltes</a:t>
            </a:r>
            <a:r>
              <a:rPr lang="en-US" dirty="0"/>
              <a:t>, </a:t>
            </a:r>
            <a:r>
              <a:rPr lang="en-US" dirty="0" err="1"/>
              <a:t>Raula</a:t>
            </a:r>
            <a:r>
              <a:rPr lang="en-US" dirty="0"/>
              <a:t> </a:t>
            </a:r>
            <a:r>
              <a:rPr lang="en-US" dirty="0" err="1"/>
              <a:t>Gaikovina</a:t>
            </a:r>
            <a:r>
              <a:rPr lang="en-US" dirty="0"/>
              <a:t> Kula, and Christoph </a:t>
            </a:r>
            <a:r>
              <a:rPr lang="en-US" dirty="0" err="1"/>
              <a:t>Treude</a:t>
            </a:r>
            <a:r>
              <a:rPr lang="en-US" dirty="0"/>
              <a:t>. </a:t>
            </a:r>
            <a:r>
              <a:rPr lang="en-US" b="1" dirty="0" err="1"/>
              <a:t>Github</a:t>
            </a:r>
            <a:r>
              <a:rPr lang="en-US" b="1" dirty="0"/>
              <a:t> discussions: An exploratory study of early adoption. </a:t>
            </a:r>
            <a:r>
              <a:rPr lang="en-US" dirty="0"/>
              <a:t>Empirical Software Engineering, </a:t>
            </a:r>
            <a:r>
              <a:rPr lang="en-US" dirty="0" smtClean="0"/>
              <a:t>27:1–32</a:t>
            </a:r>
            <a:r>
              <a:rPr lang="en-US" dirty="0"/>
              <a:t>, 2022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Jose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Rolando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Paz and Jos  ́ e Rolando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Paz. Ajax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́ Beginning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NET MVC 4, pages 111–138, 2013.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242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537"/>
            <a:ext cx="10515600" cy="50323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Exposure for Newcomers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Community Building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Knowledge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Sharing and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Learning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Growth and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social media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Facilities for sharing Resume and Projects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Exposure in other social media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for new aspiring developers and designers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web app specifically tailored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Discussion/ Collaboration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Specialized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Platform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Career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Enhancement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Empowerment and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Growth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conceptualized based on 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research, it became evident that existing social media platforms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on our needs.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address this gap by creating a dedicated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enthusiast.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E9A8-9B6C-49D4-8298-F9AA7E468CBB}" type="datetime1">
              <a:rPr lang="en-US" smtClean="0"/>
              <a:t>8/23/2023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networks are like groups of people who know each other and interact with each other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.[1]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is the preferred social media platform for recruiters, while Twitter and Facebook are less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.[2]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profiles in Stack Overflow lead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posts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6859-9ABD-47EE-A13A-7683241B4E0D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C04CC-AAE0-4DA8-BE54-D7078AB31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730</Words>
  <Application>Microsoft Office PowerPoint</Application>
  <PresentationFormat>Widescreen</PresentationFormat>
  <Paragraphs>172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Office Theme</vt:lpstr>
      <vt:lpstr>Mid Term Defense on Code Connect: Connect with Creatives</vt:lpstr>
      <vt:lpstr>Introduction</vt:lpstr>
      <vt:lpstr>Motivation</vt:lpstr>
      <vt:lpstr>Problem Statement</vt:lpstr>
      <vt:lpstr>Objectives</vt:lpstr>
      <vt:lpstr>Scope</vt:lpstr>
      <vt:lpstr>Originality</vt:lpstr>
      <vt:lpstr>Background</vt:lpstr>
      <vt:lpstr>Literature Review</vt:lpstr>
      <vt:lpstr>Contd..</vt:lpstr>
      <vt:lpstr>Functional Requirements</vt:lpstr>
      <vt:lpstr>Non Functional Requirements</vt:lpstr>
      <vt:lpstr>Implementation</vt:lpstr>
      <vt:lpstr>Testing: Unit Testing</vt:lpstr>
      <vt:lpstr>System Design (Architecture)</vt:lpstr>
      <vt:lpstr>Physical DFD</vt:lpstr>
      <vt:lpstr>Work Completed</vt:lpstr>
      <vt:lpstr>Contd..</vt:lpstr>
      <vt:lpstr>Outcomes:</vt:lpstr>
      <vt:lpstr>Contd..</vt:lpstr>
      <vt:lpstr>Contd..</vt:lpstr>
      <vt:lpstr>Works Remaining</vt:lpstr>
      <vt:lpstr>Timeline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Defense on Code Connect: Connect with Creatives</dc:title>
  <dc:creator>Senbuu</dc:creator>
  <cp:lastModifiedBy>Microsoft account</cp:lastModifiedBy>
  <cp:revision>56</cp:revision>
  <dcterms:created xsi:type="dcterms:W3CDTF">2023-06-02T08:50:20Z</dcterms:created>
  <dcterms:modified xsi:type="dcterms:W3CDTF">2023-08-23T02:06:44Z</dcterms:modified>
</cp:coreProperties>
</file>