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2" r:id="rId9"/>
    <p:sldId id="266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451B-3959-43AA-A567-40519660A86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767D-84BD-43FE-B3CC-2CA97AFE0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250F-E74E-4C6E-94DF-871491231E31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71B4-BA90-4083-81AC-C9DDE0183C19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AFFC-712D-496B-B61B-859F25DC161E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892B-84AD-4139-B130-65EF41FFFCFC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6AA-6CD9-458C-8E68-557B8A7FD425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5D-14B9-4166-B2D1-4950F7E6B3ED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DCA8-244E-4222-8624-68DD0D09C383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DFE2-D31E-40D3-892C-61D3D11978F4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72A-9B60-4D77-92AF-3A2AFA679832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DE8-95CC-4CC4-8122-7CF4CDF6E147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1A26-2140-4065-AC2F-5ABABACBD2C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5;p1"/>
          <p:cNvSpPr txBox="1">
            <a:spLocks noGrp="1"/>
          </p:cNvSpPr>
          <p:nvPr>
            <p:ph type="ctrTitle"/>
          </p:nvPr>
        </p:nvSpPr>
        <p:spPr>
          <a:xfrm>
            <a:off x="964825" y="932718"/>
            <a:ext cx="116586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Title Defense on</a:t>
            </a:r>
            <a:b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Code Connect: Connect with Creatives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86;p1"/>
          <p:cNvSpPr txBox="1"/>
          <p:nvPr/>
        </p:nvSpPr>
        <p:spPr>
          <a:xfrm>
            <a:off x="1481100" y="4413200"/>
            <a:ext cx="37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7;p1"/>
          <p:cNvSpPr txBox="1"/>
          <p:nvPr/>
        </p:nvSpPr>
        <p:spPr>
          <a:xfrm>
            <a:off x="941400" y="4486005"/>
            <a:ext cx="4736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| Roll no: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Maharjan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LEC077BCA01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Bramhacharya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LEC077BCA08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2023/06/3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88;p1"/>
          <p:cNvSpPr txBox="1"/>
          <p:nvPr/>
        </p:nvSpPr>
        <p:spPr>
          <a:xfrm>
            <a:off x="8149325" y="4613300"/>
            <a:ext cx="3449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Bishika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Subedi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Project Coordinator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Chakupat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89;p1"/>
          <p:cNvSpPr txBox="1"/>
          <p:nvPr/>
        </p:nvSpPr>
        <p:spPr>
          <a:xfrm>
            <a:off x="3309450" y="3260952"/>
            <a:ext cx="520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BCA : Project I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Faculty of Humanities and Social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Sciences,TU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35" y="248317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conceptualized based on personal experiences as an IT enthusiast and interactions with other professionals in the field.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research, it became evident that existing social media platforms often lack the specificity and targeted features required by IT professionals.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address this gap by creating a dedicated space where IT professionals can engage with one another, share their expertise, and find valuable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E9A8-9B6C-49D4-8298-F9AA7E468CBB}" type="datetime1">
              <a:rPr lang="en-US" smtClean="0"/>
              <a:t>6/3/2023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537"/>
            <a:ext cx="10515600" cy="5032375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Exposure for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Newcomers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Building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social media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for sharing Resume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specific resume management for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portfolio management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in other social media for specific IT professionals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for new aspiring IT professionals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457200" lvl="0" indent="-368300"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User Registration/Login</a:t>
            </a: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Register/login with Email/Phone number/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User Profile Management</a:t>
            </a: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Portfolio 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Linking 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CV 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Upload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Connection Management</a:t>
            </a: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Send connection request</a:t>
            </a: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Accept c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onnection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Discussion/News Feed</a:t>
            </a: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Post discussion</a:t>
            </a: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Geek/Comment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Messaging</a:t>
            </a:r>
          </a:p>
          <a:p>
            <a:pPr marL="914400" lvl="1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Send and Receive messages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Notifications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Develop a user-friendly </a:t>
            </a:r>
            <a:r>
              <a:rPr lang="en-US" dirty="0" smtClean="0"/>
              <a:t>social </a:t>
            </a:r>
            <a:r>
              <a:rPr lang="en-US" dirty="0"/>
              <a:t>media web app specifically tailored </a:t>
            </a:r>
            <a:r>
              <a:rPr lang="en-US" dirty="0" smtClean="0"/>
              <a:t>to </a:t>
            </a:r>
            <a:r>
              <a:rPr lang="en-US" dirty="0"/>
              <a:t>IT professionals.</a:t>
            </a:r>
          </a:p>
          <a:p>
            <a:pPr algn="just"/>
            <a:r>
              <a:rPr lang="en-US" dirty="0" smtClean="0"/>
              <a:t>Exposure </a:t>
            </a:r>
            <a:r>
              <a:rPr lang="en-US" dirty="0" smtClean="0"/>
              <a:t>for new aspiring IT professionals for their career.</a:t>
            </a:r>
            <a:endParaRPr lang="en-US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Identification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Agile Methodology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SDLC phases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 Analysis, Design, Implementation, Testing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 (Graphics Design)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VCS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Diagrams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Management : 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HTML, CSS, JS,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AJAX, Web Sockets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Bootstrap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PHP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new programmers, designers or other in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among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42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Q/A Session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358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Office Theme</vt:lpstr>
      <vt:lpstr>Title Defense on Code Connect: Connect with Creatives</vt:lpstr>
      <vt:lpstr>Motivation</vt:lpstr>
      <vt:lpstr>Problem Statement</vt:lpstr>
      <vt:lpstr>Functionalities</vt:lpstr>
      <vt:lpstr>Objectives</vt:lpstr>
      <vt:lpstr>Proposed Methodology</vt:lpstr>
      <vt:lpstr>Contd…</vt:lpstr>
      <vt:lpstr>Applications</vt:lpstr>
      <vt:lpstr>Q/A Session</vt:lpstr>
      <vt:lpstr>THANK YOU ALL!!!</vt:lpstr>
      <vt:lpstr>Background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Defense on Code Connect: Connect with Creatives</dc:title>
  <dc:creator>Senbuu</dc:creator>
  <cp:lastModifiedBy>Microsoft account</cp:lastModifiedBy>
  <cp:revision>24</cp:revision>
  <dcterms:created xsi:type="dcterms:W3CDTF">2023-06-02T08:50:20Z</dcterms:created>
  <dcterms:modified xsi:type="dcterms:W3CDTF">2023-06-03T05:41:26Z</dcterms:modified>
</cp:coreProperties>
</file>