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29" r:id="rId3"/>
    <p:sldId id="271" r:id="rId4"/>
    <p:sldId id="257" r:id="rId6"/>
    <p:sldId id="344" r:id="rId7"/>
    <p:sldId id="258" r:id="rId8"/>
    <p:sldId id="259" r:id="rId9"/>
    <p:sldId id="267" r:id="rId10"/>
    <p:sldId id="342" r:id="rId11"/>
    <p:sldId id="262" r:id="rId12"/>
    <p:sldId id="260" r:id="rId13"/>
    <p:sldId id="328" r:id="rId14"/>
    <p:sldId id="346" r:id="rId15"/>
    <p:sldId id="347" r:id="rId16"/>
    <p:sldId id="348" r:id="rId17"/>
    <p:sldId id="349" r:id="rId18"/>
    <p:sldId id="330" r:id="rId19"/>
    <p:sldId id="350" r:id="rId20"/>
    <p:sldId id="269" r:id="rId21"/>
    <p:sldId id="351" r:id="rId22"/>
    <p:sldId id="26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2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552E3-1BFB-42E7-88A7-C5743D2A52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F77-8BCD-4829-B314-AC512CC13E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759-1AA9-4894-8198-AF513888967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1910-78D5-4D77-AACA-B4C1E1C0D7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2718-6ACF-4B47-83D4-0B08E1E22E0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36C5-8D90-4E44-8E80-72AE750E6F8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371-E348-47BD-B069-D8EA30996CF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4E2E-803A-44EF-96BB-4B23A45D93E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5799-6164-4758-B156-4C3784267ED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602A-0824-4EE3-ACA8-6F06BBC7602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B8-0550-436B-8267-FB491328B35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5026-E719-4476-A281-1ADA55BDC93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7F3-F32B-495D-9C32-6751406550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2718-6ACF-4B47-83D4-0B08E1E22E0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11" y="1148318"/>
            <a:ext cx="10775146" cy="10753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PLAYER WITH GENRE CLASSIFICATION USING CNN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3" y="1943100"/>
            <a:ext cx="11401367" cy="4204189"/>
          </a:xfr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by: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Subash Limbu (ACE076BCT086)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Sushant Tripathee (ACE076BCT090)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Ujen Lal Shrestha (ACE076BCT094)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Supervised by: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07757" y="6216143"/>
            <a:ext cx="335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80" y="240899"/>
            <a:ext cx="8714710" cy="13255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55" y="1593054"/>
            <a:ext cx="1103494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5841" y="6134885"/>
            <a:ext cx="802640" cy="91488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236" y="1646238"/>
            <a:ext cx="933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417195" y="1722755"/>
            <a:ext cx="11072495" cy="465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 In 2008, Hareesh Bahuleyan worked on Music Genre Classification using Machine Learning techniques, and the model with the Convolutional Neural Network (CNN) approach gave the highest accuracy.</a:t>
            </a: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In 2010, Tom LH Li et al. automatic musical pattern feature extraction using a convolutional neural network, where they tried to understand better features that helps in developing a more accurate Music Genre Classification model and proved that CNN is a better tool to read informative features from the varying musical pattern.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SYSTEM DESIGN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z="1600" smtClean="0">
                <a:solidFill>
                  <a:schemeClr val="tx1"/>
                </a:solidFill>
              </a:rPr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5" y="1518920"/>
            <a:ext cx="7212330" cy="4300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64455" y="6052820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Fig. Block diagram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b="1"/>
              <a:t>DFD LEVEL 0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0" y="1967865"/>
            <a:ext cx="960247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		DFD LEVEL 1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65" y="1691005"/>
            <a:ext cx="8434070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	USE CASE DIAGRAM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5" y="1825625"/>
            <a:ext cx="95961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	INCREMENTAL MODEL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825625"/>
            <a:ext cx="8990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ANALYSIS AND CONCLUSION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70" y="1490345"/>
            <a:ext cx="532066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69105" y="6055360"/>
            <a:ext cx="2794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fig: Prediction on Testing set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273050"/>
            <a:ext cx="5455920" cy="19964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40860" y="2361565"/>
            <a:ext cx="2832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Fig: Prediction on own songs</a:t>
            </a:r>
            <a:endParaRPr lang="en-US"/>
          </a:p>
          <a:p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70" y="3098800"/>
            <a:ext cx="4310380" cy="30962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6400" y="6195060"/>
            <a:ext cx="3453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Fig. Train vs Test accuracy and error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91" y="800100"/>
            <a:ext cx="10515600" cy="10255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ENHANCEMENTS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81600" y="4934168"/>
            <a:ext cx="6705600" cy="3295432"/>
          </a:xfrm>
        </p:spPr>
        <p:txBody>
          <a:bodyPr/>
          <a:lstStyle/>
          <a:p>
            <a:fld id="{C7F208C7-5072-42F7-A919-16E2C96106FB}" type="slidenum">
              <a:rPr lang="en-US" sz="1600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825625"/>
            <a:ext cx="10893245" cy="338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high-quality audio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domain expertise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Time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computing resources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61365"/>
            <a:ext cx="10515600" cy="5415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4000" b="1"/>
              <a:t>Future Enhancements</a:t>
            </a:r>
            <a:endParaRPr lang="en-US" sz="4000" b="1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Using more sophisticated CNN architectures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Incorporating additional features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Applying transfer learning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Combining multiple models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Addition of a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077" y="138621"/>
            <a:ext cx="3273137" cy="89242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77" y="1169670"/>
            <a:ext cx="9404723" cy="5307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,Analysis and  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02634" y="6292334"/>
            <a:ext cx="335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83015"/>
            <a:ext cx="4052455" cy="10598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" y="1393346"/>
            <a:ext cx="11710737" cy="50455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S. S. e. al., "MUSIC GENRE CLASSIFICATION USING MACHINE LEARNING," Prasanna Naik, Bangalore, Karnataka, India, 2021. [Accessed 14 12 2022].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J. J. a. F. Pachet, "Music Genre Classification," Journal of Modernization in Engineering Technology and Science, vol. 03, no. 07/May/2021 , p. 957, 2021. 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A. Chowdhry, "clairvoyant," an EXL company, 07 05 2021. [Online]. Available: https://www.clairvoyant.ai/blog/music-genre-classification-using-cnn. [Accessed 17 12 2022].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M. Saint-Félix, “t," Towards Data Science, 20 07 2021. [Online]. Available: https://towardsdatascience.com/music-genre-detection-with-deep-learning. [Accessed 16 12 2022].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11562080" y="6314441"/>
            <a:ext cx="485006" cy="543559"/>
          </a:xfrm>
        </p:spPr>
        <p:txBody>
          <a:bodyPr/>
          <a:lstStyle/>
          <a:p>
            <a:fld id="{C7F208C7-5072-42F7-A919-16E2C96106FB}" type="slidenum">
              <a:rPr lang="en-US" sz="1400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74" y="2518139"/>
            <a:ext cx="1064432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76600" cy="365125"/>
          </a:xfrm>
        </p:spPr>
        <p:txBody>
          <a:bodyPr/>
          <a:lstStyle/>
          <a:p>
            <a:fld id="{C7F208C7-5072-42F7-A919-16E2C96106FB}" type="slidenum">
              <a:rPr lang="en-US" sz="1600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446214"/>
            <a:ext cx="5399809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78" y="1904356"/>
            <a:ext cx="10274222" cy="48317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/>
              <a:t>A music genre classifier is a software program that predicts the genre of a piece of music in audio format.</a:t>
            </a: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/>
              <a:t>This is important for various applications, such as music recommendation systems, music search engines, and music streaming services.</a:t>
            </a: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/>
              <a:t>CNNs are effective in music genre classification due to their ability to learn and extract complex features from audio spectrograms.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927764"/>
          </a:xfrm>
        </p:spPr>
        <p:txBody>
          <a:bodyPr/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3130"/>
            <a:ext cx="10515600" cy="5264150"/>
          </a:xfrm>
        </p:spPr>
        <p:txBody>
          <a:bodyPr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The CNN architecture is typically composed of convolutional, pooling, and fully connected layers, enabling the network to learn and represent high-level features.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Researchers are exploring new methods and techniques for feature extraction, data augmentation, and model interpretation to improve performance and analyze results.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353311"/>
            <a:ext cx="6625666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8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971551"/>
          </a:xfrm>
        </p:spPr>
        <p:txBody>
          <a:bodyPr/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15666"/>
            <a:ext cx="1051560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 much music available, it can be challenging for users to find and discover music that fits their taste and preferences.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genre classification of music tracks is time-consuming and impractical.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 using CNNs can help solve this problem by providing a fast and accurate way to classify music tracks into predefined genres.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96" y="681037"/>
            <a:ext cx="5723226" cy="92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To develop a machine learning model that can accurately classify a given piece of music into one or more predefined genres based on its audio features.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927764"/>
          </a:xfrm>
        </p:spPr>
        <p:txBody>
          <a:bodyPr/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99" y="229646"/>
            <a:ext cx="3249128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999" y="1247136"/>
            <a:ext cx="8946541" cy="546995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Use of convolutional neural networks (CNNs) to learn and extract features from audio spectrograms of music tracks.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Preprocessing techniques such as normalization, data augmentation, and feature scaling to improve the performance of the model.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Hyperparameter tuning to optimize the performance of the CNN model, such as learning rate, batch size, and regularization techniques.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555752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Analysis and visualization of the learned features to interpret the classification results and gain insights into the relationship between the audio features and genre labels.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Documentation and open-source release of the code and trained model to promote further research in the field of music genre classification using CNN.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05" y="116147"/>
            <a:ext cx="6993082" cy="10437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90" y="1063625"/>
            <a:ext cx="10515600" cy="531114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4000" dirty="0"/>
              <a:t> Hardware Requirements</a:t>
            </a:r>
            <a:endParaRPr lang="en-US" sz="4000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Processor:</a:t>
            </a:r>
            <a:r>
              <a:rPr lang="en-US" dirty="0"/>
              <a:t> Intel Core i3 or higher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RAM: </a:t>
            </a:r>
            <a:r>
              <a:rPr lang="en-US" dirty="0"/>
              <a:t>4 GB DDR or higher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Storage:</a:t>
            </a:r>
            <a:r>
              <a:rPr lang="en-US" dirty="0"/>
              <a:t> At least 10 GB of free disk space for storing data and model checkpoints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Software Requirements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Operating System:</a:t>
            </a:r>
            <a:r>
              <a:rPr lang="en-US" dirty="0"/>
              <a:t> Windows, macOS, or Linux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b="1" dirty="0"/>
              <a:t>Python: </a:t>
            </a:r>
            <a:r>
              <a:rPr lang="en-US" dirty="0"/>
              <a:t>Version 3.6 or higher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Deep Learning Framework:</a:t>
            </a:r>
            <a:r>
              <a:rPr lang="en-US" dirty="0"/>
              <a:t> TensorFlow or PyTorch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Audio Processing Libraries:</a:t>
            </a:r>
            <a:r>
              <a:rPr lang="en-US" dirty="0"/>
              <a:t> Librosa, Essentia, or similar libraries for audio feature extraction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Data Science Libraries:</a:t>
            </a:r>
            <a:r>
              <a:rPr lang="en-US" dirty="0"/>
              <a:t> NumPy, pandas, and scikit-learn for data processing and analysis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Integrated Development Environment (IDE):</a:t>
            </a:r>
            <a:r>
              <a:rPr lang="en-US" dirty="0"/>
              <a:t> Jupyter Notebook or any Python IDE for coding and experimentation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2777" y="6206166"/>
            <a:ext cx="633943" cy="966401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4678</Words>
  <Application>WPS Presentation</Application>
  <PresentationFormat>Widescreen</PresentationFormat>
  <Paragraphs>205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Wingdings</vt:lpstr>
      <vt:lpstr>Calibri</vt:lpstr>
      <vt:lpstr>Microsoft YaHei</vt:lpstr>
      <vt:lpstr>Arial Unicode MS</vt:lpstr>
      <vt:lpstr>Calibri Light</vt:lpstr>
      <vt:lpstr>Office Theme</vt:lpstr>
      <vt:lpstr>MUSIC PLAYER WITH GENRE CLASSIFICATION USING CNN</vt:lpstr>
      <vt:lpstr>           OVERVIEW</vt:lpstr>
      <vt:lpstr>INTRODUCTION</vt:lpstr>
      <vt:lpstr>PowerPoint 演示文稿</vt:lpstr>
      <vt:lpstr>PROBLEM STATEMENT</vt:lpstr>
      <vt:lpstr>PROJECT OBJECTIVE</vt:lpstr>
      <vt:lpstr>FEATURES</vt:lpstr>
      <vt:lpstr>PowerPoint 演示文稿</vt:lpstr>
      <vt:lpstr>SYSTEM REQUIREMENTS</vt:lpstr>
      <vt:lpstr>LITERATURE REVIEW</vt:lpstr>
      <vt:lpstr>				SYSTEM DESIGN</vt:lpstr>
      <vt:lpstr>				DFD LEVEL 0</vt:lpstr>
      <vt:lpstr>				DFD LEVEL 1</vt:lpstr>
      <vt:lpstr>			USE CASE DIAGRAM</vt:lpstr>
      <vt:lpstr>			INCREMENTAL MODEL</vt:lpstr>
      <vt:lpstr>RESULT ANALYSIS AND CONCLUSION</vt:lpstr>
      <vt:lpstr>PowerPoint 演示文稿</vt:lpstr>
      <vt:lpstr>LIMITATIONS AND FUTURE ENHANCEMENTS</vt:lpstr>
      <vt:lpstr>PowerPoint 演示文稿</vt:lpstr>
      <vt:lpstr> REFERENCES</vt:lpstr>
      <vt:lpstr>PowerPoint 演示文稿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BIGYAN KARKI</dc:creator>
  <cp:lastModifiedBy>Legion</cp:lastModifiedBy>
  <cp:revision>233</cp:revision>
  <dcterms:created xsi:type="dcterms:W3CDTF">2021-12-10T07:03:00Z</dcterms:created>
  <dcterms:modified xsi:type="dcterms:W3CDTF">2023-03-15T10:02:08Z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9DC0BBE81B0B47228C322AEE9DE80908</vt:lpwstr>
  </property>
  <property fmtid="{D5CDD505-2E9C-101B-9397-08002B2CF9AE}" pid="3" name="KSOProductBuildVer">
    <vt:lpwstr>1033-11.2.0.11486</vt:lpwstr>
  </property>
</Properties>
</file>