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88" r:id="rId3"/>
    <p:sldId id="289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8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E6FF-764B-4640-8D22-E0751A5B67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26F0-6A15-4F22-883D-6972B0DA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rchive/msdn-magazine/2019/august/net-core-cross-platform-iot-programming-with-net-core-3-0" TargetMode="External"/><Relationship Id="rId2" Type="http://schemas.openxmlformats.org/officeDocument/2006/relationships/hyperlink" Target="https://docs.microsoft.com/en-us/aspnet/c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machine-learning/" TargetMode="External"/><Relationship Id="rId4" Type="http://schemas.openxmlformats.org/officeDocument/2006/relationships/hyperlink" Target="https://docs.microsoft.com/en-us/dotnet/desktop-wpf/overview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219" y="109249"/>
            <a:ext cx="6086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292929"/>
                </a:solidFill>
                <a:latin typeface="medium-content-sans-serif-font"/>
              </a:rPr>
              <a:t>.</a:t>
            </a:r>
            <a:r>
              <a:rPr lang="nl-NL" sz="4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NET Framework vs .NET Core</a:t>
            </a: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9" y="1151390"/>
            <a:ext cx="11379553" cy="458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8577" y="176866"/>
            <a:ext cx="10515600" cy="549275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Why </a:t>
            </a:r>
            <a:r>
              <a:rPr lang="en-IN" sz="4000" b="1" dirty="0" smtClean="0">
                <a:solidFill>
                  <a:srgbClr val="0070C0"/>
                </a:solidFill>
              </a:rPr>
              <a:t>.NET </a:t>
            </a:r>
            <a:r>
              <a:rPr lang="en-IN" sz="4000" b="1" dirty="0">
                <a:solidFill>
                  <a:srgbClr val="0070C0"/>
                </a:solidFill>
              </a:rPr>
              <a:t>Core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800" y="0"/>
            <a:ext cx="45719" cy="6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34448" y="1149531"/>
            <a:ext cx="108238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Asp .NET Core is a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cross-platform, high-performance, open-source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framework for building modern, cloud-based, internet-connected applications.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Asp.Net Core is redesign of Asp.Net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4.x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You can create .NET Core apps for Windows, macOS, and Linux for x64, x86, ARM32, and ARM64 processors using multiple programming languages. Frameworks and APIs are provided for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cloud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 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IoT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client UI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and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machine learning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Asp.Net Core Benefit and Features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395412"/>
            <a:ext cx="6696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743" y="129994"/>
            <a:ext cx="10515600" cy="48396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Asp.Net Core </a:t>
            </a:r>
            <a:r>
              <a:rPr lang="en-US" sz="4000" b="1" dirty="0" smtClean="0">
                <a:solidFill>
                  <a:srgbClr val="0070C0"/>
                </a:solidFill>
              </a:rPr>
              <a:t>Clean Architecture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9" y="796835"/>
            <a:ext cx="5436869" cy="2736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796835"/>
            <a:ext cx="3162300" cy="529045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44137" y="3859802"/>
            <a:ext cx="4598126" cy="2862666"/>
            <a:chOff x="979714" y="2609782"/>
            <a:chExt cx="4598126" cy="2862666"/>
          </a:xfrm>
        </p:grpSpPr>
        <p:sp>
          <p:nvSpPr>
            <p:cNvPr id="12" name="Rounded Rectangle 11"/>
            <p:cNvSpPr/>
            <p:nvPr/>
          </p:nvSpPr>
          <p:spPr>
            <a:xfrm>
              <a:off x="979714" y="2651760"/>
              <a:ext cx="1665514" cy="60089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Presentation</a:t>
              </a:r>
            </a:p>
            <a:p>
              <a:pPr algn="ctr"/>
              <a:r>
                <a:rPr lang="en-US" sz="1200" b="1" dirty="0" smtClean="0"/>
                <a:t>(Web MVC)</a:t>
              </a:r>
              <a:endParaRPr lang="en-IN" sz="1200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64922" y="2609782"/>
              <a:ext cx="1924594" cy="60089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Infrastructure</a:t>
              </a:r>
            </a:p>
            <a:p>
              <a:pPr algn="ctr"/>
              <a:r>
                <a:rPr lang="en-US" sz="1200" b="1" dirty="0" smtClean="0"/>
                <a:t>(DAL,Log,Repository)</a:t>
              </a:r>
              <a:endParaRPr lang="en-IN" sz="1200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9714" y="3769586"/>
              <a:ext cx="4598126" cy="60089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Application</a:t>
              </a:r>
            </a:p>
            <a:p>
              <a:pPr algn="ctr"/>
              <a:r>
                <a:rPr lang="en-US" sz="1200" b="1" dirty="0" smtClean="0"/>
                <a:t>(Service)</a:t>
              </a:r>
              <a:endParaRPr lang="en-IN" sz="12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252253" y="4871557"/>
              <a:ext cx="2316480" cy="60089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Domain</a:t>
              </a:r>
              <a:endParaRPr lang="en-IN" sz="2000" b="1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707276" y="2857974"/>
              <a:ext cx="757646" cy="235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1789611" y="3252651"/>
              <a:ext cx="239486" cy="5169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121331" y="3252651"/>
              <a:ext cx="239486" cy="5169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3171007" y="4370477"/>
              <a:ext cx="239486" cy="5169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8204157" y="2236878"/>
            <a:ext cx="1517878" cy="9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62312" y="1929102"/>
            <a:ext cx="2638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Business / Application model</a:t>
            </a:r>
          </a:p>
          <a:p>
            <a:r>
              <a:rPr lang="en-US" sz="1000" b="1" dirty="0" smtClean="0"/>
              <a:t>--Service</a:t>
            </a:r>
          </a:p>
          <a:p>
            <a:r>
              <a:rPr lang="en-US" sz="1000" b="1" dirty="0" smtClean="0"/>
              <a:t>--View model/DTO</a:t>
            </a:r>
            <a:endParaRPr lang="en-IN" sz="1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562703" y="3024231"/>
            <a:ext cx="12900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14561" y="2792567"/>
            <a:ext cx="263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Access Logic</a:t>
            </a:r>
          </a:p>
          <a:p>
            <a:r>
              <a:rPr lang="en-US" sz="1000" b="1" dirty="0" smtClean="0"/>
              <a:t>--Entity Framework</a:t>
            </a:r>
          </a:p>
          <a:p>
            <a:r>
              <a:rPr lang="en-US" sz="1000" b="1" dirty="0" smtClean="0"/>
              <a:t>--Repository</a:t>
            </a:r>
          </a:p>
          <a:p>
            <a:r>
              <a:rPr lang="en-US" sz="1000" b="1" dirty="0" smtClean="0"/>
              <a:t>-- Exception Logic</a:t>
            </a:r>
          </a:p>
          <a:p>
            <a:r>
              <a:rPr lang="en-US" sz="1000" b="1" dirty="0" smtClean="0"/>
              <a:t>--Dependency Injection - </a:t>
            </a:r>
            <a:r>
              <a:rPr lang="en-US" sz="1000" b="1" dirty="0" err="1" smtClean="0"/>
              <a:t>IoC</a:t>
            </a:r>
            <a:endParaRPr lang="en-IN" sz="10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466912" y="4866772"/>
            <a:ext cx="1295400" cy="3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52799" y="4532265"/>
            <a:ext cx="2638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Presentation Logic</a:t>
            </a:r>
          </a:p>
          <a:p>
            <a:r>
              <a:rPr lang="en-US" sz="1000" b="1" dirty="0" smtClean="0"/>
              <a:t>--MVC</a:t>
            </a:r>
          </a:p>
          <a:p>
            <a:r>
              <a:rPr lang="en-US" sz="1000" b="1" dirty="0" smtClean="0"/>
              <a:t>--Web Api</a:t>
            </a:r>
          </a:p>
          <a:p>
            <a:r>
              <a:rPr lang="en-US" sz="1000" b="1" dirty="0" smtClean="0"/>
              <a:t>-- Single Page app</a:t>
            </a:r>
            <a:endParaRPr lang="en-IN" sz="1000" b="1" dirty="0"/>
          </a:p>
        </p:txBody>
      </p:sp>
      <p:sp>
        <p:nvSpPr>
          <p:cNvPr id="35" name="Right Brace 34"/>
          <p:cNvSpPr/>
          <p:nvPr/>
        </p:nvSpPr>
        <p:spPr>
          <a:xfrm>
            <a:off x="7694022" y="2050869"/>
            <a:ext cx="371613" cy="391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e 35"/>
          <p:cNvSpPr/>
          <p:nvPr/>
        </p:nvSpPr>
        <p:spPr>
          <a:xfrm>
            <a:off x="8065636" y="2759798"/>
            <a:ext cx="277043" cy="5288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Brace 40"/>
          <p:cNvSpPr/>
          <p:nvPr/>
        </p:nvSpPr>
        <p:spPr>
          <a:xfrm>
            <a:off x="7794037" y="3854581"/>
            <a:ext cx="543196" cy="2024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Clean Architecture : Onion Architecture</a:t>
            </a:r>
            <a:endParaRPr lang="en-IN" dirty="0"/>
          </a:p>
        </p:txBody>
      </p:sp>
      <p:pic>
        <p:nvPicPr>
          <p:cNvPr id="3074" name="Picture 2" descr="Onion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76" y="1280931"/>
            <a:ext cx="8863249" cy="519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6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217" y="2533559"/>
            <a:ext cx="9350829" cy="1325563"/>
          </a:xfrm>
        </p:spPr>
        <p:txBody>
          <a:bodyPr/>
          <a:lstStyle/>
          <a:p>
            <a:r>
              <a:rPr lang="en-US" dirty="0" smtClean="0"/>
              <a:t>Clean Architecture Code Walkthrough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15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157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medium-content-sans-serif-font</vt:lpstr>
      <vt:lpstr>Wingdings</vt:lpstr>
      <vt:lpstr>Office Theme</vt:lpstr>
      <vt:lpstr>PowerPoint Presentation</vt:lpstr>
      <vt:lpstr>Why .NET Core</vt:lpstr>
      <vt:lpstr>Asp.Net Core Benefit and Features</vt:lpstr>
      <vt:lpstr>Asp.Net Core Clean Architecture</vt:lpstr>
      <vt:lpstr>Clean Architecture : Onion Architecture</vt:lpstr>
      <vt:lpstr>Clean Architecture Code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</dc:creator>
  <cp:lastModifiedBy>Pradeep Survade</cp:lastModifiedBy>
  <cp:revision>123</cp:revision>
  <dcterms:created xsi:type="dcterms:W3CDTF">2020-08-18T20:27:27Z</dcterms:created>
  <dcterms:modified xsi:type="dcterms:W3CDTF">2020-09-01T09:36:19Z</dcterms:modified>
</cp:coreProperties>
</file>