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8A77-90DB-44FA-856F-AF672747272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23FA-6506-4A2D-B393-694E73B5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7" y="76391"/>
            <a:ext cx="6364034" cy="6690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5429" y="1417141"/>
            <a:ext cx="33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Dependencies used in the application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2280" y="599039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Name of the app, we will create CRUD on Employee entity for demonstration.</a:t>
            </a:r>
            <a:endParaRPr lang="en-US" sz="1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23744" y="859536"/>
            <a:ext cx="4288536" cy="31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2048253" y="1571030"/>
            <a:ext cx="4837176" cy="15276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1"/>
          </p:cNvCxnSpPr>
          <p:nvPr/>
        </p:nvCxnSpPr>
        <p:spPr>
          <a:xfrm flipV="1">
            <a:off x="2679190" y="2167787"/>
            <a:ext cx="4169665" cy="12154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855" y="1798455"/>
            <a:ext cx="514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Node.js body parsing </a:t>
            </a:r>
            <a:r>
              <a:rPr lang="en-US" sz="1400" b="1" dirty="0" err="1" smtClean="0"/>
              <a:t>middleware.Parse</a:t>
            </a:r>
            <a:r>
              <a:rPr lang="en-US" sz="1400" b="1" dirty="0" smtClean="0"/>
              <a:t> incoming request bodies in a middleware before your handlers, available under the </a:t>
            </a:r>
            <a:r>
              <a:rPr lang="en-US" sz="1400" b="1" dirty="0" err="1" smtClean="0"/>
              <a:t>req.body</a:t>
            </a:r>
            <a:r>
              <a:rPr lang="en-US" sz="1400" b="1" dirty="0" smtClean="0"/>
              <a:t> property.</a:t>
            </a:r>
            <a:endParaRPr lang="en-US" sz="1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23744" y="2724752"/>
            <a:ext cx="4361688" cy="902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02483" y="2585204"/>
            <a:ext cx="45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Express server dependency. Will be used run the app.</a:t>
            </a:r>
            <a:endParaRPr lang="en-US" sz="14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267713" y="3049178"/>
            <a:ext cx="4634770" cy="804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84001" y="2893589"/>
            <a:ext cx="33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runner for the app.</a:t>
            </a:r>
            <a:endParaRPr lang="en-US" sz="1400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70047" y="3398490"/>
            <a:ext cx="4232436" cy="707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85429" y="3202333"/>
            <a:ext cx="335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Wrapper for the gulp to run mocha test cases.</a:t>
            </a:r>
            <a:endParaRPr lang="en-US" sz="1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743200" y="3911947"/>
            <a:ext cx="4105655" cy="45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0563" y="3733353"/>
            <a:ext cx="5148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automatically runs and restarts your app when there are changes in specific files. Note the difference with </a:t>
            </a:r>
            <a:r>
              <a:rPr lang="en-US" sz="1400" b="1" dirty="0" err="1" smtClean="0"/>
              <a:t>livereload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nodemon</a:t>
            </a:r>
            <a:r>
              <a:rPr lang="en-US" sz="1400" b="1" dirty="0" smtClean="0"/>
              <a:t> will restart the app, not reload the browser. </a:t>
            </a:r>
            <a:endParaRPr lang="en-US" sz="1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624322" y="4573117"/>
            <a:ext cx="4261106" cy="12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48855" y="4443922"/>
            <a:ext cx="33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MongoDB dependency. </a:t>
            </a:r>
            <a:endParaRPr lang="en-US" sz="1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459738" y="4827753"/>
            <a:ext cx="4370825" cy="90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48855" y="4723603"/>
            <a:ext cx="522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hould is an expressive, readable, framework-agnostic assertion library. The main goals of this library are to be expressive and to be helpful. It keeps your test code clean, and your error messages helpful.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885428" y="5630631"/>
            <a:ext cx="5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Standalone and test framework agnostic JavaScript test spies, stubs and mocks.</a:t>
            </a:r>
            <a:endParaRPr lang="en-US" sz="1400" b="1" dirty="0"/>
          </a:p>
        </p:txBody>
      </p:sp>
      <p:cxnSp>
        <p:nvCxnSpPr>
          <p:cNvPr id="65" name="Straight Arrow Connector 64"/>
          <p:cNvCxnSpPr>
            <a:endCxn id="57" idx="1"/>
          </p:cNvCxnSpPr>
          <p:nvPr/>
        </p:nvCxnSpPr>
        <p:spPr>
          <a:xfrm>
            <a:off x="2313436" y="5049874"/>
            <a:ext cx="4571992" cy="842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23743" y="5677710"/>
            <a:ext cx="4288536" cy="713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02483" y="6164317"/>
            <a:ext cx="5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Dev dependencies. Gulp-</a:t>
            </a:r>
            <a:r>
              <a:rPr lang="en-US" sz="1400" b="1" dirty="0" err="1" smtClean="0"/>
              <a:t>env</a:t>
            </a:r>
            <a:r>
              <a:rPr lang="en-US" sz="1400" b="1" dirty="0" smtClean="0"/>
              <a:t> will be used to set environment variables, </a:t>
            </a:r>
            <a:r>
              <a:rPr lang="en-US" sz="1400" b="1" dirty="0" err="1" smtClean="0"/>
              <a:t>supertest</a:t>
            </a:r>
            <a:r>
              <a:rPr lang="en-US" sz="1400" b="1" dirty="0" smtClean="0"/>
              <a:t> will be used to run integration tests.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3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Gartner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Gadi,Sushant Kumar</dc:creator>
  <cp:lastModifiedBy>Gadi,Sushant Kumar</cp:lastModifiedBy>
  <cp:revision>56</cp:revision>
  <dcterms:created xsi:type="dcterms:W3CDTF">2017-12-10T07:15:13Z</dcterms:created>
  <dcterms:modified xsi:type="dcterms:W3CDTF">2017-12-10T08:58:22Z</dcterms:modified>
</cp:coreProperties>
</file>