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883"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84A3-016C-4AE9-AA75-28E1723D6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62F9ED-F91E-4169-A12F-CA88454A9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C30C9-696E-4FAF-930C-45CA0EE7B2A3}"/>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29605166-1937-405F-842D-0461741E0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F3634-7684-42AD-93E6-778E966B2EBF}"/>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359157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D8E2-C536-4CBD-A35D-3ED574CAC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B0B9C1-5A48-409B-A710-06B5F2701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6FDFFC-76F8-423E-AFCC-2DB166A108A0}"/>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BD1066B6-48FD-4DF5-8806-C90F4086B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9492D-D3DF-48FF-BA9B-2AE8316DBAFB}"/>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217713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D7144-9FBA-417A-8283-B22BB8EDB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1FF6-D982-47B0-A5DD-10FDF3488F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1B54B-22C2-4A76-8821-45C7CE4177A6}"/>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D9E2366B-F2FE-42DD-B341-5D1EF740E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8E52E-8963-4A77-8138-013C63F42E94}"/>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51166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304F-0D23-4F0C-AC0C-DEC50B252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8865C8-354E-4430-B0D8-FC724130DC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CEBDB-DD66-4AC6-A4C2-14897EC5E22B}"/>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E2C7BF26-1F40-4EB9-A0A5-851DA5D5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0E0C8B-72B2-4ECC-B979-B1D7F95D08E0}"/>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97367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216C-A3BD-45D1-8F6A-410484816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ECEC27-BD94-45A2-B43A-8376975D6E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DFF53E-822F-4ED9-8D01-ECBD8D6AAC18}"/>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EF03ECD6-6B87-40FD-B2D0-8439291FF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A3569-8A80-47B2-AC1F-7979F1F56952}"/>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57438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7822-F9A8-4D76-B8B5-A9A22F1B4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4C8799-0C53-4ABA-887D-095CC1E019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7A6AF4-5429-4EC8-9D7D-32F26E212A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B95F8-6362-45F7-B25D-C7454E079ADC}"/>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6" name="Footer Placeholder 5">
            <a:extLst>
              <a:ext uri="{FF2B5EF4-FFF2-40B4-BE49-F238E27FC236}">
                <a16:creationId xmlns:a16="http://schemas.microsoft.com/office/drawing/2014/main" id="{491D01A8-4F08-4714-AE3D-DA4E85999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5E06BC-161B-4DDD-9C4F-B010E5149400}"/>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12695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5B8C-8933-4741-80D1-3602278228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25326F-79B4-45DD-B406-FBE471A76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FABD83-C2FE-4E55-9317-009F6EDECF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8AA473-A7AD-4DE9-9466-8A4ABA942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B22DCA-AFA8-45DE-AD0E-B754AF5154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B8952E-5134-4D92-B210-A3BB7DAAD1E0}"/>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8" name="Footer Placeholder 7">
            <a:extLst>
              <a:ext uri="{FF2B5EF4-FFF2-40B4-BE49-F238E27FC236}">
                <a16:creationId xmlns:a16="http://schemas.microsoft.com/office/drawing/2014/main" id="{1DC1CB04-152D-49C6-9DCF-7B93F861F5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41C4B5-1D71-49F3-85A6-CDCBA3D968E3}"/>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56561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6FE7-7972-4730-969C-A71689FB07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812AB1-D108-48D4-BAD9-5BB34EFE76EC}"/>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4" name="Footer Placeholder 3">
            <a:extLst>
              <a:ext uri="{FF2B5EF4-FFF2-40B4-BE49-F238E27FC236}">
                <a16:creationId xmlns:a16="http://schemas.microsoft.com/office/drawing/2014/main" id="{A6E3372A-F9F7-4D24-BCD7-3087CAD98D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21F7F8-DD80-41AE-AB9F-1227AD8EAB96}"/>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90252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FE0CF-57B2-439F-89CC-B42FBA0C5E30}"/>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3" name="Footer Placeholder 2">
            <a:extLst>
              <a:ext uri="{FF2B5EF4-FFF2-40B4-BE49-F238E27FC236}">
                <a16:creationId xmlns:a16="http://schemas.microsoft.com/office/drawing/2014/main" id="{9567AFF8-2F05-4038-91EF-E8439323A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25DAE6-440A-4CFD-9E4B-CA58021F7430}"/>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111155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F70-41FB-415B-8A66-2CC432560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6DB32-2D90-4A4A-B784-75C68B189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8CF013-5024-4878-9249-874D203D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0865F-909C-4737-8A5D-E9476F2058AB}"/>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6" name="Footer Placeholder 5">
            <a:extLst>
              <a:ext uri="{FF2B5EF4-FFF2-40B4-BE49-F238E27FC236}">
                <a16:creationId xmlns:a16="http://schemas.microsoft.com/office/drawing/2014/main" id="{C3373F48-8540-46B1-865D-4178F8F32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A975B-0A70-4637-8EDA-067CDB2E8175}"/>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8904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E3EB-8431-4646-92A1-A09C868DA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E1AF3E-6ABF-4B23-967A-FC2537960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FD7F50-4918-4482-AEA6-433A49FF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F852A6-7279-4B6D-9D5F-D8EC24F191CA}"/>
              </a:ext>
            </a:extLst>
          </p:cNvPr>
          <p:cNvSpPr>
            <a:spLocks noGrp="1"/>
          </p:cNvSpPr>
          <p:nvPr>
            <p:ph type="dt" sz="half" idx="10"/>
          </p:nvPr>
        </p:nvSpPr>
        <p:spPr/>
        <p:txBody>
          <a:bodyPr/>
          <a:lstStyle/>
          <a:p>
            <a:fld id="{C284831A-32DB-4EDC-9A6F-039A0A6BF6C5}" type="datetimeFigureOut">
              <a:rPr lang="en-IN" smtClean="0"/>
              <a:t>25-09-2023</a:t>
            </a:fld>
            <a:endParaRPr lang="en-IN"/>
          </a:p>
        </p:txBody>
      </p:sp>
      <p:sp>
        <p:nvSpPr>
          <p:cNvPr id="6" name="Footer Placeholder 5">
            <a:extLst>
              <a:ext uri="{FF2B5EF4-FFF2-40B4-BE49-F238E27FC236}">
                <a16:creationId xmlns:a16="http://schemas.microsoft.com/office/drawing/2014/main" id="{91EA0894-C723-431A-A98A-0F84ECC1A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75586-759B-42ED-BC5B-8D470D769FD5}"/>
              </a:ext>
            </a:extLst>
          </p:cNvPr>
          <p:cNvSpPr>
            <a:spLocks noGrp="1"/>
          </p:cNvSpPr>
          <p:nvPr>
            <p:ph type="sldNum" sz="quarter" idx="12"/>
          </p:nvPr>
        </p:nvSpPr>
        <p:spPr/>
        <p:txBody>
          <a:bodyPr/>
          <a:lstStyle/>
          <a:p>
            <a:fld id="{A6F6892F-FF0C-4084-BDDB-2D78EF41CAFC}" type="slidenum">
              <a:rPr lang="en-IN" smtClean="0"/>
              <a:t>‹#›</a:t>
            </a:fld>
            <a:endParaRPr lang="en-IN"/>
          </a:p>
        </p:txBody>
      </p:sp>
    </p:spTree>
    <p:extLst>
      <p:ext uri="{BB962C8B-B14F-4D97-AF65-F5344CB8AC3E}">
        <p14:creationId xmlns:p14="http://schemas.microsoft.com/office/powerpoint/2010/main" val="360826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80D98F-7B8B-4DA1-A631-B8A2156F4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1BBC73-1A84-4E99-B301-F0D74E647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C4251-FA45-4EA5-BD33-6B2D6758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831A-32DB-4EDC-9A6F-039A0A6BF6C5}" type="datetimeFigureOut">
              <a:rPr lang="en-IN" smtClean="0"/>
              <a:t>25-09-2023</a:t>
            </a:fld>
            <a:endParaRPr lang="en-IN"/>
          </a:p>
        </p:txBody>
      </p:sp>
      <p:sp>
        <p:nvSpPr>
          <p:cNvPr id="5" name="Footer Placeholder 4">
            <a:extLst>
              <a:ext uri="{FF2B5EF4-FFF2-40B4-BE49-F238E27FC236}">
                <a16:creationId xmlns:a16="http://schemas.microsoft.com/office/drawing/2014/main" id="{985D8B6C-6E33-47D9-BB90-A3CBEADA8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1D0FD6-9066-4CAA-94EA-DE56FFB4F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6892F-FF0C-4084-BDDB-2D78EF41CAFC}" type="slidenum">
              <a:rPr lang="en-IN" smtClean="0"/>
              <a:t>‹#›</a:t>
            </a:fld>
            <a:endParaRPr lang="en-IN"/>
          </a:p>
        </p:txBody>
      </p:sp>
    </p:spTree>
    <p:extLst>
      <p:ext uri="{BB962C8B-B14F-4D97-AF65-F5344CB8AC3E}">
        <p14:creationId xmlns:p14="http://schemas.microsoft.com/office/powerpoint/2010/main" val="187930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8201-17E8-4680-9C31-1FBE865F099D}"/>
              </a:ext>
            </a:extLst>
          </p:cNvPr>
          <p:cNvSpPr>
            <a:spLocks noGrp="1"/>
          </p:cNvSpPr>
          <p:nvPr>
            <p:ph type="title"/>
          </p:nvPr>
        </p:nvSpPr>
        <p:spPr/>
        <p:txBody>
          <a:bodyPr/>
          <a:lstStyle/>
          <a:p>
            <a:pPr algn="just"/>
            <a:r>
              <a:rPr lang="en-IN" dirty="0"/>
              <a:t>                              </a:t>
            </a:r>
            <a:r>
              <a:rPr lang="en-IN" sz="3200" b="1" dirty="0">
                <a:latin typeface="Times New Roman" panose="02020603050405020304" pitchFamily="18" charset="0"/>
                <a:cs typeface="Times New Roman" panose="02020603050405020304" pitchFamily="18" charset="0"/>
              </a:rPr>
              <a:t>HACKER'S</a:t>
            </a:r>
          </a:p>
        </p:txBody>
      </p:sp>
      <p:sp>
        <p:nvSpPr>
          <p:cNvPr id="3" name="Content Placeholder 2">
            <a:extLst>
              <a:ext uri="{FF2B5EF4-FFF2-40B4-BE49-F238E27FC236}">
                <a16:creationId xmlns:a16="http://schemas.microsoft.com/office/drawing/2014/main" id="{99594BC6-25AD-46BB-8F17-CC7F65072A5E}"/>
              </a:ext>
            </a:extLst>
          </p:cNvPr>
          <p:cNvSpPr>
            <a:spLocks noGrp="1"/>
          </p:cNvSpPr>
          <p:nvPr>
            <p:ph idx="1"/>
          </p:nvPr>
        </p:nvSpPr>
        <p:spPr>
          <a:xfrm>
            <a:off x="365761" y="1690688"/>
            <a:ext cx="11688416" cy="4622648"/>
          </a:xfrm>
          <a:effectLst>
            <a:glow>
              <a:schemeClr val="accent1">
                <a:alpha val="40000"/>
              </a:schemeClr>
            </a:glow>
          </a:effectLst>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Hackers are individuals with advanced computer skills who use their expertise to gain unauthorized access to computer systems, networks, or data. They can manipulate, exploit, or disrupt technology for various purposes, including personal gain, activism, or malicious intent</a:t>
            </a:r>
            <a:endParaRPr lang="en-IN" sz="2400" dirty="0">
              <a:latin typeface="Times New Roman" panose="02020603050405020304" pitchFamily="18" charset="0"/>
              <a:cs typeface="Times New Roman" panose="02020603050405020304" pitchFamily="18" charset="0"/>
            </a:endParaRPr>
          </a:p>
        </p:txBody>
      </p:sp>
      <p:pic>
        <p:nvPicPr>
          <p:cNvPr id="1026" name="Picture 2" descr="Legions of DEF CON hackers will attack generative AI models | VentureBeat">
            <a:extLst>
              <a:ext uri="{FF2B5EF4-FFF2-40B4-BE49-F238E27FC236}">
                <a16:creationId xmlns:a16="http://schemas.microsoft.com/office/drawing/2014/main" id="{997862C5-8536-44A1-B8E8-A9C97A587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255" y="3058880"/>
            <a:ext cx="3739762" cy="21084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C7B10D-2F01-49C8-AED6-E0511B86DF9B}"/>
              </a:ext>
            </a:extLst>
          </p:cNvPr>
          <p:cNvSpPr txBox="1"/>
          <p:nvPr/>
        </p:nvSpPr>
        <p:spPr>
          <a:xfrm>
            <a:off x="429371" y="2806810"/>
            <a:ext cx="7529884" cy="2308324"/>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Hackers are skilled individuals who leverage their technical expertise to gain unauthorized access to computer systems, networks, or data. Their motivations can range from curiosity and learning to malicious intent, including data theft, system disruption, or activism.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tectify on X: &quot;How do black-hat hackers approach web applications? How do  they pick their targets? Understanding how black-hat hackers think can help  you improve your security: https://t.co/dft68dsd44 https://t.co/Oya528s7w3&quot;  / X">
            <a:extLst>
              <a:ext uri="{FF2B5EF4-FFF2-40B4-BE49-F238E27FC236}">
                <a16:creationId xmlns:a16="http://schemas.microsoft.com/office/drawing/2014/main" id="{948A2565-DBB3-48DF-8C86-3D3693EE3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680" y="314959"/>
            <a:ext cx="2621279" cy="17475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D61AB0-FE5B-4945-A7A3-EAEECEBED0CD}"/>
              </a:ext>
            </a:extLst>
          </p:cNvPr>
          <p:cNvSpPr/>
          <p:nvPr/>
        </p:nvSpPr>
        <p:spPr>
          <a:xfrm>
            <a:off x="335280" y="314959"/>
            <a:ext cx="7670800" cy="538609"/>
          </a:xfrm>
          <a:prstGeom prst="rect">
            <a:avLst/>
          </a:prstGeom>
        </p:spPr>
        <p:txBody>
          <a:bodyPr wrap="square">
            <a:spAutoFit/>
          </a:bodyPr>
          <a:lstStyle/>
          <a:p>
            <a:r>
              <a:rPr lang="en-IN" sz="2900" dirty="0">
                <a:latin typeface="Times New Roman" panose="02020603050405020304" pitchFamily="18" charset="0"/>
                <a:cs typeface="Times New Roman" panose="02020603050405020304" pitchFamily="18" charset="0"/>
              </a:rPr>
              <a:t>There are 6 types of hacker </a:t>
            </a:r>
            <a:endParaRPr lang="en-IN" sz="2900" dirty="0"/>
          </a:p>
        </p:txBody>
      </p:sp>
      <p:sp>
        <p:nvSpPr>
          <p:cNvPr id="3" name="Rectangle 2">
            <a:extLst>
              <a:ext uri="{FF2B5EF4-FFF2-40B4-BE49-F238E27FC236}">
                <a16:creationId xmlns:a16="http://schemas.microsoft.com/office/drawing/2014/main" id="{E8D3B73B-16B9-4AB3-B975-B1721EDD42FB}"/>
              </a:ext>
            </a:extLst>
          </p:cNvPr>
          <p:cNvSpPr/>
          <p:nvPr/>
        </p:nvSpPr>
        <p:spPr>
          <a:xfrm>
            <a:off x="375920" y="1259840"/>
            <a:ext cx="7833360" cy="523220"/>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Black hat Hackers:</a:t>
            </a:r>
            <a:endParaRPr lang="en-IN" sz="2800" dirty="0"/>
          </a:p>
        </p:txBody>
      </p:sp>
      <p:sp>
        <p:nvSpPr>
          <p:cNvPr id="4" name="Rectangle 3">
            <a:extLst>
              <a:ext uri="{FF2B5EF4-FFF2-40B4-BE49-F238E27FC236}">
                <a16:creationId xmlns:a16="http://schemas.microsoft.com/office/drawing/2014/main" id="{ED2B2B98-A8FC-426F-952E-264BADAC5953}"/>
              </a:ext>
            </a:extLst>
          </p:cNvPr>
          <p:cNvSpPr/>
          <p:nvPr/>
        </p:nvSpPr>
        <p:spPr>
          <a:xfrm>
            <a:off x="416560" y="1798320"/>
            <a:ext cx="8788400" cy="415498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Black hat hackers are malicious individuals who exploit their advanced computer skills to compromise security measures and gain unauthorized access to computer systems, networks, or software. Their intentions are typically malevolent, aiming for personal gain, financial profit, or to cause harm. These hackers engage in activities such as stealing sensitive data, distributing malware, defrauding individuals or organizations, and disrupting services. They often operate covertly, hiding their identities and employing a range of techniques to exploit vulnerabilities and weaknesses in systems. Black hat hackers pose a significant threat to cybersecurity and are pursued and prosecuted for their illegal activities.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72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8087C3-53EA-4528-B1C4-6B7FA4AE80D0}"/>
              </a:ext>
            </a:extLst>
          </p:cNvPr>
          <p:cNvSpPr/>
          <p:nvPr/>
        </p:nvSpPr>
        <p:spPr>
          <a:xfrm>
            <a:off x="386080" y="396240"/>
            <a:ext cx="7661352" cy="523220"/>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White Hat Hackers:</a:t>
            </a:r>
          </a:p>
        </p:txBody>
      </p:sp>
      <p:sp>
        <p:nvSpPr>
          <p:cNvPr id="3" name="Rectangle 2">
            <a:extLst>
              <a:ext uri="{FF2B5EF4-FFF2-40B4-BE49-F238E27FC236}">
                <a16:creationId xmlns:a16="http://schemas.microsoft.com/office/drawing/2014/main" id="{363C1FF1-0F93-46EA-8DC4-0C6E97C13EA6}"/>
              </a:ext>
            </a:extLst>
          </p:cNvPr>
          <p:cNvSpPr/>
          <p:nvPr/>
        </p:nvSpPr>
        <p:spPr>
          <a:xfrm>
            <a:off x="386080" y="1234420"/>
            <a:ext cx="9408160" cy="4154984"/>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White hat hackers, also known as ethical hackers, are individuals who utilize their advanced computer skills and knowledge to identify vulnerabilities and weaknesses in computer systems and networks. Unlike black hat hackers, their intentions are entirely altruistic and legal. White hat hackers work to strengthen security measures, develop defences against cyber threats, and assist organizations in protecting their sensitive information. They conduct authorized penetration testing and vulnerability assessments to uncover potential weaknesses, helping businesses and institutions proactively enhance their cybersecurity posture. Their efforts contribute to a safer digital landscape by mitigating risks and ensuring the integrity and confidentiality of critical data.</a:t>
            </a:r>
          </a:p>
        </p:txBody>
      </p:sp>
      <p:pic>
        <p:nvPicPr>
          <p:cNvPr id="5124" name="Picture 4" descr="Ethical White Hat Hacking Protects Your Business">
            <a:extLst>
              <a:ext uri="{FF2B5EF4-FFF2-40B4-BE49-F238E27FC236}">
                <a16:creationId xmlns:a16="http://schemas.microsoft.com/office/drawing/2014/main" id="{FE75DB59-9998-4A04-9E20-4AEFA398E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240" y="370820"/>
            <a:ext cx="2143760" cy="16673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02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09393F-C3C7-47B7-8141-AAAB5CC78B7F}"/>
              </a:ext>
            </a:extLst>
          </p:cNvPr>
          <p:cNvSpPr/>
          <p:nvPr/>
        </p:nvSpPr>
        <p:spPr>
          <a:xfrm>
            <a:off x="405247" y="521454"/>
            <a:ext cx="2956259"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Red Hat Hackers:</a:t>
            </a:r>
          </a:p>
        </p:txBody>
      </p:sp>
      <p:sp>
        <p:nvSpPr>
          <p:cNvPr id="3" name="Rectangle 2">
            <a:extLst>
              <a:ext uri="{FF2B5EF4-FFF2-40B4-BE49-F238E27FC236}">
                <a16:creationId xmlns:a16="http://schemas.microsoft.com/office/drawing/2014/main" id="{1DCDE4E2-9B70-4EE2-8784-DE2473DCA028}"/>
              </a:ext>
            </a:extLst>
          </p:cNvPr>
          <p:cNvSpPr/>
          <p:nvPr/>
        </p:nvSpPr>
        <p:spPr>
          <a:xfrm>
            <a:off x="405247" y="1344920"/>
            <a:ext cx="9520221" cy="341632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A red hat hacker, also known as a red teamer, is a skilled individual who ethically and legally simulates malicious cyber-attacks to uncover vulnerabilities in a system's security. Their role is to help organizations identify weaknesses in their defences, prepare for potential real-world threats, and improve overall cybersecurity posture. Red hat hackers use their expertise to simulate adversarial strategies and tactics, providing valuable insights into how malicious actors may exploit systems. This proactive approach allows organizations to fortify their defences, enhance incident response plans, and ultimately bolster their resilience against cyber threats.</a:t>
            </a:r>
          </a:p>
        </p:txBody>
      </p:sp>
      <p:pic>
        <p:nvPicPr>
          <p:cNvPr id="6146" name="Picture 2" descr="Flat, mysterious computer hacker icon. Red and white. Isolated on black  Stock Vector | Adobe Stock">
            <a:extLst>
              <a:ext uri="{FF2B5EF4-FFF2-40B4-BE49-F238E27FC236}">
                <a16:creationId xmlns:a16="http://schemas.microsoft.com/office/drawing/2014/main" id="{7FE43CD9-116E-4B6C-8919-F6E42E693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468" y="241443"/>
            <a:ext cx="2036228" cy="203622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1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156231-D71B-4DC7-81DF-5D87995B3486}"/>
              </a:ext>
            </a:extLst>
          </p:cNvPr>
          <p:cNvSpPr/>
          <p:nvPr/>
        </p:nvSpPr>
        <p:spPr>
          <a:xfrm>
            <a:off x="343056" y="490974"/>
            <a:ext cx="3134191"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Gary Hat Hackers:</a:t>
            </a:r>
          </a:p>
        </p:txBody>
      </p:sp>
      <p:sp>
        <p:nvSpPr>
          <p:cNvPr id="3" name="Rectangle 2">
            <a:extLst>
              <a:ext uri="{FF2B5EF4-FFF2-40B4-BE49-F238E27FC236}">
                <a16:creationId xmlns:a16="http://schemas.microsoft.com/office/drawing/2014/main" id="{8ECCFDEE-E8CF-46ED-B271-FBDD12BFB990}"/>
              </a:ext>
            </a:extLst>
          </p:cNvPr>
          <p:cNvSpPr/>
          <p:nvPr/>
        </p:nvSpPr>
        <p:spPr>
          <a:xfrm>
            <a:off x="343056" y="1212840"/>
            <a:ext cx="8821264" cy="4154984"/>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Grey hat hackers, a hybrid between black hat and white hat hackers, possess a blend of ethical and unethical practices. They may exploit systems without official authorization but often do so to identify vulnerabilities and inform organizations about security flaws. While their actions can breach legal and ethical boundaries, their intent typically revolves around exposing weaknesses for the greater good. Grey hat hackers frequently walk a fine line, using their knowledge to raise awareness about cybersecurity gaps without causing substantial harm or exploiting data for malicious purposes. However, the ethical ambiguity of their actions remains a topic of ongoing debate within the cybersecurity community.</a:t>
            </a:r>
          </a:p>
        </p:txBody>
      </p:sp>
      <p:pic>
        <p:nvPicPr>
          <p:cNvPr id="7170" name="Picture 2" descr="Difference Between White, Grey, and Black Hat hackers | Types of Hackers">
            <a:extLst>
              <a:ext uri="{FF2B5EF4-FFF2-40B4-BE49-F238E27FC236}">
                <a16:creationId xmlns:a16="http://schemas.microsoft.com/office/drawing/2014/main" id="{8D2CEBB0-05AD-4EC5-9C88-5FF60414E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920" y="293278"/>
            <a:ext cx="2489200" cy="18391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723B16-C78E-4104-8830-56D6837F339D}"/>
              </a:ext>
            </a:extLst>
          </p:cNvPr>
          <p:cNvSpPr/>
          <p:nvPr/>
        </p:nvSpPr>
        <p:spPr>
          <a:xfrm>
            <a:off x="375999" y="399534"/>
            <a:ext cx="3034805"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Blue Hat Hackers:</a:t>
            </a:r>
          </a:p>
        </p:txBody>
      </p:sp>
      <p:sp>
        <p:nvSpPr>
          <p:cNvPr id="3" name="Rectangle 2">
            <a:extLst>
              <a:ext uri="{FF2B5EF4-FFF2-40B4-BE49-F238E27FC236}">
                <a16:creationId xmlns:a16="http://schemas.microsoft.com/office/drawing/2014/main" id="{EBF61D96-AD3C-4438-87A0-8D8353CC2C5E}"/>
              </a:ext>
            </a:extLst>
          </p:cNvPr>
          <p:cNvSpPr/>
          <p:nvPr/>
        </p:nvSpPr>
        <p:spPr>
          <a:xfrm>
            <a:off x="375998" y="1151880"/>
            <a:ext cx="8686721" cy="4154984"/>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A blue hat hacker is a security professional or individual who works independently or on behalf of an organization to uncover vulnerabilities in software, hardware, or networks. Unlike traditional hackers, blue hat hackers are ethical and adhere to a code of conduct. They use their skills to identify weaknesses in systems and applications, aiming to improve security measures and protect against potential cyber threats. Blue hat hackers often collaborate with software developers or manufacturers, providing valuable insights to enhance the overall security posture, making the digital world safer for users and organizations. They play a vital role in proactive cybersecurity efforts and risk mitigation strategies.</a:t>
            </a:r>
          </a:p>
        </p:txBody>
      </p:sp>
      <p:pic>
        <p:nvPicPr>
          <p:cNvPr id="8194" name="Picture 2" descr="Official Hacker - Official Hacker added a new photo.">
            <a:extLst>
              <a:ext uri="{FF2B5EF4-FFF2-40B4-BE49-F238E27FC236}">
                <a16:creationId xmlns:a16="http://schemas.microsoft.com/office/drawing/2014/main" id="{0E09BDC9-831A-48A2-9572-C69315F23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5738" y="399534"/>
            <a:ext cx="2252226" cy="22522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69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C628F8-03BC-4E4F-A61C-489731DA1A50}"/>
              </a:ext>
            </a:extLst>
          </p:cNvPr>
          <p:cNvSpPr/>
          <p:nvPr/>
        </p:nvSpPr>
        <p:spPr>
          <a:xfrm>
            <a:off x="407513" y="318254"/>
            <a:ext cx="3286412"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Green Hat Hackers:</a:t>
            </a:r>
          </a:p>
        </p:txBody>
      </p:sp>
      <p:sp>
        <p:nvSpPr>
          <p:cNvPr id="3" name="Rectangle 2">
            <a:extLst>
              <a:ext uri="{FF2B5EF4-FFF2-40B4-BE49-F238E27FC236}">
                <a16:creationId xmlns:a16="http://schemas.microsoft.com/office/drawing/2014/main" id="{35197E3F-D3D2-412E-A437-481477C2EE81}"/>
              </a:ext>
            </a:extLst>
          </p:cNvPr>
          <p:cNvSpPr/>
          <p:nvPr/>
        </p:nvSpPr>
        <p:spPr>
          <a:xfrm>
            <a:off x="407513" y="1107500"/>
            <a:ext cx="8563767" cy="4154984"/>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A green hat hacker, also known as a neophyte or novice hacker, is an individual who is new to hacking and cybersecurity. Unlike other types of hackers, green hat hackers lack significant experience and may not possess the skills or knowledge to conduct sophisticated hacking operations. However, they are eager to learn and improve their skills, often by self-study, training programs, or guidance from more experienced hackers. Green hat hackers are typically enthusiastic and curious about technology and cybersecurity, seeking to expand their expertise and potentially transition into ethical hacking or other cybersecurity roles as they progress and gain proficiency.</a:t>
            </a:r>
          </a:p>
        </p:txBody>
      </p:sp>
      <p:pic>
        <p:nvPicPr>
          <p:cNvPr id="9220" name="Picture 4" descr="Hackers-Home | Wah">
            <a:extLst>
              <a:ext uri="{FF2B5EF4-FFF2-40B4-BE49-F238E27FC236}">
                <a16:creationId xmlns:a16="http://schemas.microsoft.com/office/drawing/2014/main" id="{E6128B22-FDE9-4EDA-B657-DBB041E836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14" b="25112"/>
          <a:stretch/>
        </p:blipFill>
        <p:spPr bwMode="auto">
          <a:xfrm>
            <a:off x="9404454" y="535098"/>
            <a:ext cx="2152230" cy="15781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16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791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HACKER'S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SUSHANTH POOJARI</dc:creator>
  <cp:lastModifiedBy>SUSHANTH POOJARI</cp:lastModifiedBy>
  <cp:revision>12</cp:revision>
  <dcterms:created xsi:type="dcterms:W3CDTF">2023-09-25T11:17:17Z</dcterms:created>
  <dcterms:modified xsi:type="dcterms:W3CDTF">2023-09-25T13:04:03Z</dcterms:modified>
</cp:coreProperties>
</file>