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22" r:id="rId4"/>
  </p:sldMasterIdLst>
  <p:notesMasterIdLst>
    <p:notesMasterId r:id="rId11"/>
  </p:notesMasterIdLst>
  <p:sldIdLst>
    <p:sldId id="278" r:id="rId5"/>
    <p:sldId id="280" r:id="rId6"/>
    <p:sldId id="281" r:id="rId7"/>
    <p:sldId id="285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6B12A-9A57-492C-B268-1703707D73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4E4AAD8-CEDD-4AAF-ADF3-3216CAEC8F53}">
      <dgm:prSet custT="1"/>
      <dgm:spPr/>
      <dgm:t>
        <a:bodyPr/>
        <a:lstStyle/>
        <a:p>
          <a:r>
            <a:rPr lang="en-US" sz="1500" b="1" dirty="0"/>
            <a:t>Explore a wide range of text classification techniques</a:t>
          </a:r>
          <a:r>
            <a:rPr lang="en-US" sz="1500" dirty="0"/>
            <a:t>, including traditional machine learning methods (e.g., Naïve Bayes, Support Vector Machines, and Decision Trees) and advanced deep learning architectures (e.g., LSTMs, CNNs, and Transformer-based models) using TensorFlow.</a:t>
          </a:r>
        </a:p>
      </dgm:t>
    </dgm:pt>
    <dgm:pt modelId="{6F0C9311-B850-4457-8968-5FE302EE3429}" type="parTrans" cxnId="{782085D3-5D44-4993-B2CC-FD560D31D5D5}">
      <dgm:prSet/>
      <dgm:spPr/>
      <dgm:t>
        <a:bodyPr/>
        <a:lstStyle/>
        <a:p>
          <a:endParaRPr lang="en-US"/>
        </a:p>
      </dgm:t>
    </dgm:pt>
    <dgm:pt modelId="{6D166DE2-A00D-4CCF-98B2-6D5D04B0E154}" type="sibTrans" cxnId="{782085D3-5D44-4993-B2CC-FD560D31D5D5}">
      <dgm:prSet/>
      <dgm:spPr/>
      <dgm:t>
        <a:bodyPr/>
        <a:lstStyle/>
        <a:p>
          <a:endParaRPr lang="en-US"/>
        </a:p>
      </dgm:t>
    </dgm:pt>
    <dgm:pt modelId="{A5C623B9-4D29-4E30-A9D2-55A04668A81C}">
      <dgm:prSet/>
      <dgm:spPr/>
      <dgm:t>
        <a:bodyPr/>
        <a:lstStyle/>
        <a:p>
          <a:r>
            <a:rPr lang="en-US" b="1" dirty="0"/>
            <a:t>Develop and train multiple models </a:t>
          </a:r>
          <a:r>
            <a:rPr lang="en-US" dirty="0"/>
            <a:t>using labeled SMS datasets to compare their efficiency in distinguishing spam from legitimate messages.</a:t>
          </a:r>
        </a:p>
      </dgm:t>
    </dgm:pt>
    <dgm:pt modelId="{E5C1C7FF-2A48-4695-8347-2D16FA908B91}" type="parTrans" cxnId="{BDD276CF-6BB9-44DA-9DE1-E2453F981640}">
      <dgm:prSet/>
      <dgm:spPr/>
      <dgm:t>
        <a:bodyPr/>
        <a:lstStyle/>
        <a:p>
          <a:endParaRPr lang="en-US"/>
        </a:p>
      </dgm:t>
    </dgm:pt>
    <dgm:pt modelId="{33E110A8-ED45-485A-B7F9-CC8ECCAF52A2}" type="sibTrans" cxnId="{BDD276CF-6BB9-44DA-9DE1-E2453F981640}">
      <dgm:prSet/>
      <dgm:spPr/>
      <dgm:t>
        <a:bodyPr/>
        <a:lstStyle/>
        <a:p>
          <a:endParaRPr lang="en-US"/>
        </a:p>
      </dgm:t>
    </dgm:pt>
    <dgm:pt modelId="{B652BD3B-A037-465A-BAF2-9930E2A097F9}">
      <dgm:prSet/>
      <dgm:spPr/>
      <dgm:t>
        <a:bodyPr/>
        <a:lstStyle/>
        <a:p>
          <a:r>
            <a:rPr lang="en-US" b="1"/>
            <a:t>Evaluate and benchmark model performance</a:t>
          </a:r>
          <a:r>
            <a:rPr lang="en-US"/>
            <a:t> using key metrics like accuracy, precision, recall, and F1-score to determine the most effective spam detection approach.</a:t>
          </a:r>
        </a:p>
      </dgm:t>
    </dgm:pt>
    <dgm:pt modelId="{69869401-A7D3-47F1-B69C-29C84C5FA8A1}" type="parTrans" cxnId="{11F8C402-0261-406A-A38A-5C9E70C5041C}">
      <dgm:prSet/>
      <dgm:spPr/>
      <dgm:t>
        <a:bodyPr/>
        <a:lstStyle/>
        <a:p>
          <a:endParaRPr lang="en-US"/>
        </a:p>
      </dgm:t>
    </dgm:pt>
    <dgm:pt modelId="{E902FCD8-439C-47F9-BE5B-0A699ADD3DB7}" type="sibTrans" cxnId="{11F8C402-0261-406A-A38A-5C9E70C5041C}">
      <dgm:prSet/>
      <dgm:spPr/>
      <dgm:t>
        <a:bodyPr/>
        <a:lstStyle/>
        <a:p>
          <a:endParaRPr lang="en-US"/>
        </a:p>
      </dgm:t>
    </dgm:pt>
    <dgm:pt modelId="{B799826D-5F79-4BBA-BAFF-9FB7BD1B5EF9}">
      <dgm:prSet/>
      <dgm:spPr/>
      <dgm:t>
        <a:bodyPr/>
        <a:lstStyle/>
        <a:p>
          <a:r>
            <a:rPr lang="en-US" b="1"/>
            <a:t>Deploy the best-performing model</a:t>
          </a:r>
          <a:r>
            <a:rPr lang="en-US"/>
            <a:t> as a real-time spam detection system, integrating it into an application or API for practical use.</a:t>
          </a:r>
        </a:p>
      </dgm:t>
    </dgm:pt>
    <dgm:pt modelId="{72BF206E-38D3-4D0C-ADC3-564928BD17D1}" type="parTrans" cxnId="{17BFDD37-E995-4AB6-8940-5CA3D185F0C2}">
      <dgm:prSet/>
      <dgm:spPr/>
      <dgm:t>
        <a:bodyPr/>
        <a:lstStyle/>
        <a:p>
          <a:endParaRPr lang="en-US"/>
        </a:p>
      </dgm:t>
    </dgm:pt>
    <dgm:pt modelId="{CBAA7E6E-D206-4E4F-AA45-58E01A4A9049}" type="sibTrans" cxnId="{17BFDD37-E995-4AB6-8940-5CA3D185F0C2}">
      <dgm:prSet/>
      <dgm:spPr/>
      <dgm:t>
        <a:bodyPr/>
        <a:lstStyle/>
        <a:p>
          <a:endParaRPr lang="en-US"/>
        </a:p>
      </dgm:t>
    </dgm:pt>
    <dgm:pt modelId="{B3B54930-9D32-4B76-93F7-8AEDB057F7ED}" type="pres">
      <dgm:prSet presAssocID="{1796B12A-9A57-492C-B268-1703707D7349}" presName="root" presStyleCnt="0">
        <dgm:presLayoutVars>
          <dgm:dir/>
          <dgm:resizeHandles val="exact"/>
        </dgm:presLayoutVars>
      </dgm:prSet>
      <dgm:spPr/>
    </dgm:pt>
    <dgm:pt modelId="{6CC9C769-DE7E-4E78-9708-6242EAFFA212}" type="pres">
      <dgm:prSet presAssocID="{1796B12A-9A57-492C-B268-1703707D7349}" presName="container" presStyleCnt="0">
        <dgm:presLayoutVars>
          <dgm:dir/>
          <dgm:resizeHandles val="exact"/>
        </dgm:presLayoutVars>
      </dgm:prSet>
      <dgm:spPr/>
    </dgm:pt>
    <dgm:pt modelId="{36449ECD-CF10-4F27-9EDE-3587E90B7338}" type="pres">
      <dgm:prSet presAssocID="{54E4AAD8-CEDD-4AAF-ADF3-3216CAEC8F53}" presName="compNode" presStyleCnt="0"/>
      <dgm:spPr/>
    </dgm:pt>
    <dgm:pt modelId="{F2D6EE66-DEC7-474A-9BB8-0C4D6A53A8BE}" type="pres">
      <dgm:prSet presAssocID="{54E4AAD8-CEDD-4AAF-ADF3-3216CAEC8F53}" presName="iconBgRect" presStyleLbl="bgShp" presStyleIdx="0" presStyleCnt="4"/>
      <dgm:spPr/>
    </dgm:pt>
    <dgm:pt modelId="{F0854456-54EB-44F5-88B7-119916CE7540}" type="pres">
      <dgm:prSet presAssocID="{54E4AAD8-CEDD-4AAF-ADF3-3216CAEC8F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3015A21-99AF-48BD-ABEE-67CE51FCF892}" type="pres">
      <dgm:prSet presAssocID="{54E4AAD8-CEDD-4AAF-ADF3-3216CAEC8F53}" presName="spaceRect" presStyleCnt="0"/>
      <dgm:spPr/>
    </dgm:pt>
    <dgm:pt modelId="{0D7784DB-D39B-44DB-9A23-48F4078233DE}" type="pres">
      <dgm:prSet presAssocID="{54E4AAD8-CEDD-4AAF-ADF3-3216CAEC8F53}" presName="textRect" presStyleLbl="revTx" presStyleIdx="0" presStyleCnt="4">
        <dgm:presLayoutVars>
          <dgm:chMax val="1"/>
          <dgm:chPref val="1"/>
        </dgm:presLayoutVars>
      </dgm:prSet>
      <dgm:spPr/>
    </dgm:pt>
    <dgm:pt modelId="{4C379021-A648-4362-AAB0-78CF1F2C4D9A}" type="pres">
      <dgm:prSet presAssocID="{6D166DE2-A00D-4CCF-98B2-6D5D04B0E154}" presName="sibTrans" presStyleLbl="sibTrans2D1" presStyleIdx="0" presStyleCnt="0"/>
      <dgm:spPr/>
    </dgm:pt>
    <dgm:pt modelId="{244B1AEA-3EBF-412F-A275-F961DF87B38C}" type="pres">
      <dgm:prSet presAssocID="{A5C623B9-4D29-4E30-A9D2-55A04668A81C}" presName="compNode" presStyleCnt="0"/>
      <dgm:spPr/>
    </dgm:pt>
    <dgm:pt modelId="{4AE17251-1BA7-4B27-8EA2-F97BB1320041}" type="pres">
      <dgm:prSet presAssocID="{A5C623B9-4D29-4E30-A9D2-55A04668A81C}" presName="iconBgRect" presStyleLbl="bgShp" presStyleIdx="1" presStyleCnt="4"/>
      <dgm:spPr/>
    </dgm:pt>
    <dgm:pt modelId="{539E252D-FEF7-4CA3-94AE-D9E977BB56EE}" type="pres">
      <dgm:prSet presAssocID="{A5C623B9-4D29-4E30-A9D2-55A04668A8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3BE85F-AED6-4C76-961D-179DA4021380}" type="pres">
      <dgm:prSet presAssocID="{A5C623B9-4D29-4E30-A9D2-55A04668A81C}" presName="spaceRect" presStyleCnt="0"/>
      <dgm:spPr/>
    </dgm:pt>
    <dgm:pt modelId="{715E8E57-3EC3-49B9-9BB5-614D1EA8A9EA}" type="pres">
      <dgm:prSet presAssocID="{A5C623B9-4D29-4E30-A9D2-55A04668A81C}" presName="textRect" presStyleLbl="revTx" presStyleIdx="1" presStyleCnt="4">
        <dgm:presLayoutVars>
          <dgm:chMax val="1"/>
          <dgm:chPref val="1"/>
        </dgm:presLayoutVars>
      </dgm:prSet>
      <dgm:spPr/>
    </dgm:pt>
    <dgm:pt modelId="{C057BD5D-9194-44D6-8146-6009D7FB3614}" type="pres">
      <dgm:prSet presAssocID="{33E110A8-ED45-485A-B7F9-CC8ECCAF52A2}" presName="sibTrans" presStyleLbl="sibTrans2D1" presStyleIdx="0" presStyleCnt="0"/>
      <dgm:spPr/>
    </dgm:pt>
    <dgm:pt modelId="{44009C2C-9DF7-4A20-A9DA-EDA07966CDAD}" type="pres">
      <dgm:prSet presAssocID="{B652BD3B-A037-465A-BAF2-9930E2A097F9}" presName="compNode" presStyleCnt="0"/>
      <dgm:spPr/>
    </dgm:pt>
    <dgm:pt modelId="{8D3410CA-D634-4774-8AA7-71C482862767}" type="pres">
      <dgm:prSet presAssocID="{B652BD3B-A037-465A-BAF2-9930E2A097F9}" presName="iconBgRect" presStyleLbl="bgShp" presStyleIdx="2" presStyleCnt="4"/>
      <dgm:spPr/>
    </dgm:pt>
    <dgm:pt modelId="{72BDADB2-4DB1-4C61-B945-D3533F0C52FA}" type="pres">
      <dgm:prSet presAssocID="{B652BD3B-A037-465A-BAF2-9930E2A097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96EA7EB-1836-4132-A501-95AB832F1082}" type="pres">
      <dgm:prSet presAssocID="{B652BD3B-A037-465A-BAF2-9930E2A097F9}" presName="spaceRect" presStyleCnt="0"/>
      <dgm:spPr/>
    </dgm:pt>
    <dgm:pt modelId="{BABE2399-5BD3-4126-81CA-55BA04F1F197}" type="pres">
      <dgm:prSet presAssocID="{B652BD3B-A037-465A-BAF2-9930E2A097F9}" presName="textRect" presStyleLbl="revTx" presStyleIdx="2" presStyleCnt="4">
        <dgm:presLayoutVars>
          <dgm:chMax val="1"/>
          <dgm:chPref val="1"/>
        </dgm:presLayoutVars>
      </dgm:prSet>
      <dgm:spPr/>
    </dgm:pt>
    <dgm:pt modelId="{E7E18EF8-5514-4548-B809-A9BF84D1C215}" type="pres">
      <dgm:prSet presAssocID="{E902FCD8-439C-47F9-BE5B-0A699ADD3DB7}" presName="sibTrans" presStyleLbl="sibTrans2D1" presStyleIdx="0" presStyleCnt="0"/>
      <dgm:spPr/>
    </dgm:pt>
    <dgm:pt modelId="{629FA1D1-D9DB-4887-A6E6-F69F3B5ECB38}" type="pres">
      <dgm:prSet presAssocID="{B799826D-5F79-4BBA-BAFF-9FB7BD1B5EF9}" presName="compNode" presStyleCnt="0"/>
      <dgm:spPr/>
    </dgm:pt>
    <dgm:pt modelId="{BC2E6E74-A849-4679-96DB-5919111168E3}" type="pres">
      <dgm:prSet presAssocID="{B799826D-5F79-4BBA-BAFF-9FB7BD1B5EF9}" presName="iconBgRect" presStyleLbl="bgShp" presStyleIdx="3" presStyleCnt="4"/>
      <dgm:spPr/>
    </dgm:pt>
    <dgm:pt modelId="{CBDCE70C-15D6-4A7F-AF05-19739D3B39A2}" type="pres">
      <dgm:prSet presAssocID="{B799826D-5F79-4BBA-BAFF-9FB7BD1B5E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1DFF15A-785A-4633-8234-207A71688134}" type="pres">
      <dgm:prSet presAssocID="{B799826D-5F79-4BBA-BAFF-9FB7BD1B5EF9}" presName="spaceRect" presStyleCnt="0"/>
      <dgm:spPr/>
    </dgm:pt>
    <dgm:pt modelId="{C5F08759-010A-42FE-B6AA-8908358C8C87}" type="pres">
      <dgm:prSet presAssocID="{B799826D-5F79-4BBA-BAFF-9FB7BD1B5E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F8C402-0261-406A-A38A-5C9E70C5041C}" srcId="{1796B12A-9A57-492C-B268-1703707D7349}" destId="{B652BD3B-A037-465A-BAF2-9930E2A097F9}" srcOrd="2" destOrd="0" parTransId="{69869401-A7D3-47F1-B69C-29C84C5FA8A1}" sibTransId="{E902FCD8-439C-47F9-BE5B-0A699ADD3DB7}"/>
    <dgm:cxn modelId="{0485A708-CD97-4664-A4AC-ED38D4C03819}" type="presOf" srcId="{B799826D-5F79-4BBA-BAFF-9FB7BD1B5EF9}" destId="{C5F08759-010A-42FE-B6AA-8908358C8C87}" srcOrd="0" destOrd="0" presId="urn:microsoft.com/office/officeart/2018/2/layout/IconCircleList"/>
    <dgm:cxn modelId="{149D6A0E-409B-4305-8592-7850473A48F9}" type="presOf" srcId="{B652BD3B-A037-465A-BAF2-9930E2A097F9}" destId="{BABE2399-5BD3-4126-81CA-55BA04F1F197}" srcOrd="0" destOrd="0" presId="urn:microsoft.com/office/officeart/2018/2/layout/IconCircleList"/>
    <dgm:cxn modelId="{43E76321-BC29-4747-8031-B6A27F54BD42}" type="presOf" srcId="{6D166DE2-A00D-4CCF-98B2-6D5D04B0E154}" destId="{4C379021-A648-4362-AAB0-78CF1F2C4D9A}" srcOrd="0" destOrd="0" presId="urn:microsoft.com/office/officeart/2018/2/layout/IconCircleList"/>
    <dgm:cxn modelId="{17BFDD37-E995-4AB6-8940-5CA3D185F0C2}" srcId="{1796B12A-9A57-492C-B268-1703707D7349}" destId="{B799826D-5F79-4BBA-BAFF-9FB7BD1B5EF9}" srcOrd="3" destOrd="0" parTransId="{72BF206E-38D3-4D0C-ADC3-564928BD17D1}" sibTransId="{CBAA7E6E-D206-4E4F-AA45-58E01A4A9049}"/>
    <dgm:cxn modelId="{62231539-6ADA-453D-B7F7-FA6DC1BB7C89}" type="presOf" srcId="{54E4AAD8-CEDD-4AAF-ADF3-3216CAEC8F53}" destId="{0D7784DB-D39B-44DB-9A23-48F4078233DE}" srcOrd="0" destOrd="0" presId="urn:microsoft.com/office/officeart/2018/2/layout/IconCircleList"/>
    <dgm:cxn modelId="{1B0F4F3A-5F74-4C6D-91C3-74D8BBD14147}" type="presOf" srcId="{A5C623B9-4D29-4E30-A9D2-55A04668A81C}" destId="{715E8E57-3EC3-49B9-9BB5-614D1EA8A9EA}" srcOrd="0" destOrd="0" presId="urn:microsoft.com/office/officeart/2018/2/layout/IconCircleList"/>
    <dgm:cxn modelId="{4B4161B4-9881-485A-8E16-BC2CB208696C}" type="presOf" srcId="{1796B12A-9A57-492C-B268-1703707D7349}" destId="{B3B54930-9D32-4B76-93F7-8AEDB057F7ED}" srcOrd="0" destOrd="0" presId="urn:microsoft.com/office/officeart/2018/2/layout/IconCircleList"/>
    <dgm:cxn modelId="{D1D8E4B4-02A5-43D8-9E28-35E0FC7197B6}" type="presOf" srcId="{E902FCD8-439C-47F9-BE5B-0A699ADD3DB7}" destId="{E7E18EF8-5514-4548-B809-A9BF84D1C215}" srcOrd="0" destOrd="0" presId="urn:microsoft.com/office/officeart/2018/2/layout/IconCircleList"/>
    <dgm:cxn modelId="{E184B8BF-935A-4691-8844-B9858CA55B56}" type="presOf" srcId="{33E110A8-ED45-485A-B7F9-CC8ECCAF52A2}" destId="{C057BD5D-9194-44D6-8146-6009D7FB3614}" srcOrd="0" destOrd="0" presId="urn:microsoft.com/office/officeart/2018/2/layout/IconCircleList"/>
    <dgm:cxn modelId="{BDD276CF-6BB9-44DA-9DE1-E2453F981640}" srcId="{1796B12A-9A57-492C-B268-1703707D7349}" destId="{A5C623B9-4D29-4E30-A9D2-55A04668A81C}" srcOrd="1" destOrd="0" parTransId="{E5C1C7FF-2A48-4695-8347-2D16FA908B91}" sibTransId="{33E110A8-ED45-485A-B7F9-CC8ECCAF52A2}"/>
    <dgm:cxn modelId="{782085D3-5D44-4993-B2CC-FD560D31D5D5}" srcId="{1796B12A-9A57-492C-B268-1703707D7349}" destId="{54E4AAD8-CEDD-4AAF-ADF3-3216CAEC8F53}" srcOrd="0" destOrd="0" parTransId="{6F0C9311-B850-4457-8968-5FE302EE3429}" sibTransId="{6D166DE2-A00D-4CCF-98B2-6D5D04B0E154}"/>
    <dgm:cxn modelId="{A81EB0E5-E83C-46B1-BDA9-E5A328A4674A}" type="presParOf" srcId="{B3B54930-9D32-4B76-93F7-8AEDB057F7ED}" destId="{6CC9C769-DE7E-4E78-9708-6242EAFFA212}" srcOrd="0" destOrd="0" presId="urn:microsoft.com/office/officeart/2018/2/layout/IconCircleList"/>
    <dgm:cxn modelId="{18EE5730-2B01-4D3D-A66A-C570536D3141}" type="presParOf" srcId="{6CC9C769-DE7E-4E78-9708-6242EAFFA212}" destId="{36449ECD-CF10-4F27-9EDE-3587E90B7338}" srcOrd="0" destOrd="0" presId="urn:microsoft.com/office/officeart/2018/2/layout/IconCircleList"/>
    <dgm:cxn modelId="{0B689E26-4067-4ECF-868F-C1EF3A42E1B2}" type="presParOf" srcId="{36449ECD-CF10-4F27-9EDE-3587E90B7338}" destId="{F2D6EE66-DEC7-474A-9BB8-0C4D6A53A8BE}" srcOrd="0" destOrd="0" presId="urn:microsoft.com/office/officeart/2018/2/layout/IconCircleList"/>
    <dgm:cxn modelId="{6CFB68D4-41B7-4A08-B38C-9654A8F9B89C}" type="presParOf" srcId="{36449ECD-CF10-4F27-9EDE-3587E90B7338}" destId="{F0854456-54EB-44F5-88B7-119916CE7540}" srcOrd="1" destOrd="0" presId="urn:microsoft.com/office/officeart/2018/2/layout/IconCircleList"/>
    <dgm:cxn modelId="{CC39ED86-AC28-4E19-AEE5-7F1AA6C9A41D}" type="presParOf" srcId="{36449ECD-CF10-4F27-9EDE-3587E90B7338}" destId="{23015A21-99AF-48BD-ABEE-67CE51FCF892}" srcOrd="2" destOrd="0" presId="urn:microsoft.com/office/officeart/2018/2/layout/IconCircleList"/>
    <dgm:cxn modelId="{2A3EB917-B9B9-4DF9-BA9E-F5D8B6A796AF}" type="presParOf" srcId="{36449ECD-CF10-4F27-9EDE-3587E90B7338}" destId="{0D7784DB-D39B-44DB-9A23-48F4078233DE}" srcOrd="3" destOrd="0" presId="urn:microsoft.com/office/officeart/2018/2/layout/IconCircleList"/>
    <dgm:cxn modelId="{EAFDB68E-BE4B-4209-A0B5-E20CB3718BEC}" type="presParOf" srcId="{6CC9C769-DE7E-4E78-9708-6242EAFFA212}" destId="{4C379021-A648-4362-AAB0-78CF1F2C4D9A}" srcOrd="1" destOrd="0" presId="urn:microsoft.com/office/officeart/2018/2/layout/IconCircleList"/>
    <dgm:cxn modelId="{B1D17E06-1511-4B09-BFA3-22B0A359EF60}" type="presParOf" srcId="{6CC9C769-DE7E-4E78-9708-6242EAFFA212}" destId="{244B1AEA-3EBF-412F-A275-F961DF87B38C}" srcOrd="2" destOrd="0" presId="urn:microsoft.com/office/officeart/2018/2/layout/IconCircleList"/>
    <dgm:cxn modelId="{9BC22027-30BF-4851-990E-5CD281C719C3}" type="presParOf" srcId="{244B1AEA-3EBF-412F-A275-F961DF87B38C}" destId="{4AE17251-1BA7-4B27-8EA2-F97BB1320041}" srcOrd="0" destOrd="0" presId="urn:microsoft.com/office/officeart/2018/2/layout/IconCircleList"/>
    <dgm:cxn modelId="{83CE975A-537F-41C3-A59F-1476E61FDE00}" type="presParOf" srcId="{244B1AEA-3EBF-412F-A275-F961DF87B38C}" destId="{539E252D-FEF7-4CA3-94AE-D9E977BB56EE}" srcOrd="1" destOrd="0" presId="urn:microsoft.com/office/officeart/2018/2/layout/IconCircleList"/>
    <dgm:cxn modelId="{DCA19739-46C3-4887-AEC2-D393F85539F0}" type="presParOf" srcId="{244B1AEA-3EBF-412F-A275-F961DF87B38C}" destId="{D73BE85F-AED6-4C76-961D-179DA4021380}" srcOrd="2" destOrd="0" presId="urn:microsoft.com/office/officeart/2018/2/layout/IconCircleList"/>
    <dgm:cxn modelId="{635F9F99-222D-4BE5-8055-B8AEBBA568EA}" type="presParOf" srcId="{244B1AEA-3EBF-412F-A275-F961DF87B38C}" destId="{715E8E57-3EC3-49B9-9BB5-614D1EA8A9EA}" srcOrd="3" destOrd="0" presId="urn:microsoft.com/office/officeart/2018/2/layout/IconCircleList"/>
    <dgm:cxn modelId="{8EE48562-D888-412D-B983-F1D87617DD0C}" type="presParOf" srcId="{6CC9C769-DE7E-4E78-9708-6242EAFFA212}" destId="{C057BD5D-9194-44D6-8146-6009D7FB3614}" srcOrd="3" destOrd="0" presId="urn:microsoft.com/office/officeart/2018/2/layout/IconCircleList"/>
    <dgm:cxn modelId="{7FAE2383-AB1A-4575-B076-9DDB73E7C4BA}" type="presParOf" srcId="{6CC9C769-DE7E-4E78-9708-6242EAFFA212}" destId="{44009C2C-9DF7-4A20-A9DA-EDA07966CDAD}" srcOrd="4" destOrd="0" presId="urn:microsoft.com/office/officeart/2018/2/layout/IconCircleList"/>
    <dgm:cxn modelId="{09AB6DE0-DE20-4438-B703-5700DA519222}" type="presParOf" srcId="{44009C2C-9DF7-4A20-A9DA-EDA07966CDAD}" destId="{8D3410CA-D634-4774-8AA7-71C482862767}" srcOrd="0" destOrd="0" presId="urn:microsoft.com/office/officeart/2018/2/layout/IconCircleList"/>
    <dgm:cxn modelId="{BE6ECE40-AACC-4688-86DB-0D489EFAE2B5}" type="presParOf" srcId="{44009C2C-9DF7-4A20-A9DA-EDA07966CDAD}" destId="{72BDADB2-4DB1-4C61-B945-D3533F0C52FA}" srcOrd="1" destOrd="0" presId="urn:microsoft.com/office/officeart/2018/2/layout/IconCircleList"/>
    <dgm:cxn modelId="{CCFD14F5-5B22-45C1-8FB3-41E01A3D1300}" type="presParOf" srcId="{44009C2C-9DF7-4A20-A9DA-EDA07966CDAD}" destId="{E96EA7EB-1836-4132-A501-95AB832F1082}" srcOrd="2" destOrd="0" presId="urn:microsoft.com/office/officeart/2018/2/layout/IconCircleList"/>
    <dgm:cxn modelId="{5A544DC1-7E2E-4ECC-9021-0F5CE03C603F}" type="presParOf" srcId="{44009C2C-9DF7-4A20-A9DA-EDA07966CDAD}" destId="{BABE2399-5BD3-4126-81CA-55BA04F1F197}" srcOrd="3" destOrd="0" presId="urn:microsoft.com/office/officeart/2018/2/layout/IconCircleList"/>
    <dgm:cxn modelId="{F38064BE-8B0C-42CA-BF99-F0ACFA556158}" type="presParOf" srcId="{6CC9C769-DE7E-4E78-9708-6242EAFFA212}" destId="{E7E18EF8-5514-4548-B809-A9BF84D1C215}" srcOrd="5" destOrd="0" presId="urn:microsoft.com/office/officeart/2018/2/layout/IconCircleList"/>
    <dgm:cxn modelId="{A096264B-5E90-4BE3-98A6-4F2BF2AA4263}" type="presParOf" srcId="{6CC9C769-DE7E-4E78-9708-6242EAFFA212}" destId="{629FA1D1-D9DB-4887-A6E6-F69F3B5ECB38}" srcOrd="6" destOrd="0" presId="urn:microsoft.com/office/officeart/2018/2/layout/IconCircleList"/>
    <dgm:cxn modelId="{82E6E48E-C8EA-4942-9744-8003DB675D5A}" type="presParOf" srcId="{629FA1D1-D9DB-4887-A6E6-F69F3B5ECB38}" destId="{BC2E6E74-A849-4679-96DB-5919111168E3}" srcOrd="0" destOrd="0" presId="urn:microsoft.com/office/officeart/2018/2/layout/IconCircleList"/>
    <dgm:cxn modelId="{AD6F84FA-EDC3-4AE5-AD6C-C9BF0FFA1C67}" type="presParOf" srcId="{629FA1D1-D9DB-4887-A6E6-F69F3B5ECB38}" destId="{CBDCE70C-15D6-4A7F-AF05-19739D3B39A2}" srcOrd="1" destOrd="0" presId="urn:microsoft.com/office/officeart/2018/2/layout/IconCircleList"/>
    <dgm:cxn modelId="{D3406D85-1ACA-4A95-A993-D94D57C8F37B}" type="presParOf" srcId="{629FA1D1-D9DB-4887-A6E6-F69F3B5ECB38}" destId="{B1DFF15A-785A-4633-8234-207A71688134}" srcOrd="2" destOrd="0" presId="urn:microsoft.com/office/officeart/2018/2/layout/IconCircleList"/>
    <dgm:cxn modelId="{042C0845-0A15-43D8-9052-ECD3EA71E611}" type="presParOf" srcId="{629FA1D1-D9DB-4887-A6E6-F69F3B5ECB38}" destId="{C5F08759-010A-42FE-B6AA-8908358C8C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A249F-AFB8-4134-BEE1-E27A7CAA888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128FA1-924E-4B85-AEC9-CB8B973D40B1}">
      <dgm:prSet custT="1"/>
      <dgm:spPr/>
      <dgm:t>
        <a:bodyPr/>
        <a:lstStyle/>
        <a:p>
          <a:r>
            <a:rPr lang="en-US" sz="1200" b="1" dirty="0"/>
            <a:t>Import Libraries: </a:t>
          </a:r>
          <a:r>
            <a:rPr lang="en-US" sz="1200" dirty="0"/>
            <a:t>Import necessary libraries (NumPy, Pandas, Matplotlib, Seaborn, TensorFlow).</a:t>
          </a:r>
        </a:p>
      </dgm:t>
    </dgm:pt>
    <dgm:pt modelId="{C20AE417-8EDB-4FE0-9525-D5B063603086}" type="parTrans" cxnId="{C3A878E7-D1A3-4F08-AFF5-65815C9AA3B8}">
      <dgm:prSet/>
      <dgm:spPr/>
      <dgm:t>
        <a:bodyPr/>
        <a:lstStyle/>
        <a:p>
          <a:endParaRPr lang="en-US"/>
        </a:p>
      </dgm:t>
    </dgm:pt>
    <dgm:pt modelId="{4166DD4B-3AA3-4521-8019-FA9CAEB65633}" type="sibTrans" cxnId="{C3A878E7-D1A3-4F08-AFF5-65815C9AA3B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7EE597-E6DF-4DDC-9D14-CA237493B378}">
      <dgm:prSet custT="1"/>
      <dgm:spPr/>
      <dgm:t>
        <a:bodyPr/>
        <a:lstStyle/>
        <a:p>
          <a:r>
            <a:rPr lang="en-US" sz="1150" b="1" dirty="0"/>
            <a:t>Dataset Preprocessing: </a:t>
          </a:r>
          <a:r>
            <a:rPr lang="en-US" sz="1150" dirty="0"/>
            <a:t>Load dataset using </a:t>
          </a:r>
          <a:r>
            <a:rPr lang="en-US" sz="1150" dirty="0" err="1"/>
            <a:t>read_csv</a:t>
          </a:r>
          <a:r>
            <a:rPr lang="en-US" sz="1150" dirty="0"/>
            <a:t>(), perform exploratory data analysis (EDA) to understand message distribution and sentence length.</a:t>
          </a:r>
        </a:p>
      </dgm:t>
    </dgm:pt>
    <dgm:pt modelId="{CE354340-6EA0-478C-9E58-158113CAAFA7}" type="parTrans" cxnId="{5D435636-4817-4013-B056-D7286BC272BB}">
      <dgm:prSet/>
      <dgm:spPr/>
      <dgm:t>
        <a:bodyPr/>
        <a:lstStyle/>
        <a:p>
          <a:endParaRPr lang="en-US"/>
        </a:p>
      </dgm:t>
    </dgm:pt>
    <dgm:pt modelId="{377BBBAF-6EF0-4757-9D53-CF7D390E7687}" type="sibTrans" cxnId="{5D435636-4817-4013-B056-D7286BC272B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54416DA-9B57-4512-BB02-62CF5B2AF372}">
      <dgm:prSet/>
      <dgm:spPr/>
      <dgm:t>
        <a:bodyPr/>
        <a:lstStyle/>
        <a:p>
          <a:r>
            <a:rPr lang="en-US" b="1" dirty="0"/>
            <a:t>Baseline Model: </a:t>
          </a:r>
          <a:r>
            <a:rPr lang="en-US" dirty="0"/>
            <a:t>Build a model using </a:t>
          </a:r>
          <a:r>
            <a:rPr lang="en-US" dirty="0" err="1"/>
            <a:t>MultinomialNB</a:t>
          </a:r>
          <a:r>
            <a:rPr lang="en-US" dirty="0"/>
            <a:t>(), evaluate with confusion matrix.</a:t>
          </a:r>
        </a:p>
      </dgm:t>
    </dgm:pt>
    <dgm:pt modelId="{834C442B-0DD4-4F50-90FB-4DFEE1DC861F}" type="parTrans" cxnId="{9093925F-A308-4008-A7D3-64BC976E8F06}">
      <dgm:prSet/>
      <dgm:spPr/>
      <dgm:t>
        <a:bodyPr/>
        <a:lstStyle/>
        <a:p>
          <a:endParaRPr lang="en-US"/>
        </a:p>
      </dgm:t>
    </dgm:pt>
    <dgm:pt modelId="{034F77D5-677C-4FD4-A8D5-996E4D0C291F}" type="sibTrans" cxnId="{9093925F-A308-4008-A7D3-64BC976E8F06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E6F88286-C830-4200-A2CE-F2D2691B9960}">
      <dgm:prSet/>
      <dgm:spPr/>
      <dgm:t>
        <a:bodyPr/>
        <a:lstStyle/>
        <a:p>
          <a:r>
            <a:rPr lang="en-US" b="1" dirty="0"/>
            <a:t>Custom Vectorization &amp; Embedding: </a:t>
          </a:r>
          <a:r>
            <a:rPr lang="en-US" dirty="0"/>
            <a:t>Develop custom text vectorization and embedding layers using the TensorFlow Functional API.</a:t>
          </a:r>
        </a:p>
      </dgm:t>
    </dgm:pt>
    <dgm:pt modelId="{01A6F9C0-71AB-497F-9D08-2E09F8337E5B}" type="parTrans" cxnId="{04B8F33F-CC76-4BBE-9B4A-77B7232D9FDA}">
      <dgm:prSet/>
      <dgm:spPr/>
      <dgm:t>
        <a:bodyPr/>
        <a:lstStyle/>
        <a:p>
          <a:endParaRPr lang="en-US"/>
        </a:p>
      </dgm:t>
    </dgm:pt>
    <dgm:pt modelId="{5A21438D-D8CC-4EA6-9985-ACDD94A57F5E}" type="sibTrans" cxnId="{04B8F33F-CC76-4BBE-9B4A-77B7232D9FD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BA949E3-DCCB-47E8-AA3D-BABA3FE73F46}">
      <dgm:prSet/>
      <dgm:spPr/>
      <dgm:t>
        <a:bodyPr/>
        <a:lstStyle/>
        <a:p>
          <a:r>
            <a:rPr lang="en-US" b="1" dirty="0"/>
            <a:t>Transfer Learning with USE: </a:t>
          </a:r>
          <a:r>
            <a:rPr lang="en-US" dirty="0"/>
            <a:t>Implement transfer learning using Universal Sentence Encoder (USE) for improved performance.</a:t>
          </a:r>
        </a:p>
      </dgm:t>
    </dgm:pt>
    <dgm:pt modelId="{4EDE39CA-77BF-4BC5-9B01-91DADECC4134}" type="parTrans" cxnId="{B59916A7-21E6-4433-B083-AC58733CF997}">
      <dgm:prSet/>
      <dgm:spPr/>
      <dgm:t>
        <a:bodyPr/>
        <a:lstStyle/>
        <a:p>
          <a:endParaRPr lang="en-US"/>
        </a:p>
      </dgm:t>
    </dgm:pt>
    <dgm:pt modelId="{26F1D61D-94C6-4DDC-A50F-8D892A53C6A8}" type="sibTrans" cxnId="{B59916A7-21E6-4433-B083-AC58733CF99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FD803B4-4619-4A46-BF65-22422036CE70}" type="pres">
      <dgm:prSet presAssocID="{57DA249F-AFB8-4134-BEE1-E27A7CAA888A}" presName="linearFlow" presStyleCnt="0">
        <dgm:presLayoutVars>
          <dgm:dir/>
          <dgm:animLvl val="lvl"/>
          <dgm:resizeHandles val="exact"/>
        </dgm:presLayoutVars>
      </dgm:prSet>
      <dgm:spPr/>
    </dgm:pt>
    <dgm:pt modelId="{9A3C7D97-95BE-4BBD-9A1A-6031F0D8C5F0}" type="pres">
      <dgm:prSet presAssocID="{33128FA1-924E-4B85-AEC9-CB8B973D40B1}" presName="compositeNode" presStyleCnt="0"/>
      <dgm:spPr/>
    </dgm:pt>
    <dgm:pt modelId="{821FC54E-E5FC-4650-BF6F-18AC98663238}" type="pres">
      <dgm:prSet presAssocID="{33128FA1-924E-4B85-AEC9-CB8B973D40B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A46CEE-43E5-4240-9F65-6E79B2B05A1E}" type="pres">
      <dgm:prSet presAssocID="{33128FA1-924E-4B85-AEC9-CB8B973D40B1}" presName="parSh" presStyleCnt="0"/>
      <dgm:spPr/>
    </dgm:pt>
    <dgm:pt modelId="{762B34B5-2BC4-4157-A278-9D91110A2CC8}" type="pres">
      <dgm:prSet presAssocID="{33128FA1-924E-4B85-AEC9-CB8B973D40B1}" presName="lineNode" presStyleLbl="alignAccFollowNode1" presStyleIdx="0" presStyleCnt="15"/>
      <dgm:spPr/>
    </dgm:pt>
    <dgm:pt modelId="{61DEE004-C760-44A5-81C8-C06F6DD0E391}" type="pres">
      <dgm:prSet presAssocID="{33128FA1-924E-4B85-AEC9-CB8B973D40B1}" presName="lineArrowNode" presStyleLbl="alignAccFollowNode1" presStyleIdx="1" presStyleCnt="15"/>
      <dgm:spPr/>
    </dgm:pt>
    <dgm:pt modelId="{E49E0F3D-F830-4EE0-8E7B-43ED722D4F5F}" type="pres">
      <dgm:prSet presAssocID="{4166DD4B-3AA3-4521-8019-FA9CAEB65633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67D79025-0220-4568-A734-AAD49242D6D0}" type="pres">
      <dgm:prSet presAssocID="{4166DD4B-3AA3-4521-8019-FA9CAEB65633}" presName="spacerBetweenCircleAndCallout" presStyleCnt="0">
        <dgm:presLayoutVars/>
      </dgm:prSet>
      <dgm:spPr/>
    </dgm:pt>
    <dgm:pt modelId="{CBF495BC-22D6-44FE-9B2E-BC5681ED5E54}" type="pres">
      <dgm:prSet presAssocID="{33128FA1-924E-4B85-AEC9-CB8B973D40B1}" presName="nodeText" presStyleLbl="alignAccFollowNode1" presStyleIdx="2" presStyleCnt="15">
        <dgm:presLayoutVars>
          <dgm:bulletEnabled val="1"/>
        </dgm:presLayoutVars>
      </dgm:prSet>
      <dgm:spPr/>
    </dgm:pt>
    <dgm:pt modelId="{1E3674AB-D4D0-45A8-9F1D-20E0438EAFD8}" type="pres">
      <dgm:prSet presAssocID="{4166DD4B-3AA3-4521-8019-FA9CAEB65633}" presName="sibTransComposite" presStyleCnt="0"/>
      <dgm:spPr/>
    </dgm:pt>
    <dgm:pt modelId="{F159403D-F623-49A8-83D5-C7A419321D4D}" type="pres">
      <dgm:prSet presAssocID="{D07EE597-E6DF-4DDC-9D14-CA237493B378}" presName="compositeNode" presStyleCnt="0"/>
      <dgm:spPr/>
    </dgm:pt>
    <dgm:pt modelId="{5CE2E304-2D6C-4EBD-9ADD-0FD30E8C4D52}" type="pres">
      <dgm:prSet presAssocID="{D07EE597-E6DF-4DDC-9D14-CA237493B37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74F488-9D8A-4996-A974-50E047F541A8}" type="pres">
      <dgm:prSet presAssocID="{D07EE597-E6DF-4DDC-9D14-CA237493B378}" presName="parSh" presStyleCnt="0"/>
      <dgm:spPr/>
    </dgm:pt>
    <dgm:pt modelId="{C0BD0929-508C-4D2E-9761-66F2DD43E236}" type="pres">
      <dgm:prSet presAssocID="{D07EE597-E6DF-4DDC-9D14-CA237493B378}" presName="lineNode" presStyleLbl="alignAccFollowNode1" presStyleIdx="3" presStyleCnt="15"/>
      <dgm:spPr/>
    </dgm:pt>
    <dgm:pt modelId="{8BC5414C-A26B-4E0C-9CC6-852376CEFC93}" type="pres">
      <dgm:prSet presAssocID="{D07EE597-E6DF-4DDC-9D14-CA237493B378}" presName="lineArrowNode" presStyleLbl="alignAccFollowNode1" presStyleIdx="4" presStyleCnt="15"/>
      <dgm:spPr/>
    </dgm:pt>
    <dgm:pt modelId="{93B21D8C-3879-4DC0-A11D-4340765A67BC}" type="pres">
      <dgm:prSet presAssocID="{377BBBAF-6EF0-4757-9D53-CF7D390E7687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DF959F40-9FB2-493F-8201-F6E2E93895A9}" type="pres">
      <dgm:prSet presAssocID="{377BBBAF-6EF0-4757-9D53-CF7D390E7687}" presName="spacerBetweenCircleAndCallout" presStyleCnt="0">
        <dgm:presLayoutVars/>
      </dgm:prSet>
      <dgm:spPr/>
    </dgm:pt>
    <dgm:pt modelId="{11496B65-8CE1-4938-924A-DCB4CA5C045E}" type="pres">
      <dgm:prSet presAssocID="{D07EE597-E6DF-4DDC-9D14-CA237493B378}" presName="nodeText" presStyleLbl="alignAccFollowNode1" presStyleIdx="5" presStyleCnt="15">
        <dgm:presLayoutVars>
          <dgm:bulletEnabled val="1"/>
        </dgm:presLayoutVars>
      </dgm:prSet>
      <dgm:spPr/>
    </dgm:pt>
    <dgm:pt modelId="{27C248D9-ABE7-460D-A2D6-F20908D7D3DE}" type="pres">
      <dgm:prSet presAssocID="{377BBBAF-6EF0-4757-9D53-CF7D390E7687}" presName="sibTransComposite" presStyleCnt="0"/>
      <dgm:spPr/>
    </dgm:pt>
    <dgm:pt modelId="{D0513B43-95D1-4CC2-B337-5DB2A89CFEEC}" type="pres">
      <dgm:prSet presAssocID="{754416DA-9B57-4512-BB02-62CF5B2AF372}" presName="compositeNode" presStyleCnt="0"/>
      <dgm:spPr/>
    </dgm:pt>
    <dgm:pt modelId="{75D4DE6F-F43B-4B41-99EB-BC5FA15AEB2F}" type="pres">
      <dgm:prSet presAssocID="{754416DA-9B57-4512-BB02-62CF5B2AF37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E7C88F8-7CC9-4C66-8465-64BABED82B10}" type="pres">
      <dgm:prSet presAssocID="{754416DA-9B57-4512-BB02-62CF5B2AF372}" presName="parSh" presStyleCnt="0"/>
      <dgm:spPr/>
    </dgm:pt>
    <dgm:pt modelId="{87F83D87-3B6C-4F75-8D87-4D755AC738A2}" type="pres">
      <dgm:prSet presAssocID="{754416DA-9B57-4512-BB02-62CF5B2AF372}" presName="lineNode" presStyleLbl="alignAccFollowNode1" presStyleIdx="6" presStyleCnt="15"/>
      <dgm:spPr/>
    </dgm:pt>
    <dgm:pt modelId="{C5B395BE-B63D-4722-B575-66AA7BA8D707}" type="pres">
      <dgm:prSet presAssocID="{754416DA-9B57-4512-BB02-62CF5B2AF372}" presName="lineArrowNode" presStyleLbl="alignAccFollowNode1" presStyleIdx="7" presStyleCnt="15"/>
      <dgm:spPr/>
    </dgm:pt>
    <dgm:pt modelId="{13A40A86-7849-4B34-9268-FB41C41FB9E9}" type="pres">
      <dgm:prSet presAssocID="{034F77D5-677C-4FD4-A8D5-996E4D0C291F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C064DFF3-FF56-465B-9CF6-C8947724F20D}" type="pres">
      <dgm:prSet presAssocID="{034F77D5-677C-4FD4-A8D5-996E4D0C291F}" presName="spacerBetweenCircleAndCallout" presStyleCnt="0">
        <dgm:presLayoutVars/>
      </dgm:prSet>
      <dgm:spPr/>
    </dgm:pt>
    <dgm:pt modelId="{B93E2C1E-443E-49BC-9805-9DCF1FACEDDD}" type="pres">
      <dgm:prSet presAssocID="{754416DA-9B57-4512-BB02-62CF5B2AF372}" presName="nodeText" presStyleLbl="alignAccFollowNode1" presStyleIdx="8" presStyleCnt="15">
        <dgm:presLayoutVars>
          <dgm:bulletEnabled val="1"/>
        </dgm:presLayoutVars>
      </dgm:prSet>
      <dgm:spPr/>
    </dgm:pt>
    <dgm:pt modelId="{965D4B8D-F778-443E-81C8-EC2CD9E28665}" type="pres">
      <dgm:prSet presAssocID="{034F77D5-677C-4FD4-A8D5-996E4D0C291F}" presName="sibTransComposite" presStyleCnt="0"/>
      <dgm:spPr/>
    </dgm:pt>
    <dgm:pt modelId="{8DDA641E-25D4-4A00-8E96-6AD2C70009E6}" type="pres">
      <dgm:prSet presAssocID="{E6F88286-C830-4200-A2CE-F2D2691B9960}" presName="compositeNode" presStyleCnt="0"/>
      <dgm:spPr/>
    </dgm:pt>
    <dgm:pt modelId="{B4498C3B-E7BA-4215-AE27-732428A3436A}" type="pres">
      <dgm:prSet presAssocID="{E6F88286-C830-4200-A2CE-F2D2691B99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F9D33FC-988F-4103-AD6E-8202150F372C}" type="pres">
      <dgm:prSet presAssocID="{E6F88286-C830-4200-A2CE-F2D2691B9960}" presName="parSh" presStyleCnt="0"/>
      <dgm:spPr/>
    </dgm:pt>
    <dgm:pt modelId="{DE620E7A-6273-459E-BB34-815A91CB378D}" type="pres">
      <dgm:prSet presAssocID="{E6F88286-C830-4200-A2CE-F2D2691B9960}" presName="lineNode" presStyleLbl="alignAccFollowNode1" presStyleIdx="9" presStyleCnt="15"/>
      <dgm:spPr/>
    </dgm:pt>
    <dgm:pt modelId="{D387EDEE-6409-49F1-8522-90122162959C}" type="pres">
      <dgm:prSet presAssocID="{E6F88286-C830-4200-A2CE-F2D2691B9960}" presName="lineArrowNode" presStyleLbl="alignAccFollowNode1" presStyleIdx="10" presStyleCnt="15"/>
      <dgm:spPr/>
    </dgm:pt>
    <dgm:pt modelId="{B73A0F1E-08A9-4AF9-B6F8-A3932094F214}" type="pres">
      <dgm:prSet presAssocID="{5A21438D-D8CC-4EA6-9985-ACDD94A57F5E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7EC606B7-3290-4763-9397-C721F00322CC}" type="pres">
      <dgm:prSet presAssocID="{5A21438D-D8CC-4EA6-9985-ACDD94A57F5E}" presName="spacerBetweenCircleAndCallout" presStyleCnt="0">
        <dgm:presLayoutVars/>
      </dgm:prSet>
      <dgm:spPr/>
    </dgm:pt>
    <dgm:pt modelId="{5FEAF215-34FC-4810-B502-46C84A6960C6}" type="pres">
      <dgm:prSet presAssocID="{E6F88286-C830-4200-A2CE-F2D2691B9960}" presName="nodeText" presStyleLbl="alignAccFollowNode1" presStyleIdx="11" presStyleCnt="15">
        <dgm:presLayoutVars>
          <dgm:bulletEnabled val="1"/>
        </dgm:presLayoutVars>
      </dgm:prSet>
      <dgm:spPr/>
    </dgm:pt>
    <dgm:pt modelId="{DB88407F-0FD9-414D-881E-BFABE65B62F7}" type="pres">
      <dgm:prSet presAssocID="{5A21438D-D8CC-4EA6-9985-ACDD94A57F5E}" presName="sibTransComposite" presStyleCnt="0"/>
      <dgm:spPr/>
    </dgm:pt>
    <dgm:pt modelId="{8F66C531-BE30-456E-8D92-5D59826F74C5}" type="pres">
      <dgm:prSet presAssocID="{FBA949E3-DCCB-47E8-AA3D-BABA3FE73F46}" presName="compositeNode" presStyleCnt="0"/>
      <dgm:spPr/>
    </dgm:pt>
    <dgm:pt modelId="{5FC39509-935F-44B4-B52F-58F7174CAE32}" type="pres">
      <dgm:prSet presAssocID="{FBA949E3-DCCB-47E8-AA3D-BABA3FE73F4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8C9892-9EE3-4B36-8A9C-AD340F45141E}" type="pres">
      <dgm:prSet presAssocID="{FBA949E3-DCCB-47E8-AA3D-BABA3FE73F46}" presName="parSh" presStyleCnt="0"/>
      <dgm:spPr/>
    </dgm:pt>
    <dgm:pt modelId="{437916DE-AF3B-46CE-A249-2FCEC1FA0E65}" type="pres">
      <dgm:prSet presAssocID="{FBA949E3-DCCB-47E8-AA3D-BABA3FE73F46}" presName="lineNode" presStyleLbl="alignAccFollowNode1" presStyleIdx="12" presStyleCnt="15"/>
      <dgm:spPr/>
    </dgm:pt>
    <dgm:pt modelId="{44AFF928-4EF5-4817-98F2-2181C56C9C8F}" type="pres">
      <dgm:prSet presAssocID="{FBA949E3-DCCB-47E8-AA3D-BABA3FE73F46}" presName="lineArrowNode" presStyleLbl="alignAccFollowNode1" presStyleIdx="13" presStyleCnt="15"/>
      <dgm:spPr/>
    </dgm:pt>
    <dgm:pt modelId="{73E8B442-F320-4749-A1EF-DD61DD16A33C}" type="pres">
      <dgm:prSet presAssocID="{26F1D61D-94C6-4DDC-A50F-8D892A53C6A8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FFC92CB5-6D07-4615-BEFE-036951E4AE72}" type="pres">
      <dgm:prSet presAssocID="{26F1D61D-94C6-4DDC-A50F-8D892A53C6A8}" presName="spacerBetweenCircleAndCallout" presStyleCnt="0">
        <dgm:presLayoutVars/>
      </dgm:prSet>
      <dgm:spPr/>
    </dgm:pt>
    <dgm:pt modelId="{77EDF0C3-D9BC-4186-BEFB-F4E47BDF4616}" type="pres">
      <dgm:prSet presAssocID="{FBA949E3-DCCB-47E8-AA3D-BABA3FE73F46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97D2FD14-BD20-4A5B-92D0-DE17024B8C75}" type="presOf" srcId="{FBA949E3-DCCB-47E8-AA3D-BABA3FE73F46}" destId="{77EDF0C3-D9BC-4186-BEFB-F4E47BDF4616}" srcOrd="0" destOrd="0" presId="urn:microsoft.com/office/officeart/2016/7/layout/LinearArrowProcessNumbered"/>
    <dgm:cxn modelId="{62182F26-9995-4005-97F6-63AE779FBEC9}" type="presOf" srcId="{E6F88286-C830-4200-A2CE-F2D2691B9960}" destId="{5FEAF215-34FC-4810-B502-46C84A6960C6}" srcOrd="0" destOrd="0" presId="urn:microsoft.com/office/officeart/2016/7/layout/LinearArrowProcessNumbered"/>
    <dgm:cxn modelId="{5D435636-4817-4013-B056-D7286BC272BB}" srcId="{57DA249F-AFB8-4134-BEE1-E27A7CAA888A}" destId="{D07EE597-E6DF-4DDC-9D14-CA237493B378}" srcOrd="1" destOrd="0" parTransId="{CE354340-6EA0-478C-9E58-158113CAAFA7}" sibTransId="{377BBBAF-6EF0-4757-9D53-CF7D390E7687}"/>
    <dgm:cxn modelId="{04B8F33F-CC76-4BBE-9B4A-77B7232D9FDA}" srcId="{57DA249F-AFB8-4134-BEE1-E27A7CAA888A}" destId="{E6F88286-C830-4200-A2CE-F2D2691B9960}" srcOrd="3" destOrd="0" parTransId="{01A6F9C0-71AB-497F-9D08-2E09F8337E5B}" sibTransId="{5A21438D-D8CC-4EA6-9985-ACDD94A57F5E}"/>
    <dgm:cxn modelId="{ADD72A5C-D2AE-4DA6-8A90-E8E7A3833DAA}" type="presOf" srcId="{034F77D5-677C-4FD4-A8D5-996E4D0C291F}" destId="{13A40A86-7849-4B34-9268-FB41C41FB9E9}" srcOrd="0" destOrd="0" presId="urn:microsoft.com/office/officeart/2016/7/layout/LinearArrowProcessNumbered"/>
    <dgm:cxn modelId="{9093925F-A308-4008-A7D3-64BC976E8F06}" srcId="{57DA249F-AFB8-4134-BEE1-E27A7CAA888A}" destId="{754416DA-9B57-4512-BB02-62CF5B2AF372}" srcOrd="2" destOrd="0" parTransId="{834C442B-0DD4-4F50-90FB-4DFEE1DC861F}" sibTransId="{034F77D5-677C-4FD4-A8D5-996E4D0C291F}"/>
    <dgm:cxn modelId="{D8ACE448-0A7B-49FB-A18A-35A0818E8547}" type="presOf" srcId="{377BBBAF-6EF0-4757-9D53-CF7D390E7687}" destId="{93B21D8C-3879-4DC0-A11D-4340765A67BC}" srcOrd="0" destOrd="0" presId="urn:microsoft.com/office/officeart/2016/7/layout/LinearArrowProcessNumbered"/>
    <dgm:cxn modelId="{D052EC68-9836-447A-BA91-E72F6B264BF8}" type="presOf" srcId="{26F1D61D-94C6-4DDC-A50F-8D892A53C6A8}" destId="{73E8B442-F320-4749-A1EF-DD61DD16A33C}" srcOrd="0" destOrd="0" presId="urn:microsoft.com/office/officeart/2016/7/layout/LinearArrowProcessNumbered"/>
    <dgm:cxn modelId="{C2BE8E4C-79DF-4D25-944E-43767F0E3B01}" type="presOf" srcId="{D07EE597-E6DF-4DDC-9D14-CA237493B378}" destId="{11496B65-8CE1-4938-924A-DCB4CA5C045E}" srcOrd="0" destOrd="0" presId="urn:microsoft.com/office/officeart/2016/7/layout/LinearArrowProcessNumbered"/>
    <dgm:cxn modelId="{DCD52572-0446-4D24-A920-572E06DA79F2}" type="presOf" srcId="{33128FA1-924E-4B85-AEC9-CB8B973D40B1}" destId="{CBF495BC-22D6-44FE-9B2E-BC5681ED5E54}" srcOrd="0" destOrd="0" presId="urn:microsoft.com/office/officeart/2016/7/layout/LinearArrowProcessNumbered"/>
    <dgm:cxn modelId="{5FCA1693-5433-409E-805E-B0DA3AE65B25}" type="presOf" srcId="{57DA249F-AFB8-4134-BEE1-E27A7CAA888A}" destId="{1FD803B4-4619-4A46-BF65-22422036CE70}" srcOrd="0" destOrd="0" presId="urn:microsoft.com/office/officeart/2016/7/layout/LinearArrowProcessNumbered"/>
    <dgm:cxn modelId="{048A1D9F-5813-4CEF-B4E7-BCD4D5C5656D}" type="presOf" srcId="{754416DA-9B57-4512-BB02-62CF5B2AF372}" destId="{B93E2C1E-443E-49BC-9805-9DCF1FACEDDD}" srcOrd="0" destOrd="0" presId="urn:microsoft.com/office/officeart/2016/7/layout/LinearArrowProcessNumbered"/>
    <dgm:cxn modelId="{B59916A7-21E6-4433-B083-AC58733CF997}" srcId="{57DA249F-AFB8-4134-BEE1-E27A7CAA888A}" destId="{FBA949E3-DCCB-47E8-AA3D-BABA3FE73F46}" srcOrd="4" destOrd="0" parTransId="{4EDE39CA-77BF-4BC5-9B01-91DADECC4134}" sibTransId="{26F1D61D-94C6-4DDC-A50F-8D892A53C6A8}"/>
    <dgm:cxn modelId="{785A8DBB-17C5-4857-9A90-7B2F91AEAE06}" type="presOf" srcId="{4166DD4B-3AA3-4521-8019-FA9CAEB65633}" destId="{E49E0F3D-F830-4EE0-8E7B-43ED722D4F5F}" srcOrd="0" destOrd="0" presId="urn:microsoft.com/office/officeart/2016/7/layout/LinearArrowProcessNumbered"/>
    <dgm:cxn modelId="{AB3F3DC5-51C7-4462-B285-BC6E11E722FF}" type="presOf" srcId="{5A21438D-D8CC-4EA6-9985-ACDD94A57F5E}" destId="{B73A0F1E-08A9-4AF9-B6F8-A3932094F214}" srcOrd="0" destOrd="0" presId="urn:microsoft.com/office/officeart/2016/7/layout/LinearArrowProcessNumbered"/>
    <dgm:cxn modelId="{C3A878E7-D1A3-4F08-AFF5-65815C9AA3B8}" srcId="{57DA249F-AFB8-4134-BEE1-E27A7CAA888A}" destId="{33128FA1-924E-4B85-AEC9-CB8B973D40B1}" srcOrd="0" destOrd="0" parTransId="{C20AE417-8EDB-4FE0-9525-D5B063603086}" sibTransId="{4166DD4B-3AA3-4521-8019-FA9CAEB65633}"/>
    <dgm:cxn modelId="{4BCBD48A-A74B-41A8-A396-69D27FC6EE88}" type="presParOf" srcId="{1FD803B4-4619-4A46-BF65-22422036CE70}" destId="{9A3C7D97-95BE-4BBD-9A1A-6031F0D8C5F0}" srcOrd="0" destOrd="0" presId="urn:microsoft.com/office/officeart/2016/7/layout/LinearArrowProcessNumbered"/>
    <dgm:cxn modelId="{FAEF850E-BECB-498B-823E-3B3EDD1D31EC}" type="presParOf" srcId="{9A3C7D97-95BE-4BBD-9A1A-6031F0D8C5F0}" destId="{821FC54E-E5FC-4650-BF6F-18AC98663238}" srcOrd="0" destOrd="0" presId="urn:microsoft.com/office/officeart/2016/7/layout/LinearArrowProcessNumbered"/>
    <dgm:cxn modelId="{0D1774A4-2BBD-4EAC-B0B9-BD6426DA066D}" type="presParOf" srcId="{9A3C7D97-95BE-4BBD-9A1A-6031F0D8C5F0}" destId="{18A46CEE-43E5-4240-9F65-6E79B2B05A1E}" srcOrd="1" destOrd="0" presId="urn:microsoft.com/office/officeart/2016/7/layout/LinearArrowProcessNumbered"/>
    <dgm:cxn modelId="{F19C4617-1731-456E-9184-751E506A0F7A}" type="presParOf" srcId="{18A46CEE-43E5-4240-9F65-6E79B2B05A1E}" destId="{762B34B5-2BC4-4157-A278-9D91110A2CC8}" srcOrd="0" destOrd="0" presId="urn:microsoft.com/office/officeart/2016/7/layout/LinearArrowProcessNumbered"/>
    <dgm:cxn modelId="{D6B07670-3720-455E-8664-9E62B099C720}" type="presParOf" srcId="{18A46CEE-43E5-4240-9F65-6E79B2B05A1E}" destId="{61DEE004-C760-44A5-81C8-C06F6DD0E391}" srcOrd="1" destOrd="0" presId="urn:microsoft.com/office/officeart/2016/7/layout/LinearArrowProcessNumbered"/>
    <dgm:cxn modelId="{0D1241EC-6D8F-416F-93B3-E159AF766C44}" type="presParOf" srcId="{18A46CEE-43E5-4240-9F65-6E79B2B05A1E}" destId="{E49E0F3D-F830-4EE0-8E7B-43ED722D4F5F}" srcOrd="2" destOrd="0" presId="urn:microsoft.com/office/officeart/2016/7/layout/LinearArrowProcessNumbered"/>
    <dgm:cxn modelId="{854F2C96-6240-46D8-9F94-391DBCE1451A}" type="presParOf" srcId="{18A46CEE-43E5-4240-9F65-6E79B2B05A1E}" destId="{67D79025-0220-4568-A734-AAD49242D6D0}" srcOrd="3" destOrd="0" presId="urn:microsoft.com/office/officeart/2016/7/layout/LinearArrowProcessNumbered"/>
    <dgm:cxn modelId="{FB477C28-373C-42E9-A305-3484DECD8A02}" type="presParOf" srcId="{9A3C7D97-95BE-4BBD-9A1A-6031F0D8C5F0}" destId="{CBF495BC-22D6-44FE-9B2E-BC5681ED5E54}" srcOrd="2" destOrd="0" presId="urn:microsoft.com/office/officeart/2016/7/layout/LinearArrowProcessNumbered"/>
    <dgm:cxn modelId="{75684422-E52C-45E2-B39C-BB9B1DF930FA}" type="presParOf" srcId="{1FD803B4-4619-4A46-BF65-22422036CE70}" destId="{1E3674AB-D4D0-45A8-9F1D-20E0438EAFD8}" srcOrd="1" destOrd="0" presId="urn:microsoft.com/office/officeart/2016/7/layout/LinearArrowProcessNumbered"/>
    <dgm:cxn modelId="{B9FF9943-1F2C-48DD-B465-A24B54D50DB8}" type="presParOf" srcId="{1FD803B4-4619-4A46-BF65-22422036CE70}" destId="{F159403D-F623-49A8-83D5-C7A419321D4D}" srcOrd="2" destOrd="0" presId="urn:microsoft.com/office/officeart/2016/7/layout/LinearArrowProcessNumbered"/>
    <dgm:cxn modelId="{BB38D424-7275-4679-94D0-228F94609F76}" type="presParOf" srcId="{F159403D-F623-49A8-83D5-C7A419321D4D}" destId="{5CE2E304-2D6C-4EBD-9ADD-0FD30E8C4D52}" srcOrd="0" destOrd="0" presId="urn:microsoft.com/office/officeart/2016/7/layout/LinearArrowProcessNumbered"/>
    <dgm:cxn modelId="{003861DD-0EF6-426A-8C3A-0FDC63F8C3BA}" type="presParOf" srcId="{F159403D-F623-49A8-83D5-C7A419321D4D}" destId="{BC74F488-9D8A-4996-A974-50E047F541A8}" srcOrd="1" destOrd="0" presId="urn:microsoft.com/office/officeart/2016/7/layout/LinearArrowProcessNumbered"/>
    <dgm:cxn modelId="{CF459B02-4B7B-4F63-9825-0A5453C3495A}" type="presParOf" srcId="{BC74F488-9D8A-4996-A974-50E047F541A8}" destId="{C0BD0929-508C-4D2E-9761-66F2DD43E236}" srcOrd="0" destOrd="0" presId="urn:microsoft.com/office/officeart/2016/7/layout/LinearArrowProcessNumbered"/>
    <dgm:cxn modelId="{DBFCCE78-EB49-45D9-B863-560F46B885BC}" type="presParOf" srcId="{BC74F488-9D8A-4996-A974-50E047F541A8}" destId="{8BC5414C-A26B-4E0C-9CC6-852376CEFC93}" srcOrd="1" destOrd="0" presId="urn:microsoft.com/office/officeart/2016/7/layout/LinearArrowProcessNumbered"/>
    <dgm:cxn modelId="{DEF0C058-1D1F-4856-A917-7DC9620964B0}" type="presParOf" srcId="{BC74F488-9D8A-4996-A974-50E047F541A8}" destId="{93B21D8C-3879-4DC0-A11D-4340765A67BC}" srcOrd="2" destOrd="0" presId="urn:microsoft.com/office/officeart/2016/7/layout/LinearArrowProcessNumbered"/>
    <dgm:cxn modelId="{0AAA6492-95E5-4068-AF53-C558E2936DF7}" type="presParOf" srcId="{BC74F488-9D8A-4996-A974-50E047F541A8}" destId="{DF959F40-9FB2-493F-8201-F6E2E93895A9}" srcOrd="3" destOrd="0" presId="urn:microsoft.com/office/officeart/2016/7/layout/LinearArrowProcessNumbered"/>
    <dgm:cxn modelId="{080E04E8-4B02-4C04-8F77-60AA0015B9F1}" type="presParOf" srcId="{F159403D-F623-49A8-83D5-C7A419321D4D}" destId="{11496B65-8CE1-4938-924A-DCB4CA5C045E}" srcOrd="2" destOrd="0" presId="urn:microsoft.com/office/officeart/2016/7/layout/LinearArrowProcessNumbered"/>
    <dgm:cxn modelId="{3C153401-F3C6-43FE-A67E-12E36C5483B2}" type="presParOf" srcId="{1FD803B4-4619-4A46-BF65-22422036CE70}" destId="{27C248D9-ABE7-460D-A2D6-F20908D7D3DE}" srcOrd="3" destOrd="0" presId="urn:microsoft.com/office/officeart/2016/7/layout/LinearArrowProcessNumbered"/>
    <dgm:cxn modelId="{224F71C0-1A72-4839-AAFF-7B170DC1F922}" type="presParOf" srcId="{1FD803B4-4619-4A46-BF65-22422036CE70}" destId="{D0513B43-95D1-4CC2-B337-5DB2A89CFEEC}" srcOrd="4" destOrd="0" presId="urn:microsoft.com/office/officeart/2016/7/layout/LinearArrowProcessNumbered"/>
    <dgm:cxn modelId="{3C0C4BAC-294A-4D4C-871C-2141E726CED8}" type="presParOf" srcId="{D0513B43-95D1-4CC2-B337-5DB2A89CFEEC}" destId="{75D4DE6F-F43B-4B41-99EB-BC5FA15AEB2F}" srcOrd="0" destOrd="0" presId="urn:microsoft.com/office/officeart/2016/7/layout/LinearArrowProcessNumbered"/>
    <dgm:cxn modelId="{87557D2A-D919-4C79-81B7-115A9925FFC3}" type="presParOf" srcId="{D0513B43-95D1-4CC2-B337-5DB2A89CFEEC}" destId="{7E7C88F8-7CC9-4C66-8465-64BABED82B10}" srcOrd="1" destOrd="0" presId="urn:microsoft.com/office/officeart/2016/7/layout/LinearArrowProcessNumbered"/>
    <dgm:cxn modelId="{E3D14794-181B-47B1-A68D-16B9C631452E}" type="presParOf" srcId="{7E7C88F8-7CC9-4C66-8465-64BABED82B10}" destId="{87F83D87-3B6C-4F75-8D87-4D755AC738A2}" srcOrd="0" destOrd="0" presId="urn:microsoft.com/office/officeart/2016/7/layout/LinearArrowProcessNumbered"/>
    <dgm:cxn modelId="{0C948A83-45CE-4D4A-A140-7D79DB969AFD}" type="presParOf" srcId="{7E7C88F8-7CC9-4C66-8465-64BABED82B10}" destId="{C5B395BE-B63D-4722-B575-66AA7BA8D707}" srcOrd="1" destOrd="0" presId="urn:microsoft.com/office/officeart/2016/7/layout/LinearArrowProcessNumbered"/>
    <dgm:cxn modelId="{6BBB022B-A8C1-489C-86D6-20E82BB3D70F}" type="presParOf" srcId="{7E7C88F8-7CC9-4C66-8465-64BABED82B10}" destId="{13A40A86-7849-4B34-9268-FB41C41FB9E9}" srcOrd="2" destOrd="0" presId="urn:microsoft.com/office/officeart/2016/7/layout/LinearArrowProcessNumbered"/>
    <dgm:cxn modelId="{63DB16F4-2379-494A-9603-4471402B47E2}" type="presParOf" srcId="{7E7C88F8-7CC9-4C66-8465-64BABED82B10}" destId="{C064DFF3-FF56-465B-9CF6-C8947724F20D}" srcOrd="3" destOrd="0" presId="urn:microsoft.com/office/officeart/2016/7/layout/LinearArrowProcessNumbered"/>
    <dgm:cxn modelId="{934BACC3-E42E-4976-850B-1524B4657796}" type="presParOf" srcId="{D0513B43-95D1-4CC2-B337-5DB2A89CFEEC}" destId="{B93E2C1E-443E-49BC-9805-9DCF1FACEDDD}" srcOrd="2" destOrd="0" presId="urn:microsoft.com/office/officeart/2016/7/layout/LinearArrowProcessNumbered"/>
    <dgm:cxn modelId="{045DC09D-5ED9-4A84-BA23-5F92874E5A69}" type="presParOf" srcId="{1FD803B4-4619-4A46-BF65-22422036CE70}" destId="{965D4B8D-F778-443E-81C8-EC2CD9E28665}" srcOrd="5" destOrd="0" presId="urn:microsoft.com/office/officeart/2016/7/layout/LinearArrowProcessNumbered"/>
    <dgm:cxn modelId="{D17429AD-6C75-4980-871C-C0285B329822}" type="presParOf" srcId="{1FD803B4-4619-4A46-BF65-22422036CE70}" destId="{8DDA641E-25D4-4A00-8E96-6AD2C70009E6}" srcOrd="6" destOrd="0" presId="urn:microsoft.com/office/officeart/2016/7/layout/LinearArrowProcessNumbered"/>
    <dgm:cxn modelId="{EA9AF1C1-DF18-4DB1-BF87-C3429DEF293C}" type="presParOf" srcId="{8DDA641E-25D4-4A00-8E96-6AD2C70009E6}" destId="{B4498C3B-E7BA-4215-AE27-732428A3436A}" srcOrd="0" destOrd="0" presId="urn:microsoft.com/office/officeart/2016/7/layout/LinearArrowProcessNumbered"/>
    <dgm:cxn modelId="{CE352A6F-4DC3-459F-B0CC-89D05F22714D}" type="presParOf" srcId="{8DDA641E-25D4-4A00-8E96-6AD2C70009E6}" destId="{1F9D33FC-988F-4103-AD6E-8202150F372C}" srcOrd="1" destOrd="0" presId="urn:microsoft.com/office/officeart/2016/7/layout/LinearArrowProcessNumbered"/>
    <dgm:cxn modelId="{66F2D2BA-7A19-4AC6-B568-5FCDEB658431}" type="presParOf" srcId="{1F9D33FC-988F-4103-AD6E-8202150F372C}" destId="{DE620E7A-6273-459E-BB34-815A91CB378D}" srcOrd="0" destOrd="0" presId="urn:microsoft.com/office/officeart/2016/7/layout/LinearArrowProcessNumbered"/>
    <dgm:cxn modelId="{7C3B3B24-DD5C-45B3-8EEB-ACDC96E42972}" type="presParOf" srcId="{1F9D33FC-988F-4103-AD6E-8202150F372C}" destId="{D387EDEE-6409-49F1-8522-90122162959C}" srcOrd="1" destOrd="0" presId="urn:microsoft.com/office/officeart/2016/7/layout/LinearArrowProcessNumbered"/>
    <dgm:cxn modelId="{124813BD-5AFA-4751-80E2-963C4F304E51}" type="presParOf" srcId="{1F9D33FC-988F-4103-AD6E-8202150F372C}" destId="{B73A0F1E-08A9-4AF9-B6F8-A3932094F214}" srcOrd="2" destOrd="0" presId="urn:microsoft.com/office/officeart/2016/7/layout/LinearArrowProcessNumbered"/>
    <dgm:cxn modelId="{4D77C3FF-8624-4B00-886E-8004027812BF}" type="presParOf" srcId="{1F9D33FC-988F-4103-AD6E-8202150F372C}" destId="{7EC606B7-3290-4763-9397-C721F00322CC}" srcOrd="3" destOrd="0" presId="urn:microsoft.com/office/officeart/2016/7/layout/LinearArrowProcessNumbered"/>
    <dgm:cxn modelId="{D150F6BD-0F78-47F7-8D47-01F9E825362C}" type="presParOf" srcId="{8DDA641E-25D4-4A00-8E96-6AD2C70009E6}" destId="{5FEAF215-34FC-4810-B502-46C84A6960C6}" srcOrd="2" destOrd="0" presId="urn:microsoft.com/office/officeart/2016/7/layout/LinearArrowProcessNumbered"/>
    <dgm:cxn modelId="{1702AB53-124C-4B91-B926-50D6EB4257C3}" type="presParOf" srcId="{1FD803B4-4619-4A46-BF65-22422036CE70}" destId="{DB88407F-0FD9-414D-881E-BFABE65B62F7}" srcOrd="7" destOrd="0" presId="urn:microsoft.com/office/officeart/2016/7/layout/LinearArrowProcessNumbered"/>
    <dgm:cxn modelId="{E46E7D6D-737D-4541-BFF7-B03B85303418}" type="presParOf" srcId="{1FD803B4-4619-4A46-BF65-22422036CE70}" destId="{8F66C531-BE30-456E-8D92-5D59826F74C5}" srcOrd="8" destOrd="0" presId="urn:microsoft.com/office/officeart/2016/7/layout/LinearArrowProcessNumbered"/>
    <dgm:cxn modelId="{D6578E26-75CA-4B4A-BF82-5BB2C48B0C14}" type="presParOf" srcId="{8F66C531-BE30-456E-8D92-5D59826F74C5}" destId="{5FC39509-935F-44B4-B52F-58F7174CAE32}" srcOrd="0" destOrd="0" presId="urn:microsoft.com/office/officeart/2016/7/layout/LinearArrowProcessNumbered"/>
    <dgm:cxn modelId="{13D2CAB9-6127-49A6-8E6A-6AB59B8B3FB0}" type="presParOf" srcId="{8F66C531-BE30-456E-8D92-5D59826F74C5}" destId="{088C9892-9EE3-4B36-8A9C-AD340F45141E}" srcOrd="1" destOrd="0" presId="urn:microsoft.com/office/officeart/2016/7/layout/LinearArrowProcessNumbered"/>
    <dgm:cxn modelId="{A61328FC-FB20-45A3-86BB-1F215F082D7B}" type="presParOf" srcId="{088C9892-9EE3-4B36-8A9C-AD340F45141E}" destId="{437916DE-AF3B-46CE-A249-2FCEC1FA0E65}" srcOrd="0" destOrd="0" presId="urn:microsoft.com/office/officeart/2016/7/layout/LinearArrowProcessNumbered"/>
    <dgm:cxn modelId="{02FA3974-11EA-4806-B0D6-DA22F5908DB3}" type="presParOf" srcId="{088C9892-9EE3-4B36-8A9C-AD340F45141E}" destId="{44AFF928-4EF5-4817-98F2-2181C56C9C8F}" srcOrd="1" destOrd="0" presId="urn:microsoft.com/office/officeart/2016/7/layout/LinearArrowProcessNumbered"/>
    <dgm:cxn modelId="{DC531876-8CEC-495C-9BE5-683FD7096865}" type="presParOf" srcId="{088C9892-9EE3-4B36-8A9C-AD340F45141E}" destId="{73E8B442-F320-4749-A1EF-DD61DD16A33C}" srcOrd="2" destOrd="0" presId="urn:microsoft.com/office/officeart/2016/7/layout/LinearArrowProcessNumbered"/>
    <dgm:cxn modelId="{A59E4335-BF88-40A6-8E79-0EF97C617C22}" type="presParOf" srcId="{088C9892-9EE3-4B36-8A9C-AD340F45141E}" destId="{FFC92CB5-6D07-4615-BEFE-036951E4AE72}" srcOrd="3" destOrd="0" presId="urn:microsoft.com/office/officeart/2016/7/layout/LinearArrowProcessNumbered"/>
    <dgm:cxn modelId="{B8957581-DEB6-4F21-8435-D9EC48C7E753}" type="presParOf" srcId="{8F66C531-BE30-456E-8D92-5D59826F74C5}" destId="{77EDF0C3-D9BC-4186-BEFB-F4E47BDF461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C45B9-3479-4979-9B4F-BDE9F5F8B7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0BC953-4856-4CE2-8D6F-CC32A82AE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Preprocessed Dataset:</a:t>
          </a:r>
          <a:r>
            <a:rPr lang="en-US"/>
            <a:t> A well-processed dataset ensuring balanced feature representation to improve model learning and performance.</a:t>
          </a:r>
        </a:p>
      </dgm:t>
    </dgm:pt>
    <dgm:pt modelId="{2484F05F-523B-4079-A38D-893E51ECFF22}" type="parTrans" cxnId="{44F6CF0B-9D24-49B5-8624-D515A58ABB7D}">
      <dgm:prSet/>
      <dgm:spPr/>
      <dgm:t>
        <a:bodyPr/>
        <a:lstStyle/>
        <a:p>
          <a:endParaRPr lang="en-US"/>
        </a:p>
      </dgm:t>
    </dgm:pt>
    <dgm:pt modelId="{F40E95CA-2B27-4067-9963-072A7BC1C6E6}" type="sibTrans" cxnId="{44F6CF0B-9D24-49B5-8624-D515A58ABB7D}">
      <dgm:prSet/>
      <dgm:spPr/>
      <dgm:t>
        <a:bodyPr/>
        <a:lstStyle/>
        <a:p>
          <a:endParaRPr lang="en-US"/>
        </a:p>
      </dgm:t>
    </dgm:pt>
    <dgm:pt modelId="{606D5750-3C69-4EF5-A237-359A314B8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Baseline Model Evaluation Report:</a:t>
          </a:r>
          <a:r>
            <a:rPr lang="en-US"/>
            <a:t> A comprehensive report detailing the confusion matrix analysis and assessing the effectiveness of the initial model.</a:t>
          </a:r>
        </a:p>
      </dgm:t>
    </dgm:pt>
    <dgm:pt modelId="{96B134FF-BCE4-4393-AFAF-9A62D1EAC3E3}" type="parTrans" cxnId="{AF855E36-A7F0-486F-A772-3A92A27A1773}">
      <dgm:prSet/>
      <dgm:spPr/>
      <dgm:t>
        <a:bodyPr/>
        <a:lstStyle/>
        <a:p>
          <a:endParaRPr lang="en-US"/>
        </a:p>
      </dgm:t>
    </dgm:pt>
    <dgm:pt modelId="{CEE33372-12BF-4740-9E10-FDCB01AB932C}" type="sibTrans" cxnId="{AF855E36-A7F0-486F-A772-3A92A27A1773}">
      <dgm:prSet/>
      <dgm:spPr/>
      <dgm:t>
        <a:bodyPr/>
        <a:lstStyle/>
        <a:p>
          <a:endParaRPr lang="en-US"/>
        </a:p>
      </dgm:t>
    </dgm:pt>
    <dgm:pt modelId="{A21155F4-BE80-4550-BA14-7286EA1D8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Trained Deep Learning Models:</a:t>
          </a:r>
          <a:r>
            <a:rPr lang="en-US"/>
            <a:t> Advanced models incorporating customized text vectorization and embedding layers, trained for optimal spam detection.</a:t>
          </a:r>
        </a:p>
      </dgm:t>
    </dgm:pt>
    <dgm:pt modelId="{D1B8EBC4-56FD-425B-A767-97B120F7EF42}" type="parTrans" cxnId="{5C11C1F8-99C0-4765-B6A9-2BA56863569B}">
      <dgm:prSet/>
      <dgm:spPr/>
      <dgm:t>
        <a:bodyPr/>
        <a:lstStyle/>
        <a:p>
          <a:endParaRPr lang="en-US"/>
        </a:p>
      </dgm:t>
    </dgm:pt>
    <dgm:pt modelId="{BD8DBAB9-42AE-49E9-84FD-2AE01A8F71F3}" type="sibTrans" cxnId="{5C11C1F8-99C0-4765-B6A9-2BA56863569B}">
      <dgm:prSet/>
      <dgm:spPr/>
      <dgm:t>
        <a:bodyPr/>
        <a:lstStyle/>
        <a:p>
          <a:endParaRPr lang="en-US"/>
        </a:p>
      </dgm:t>
    </dgm:pt>
    <dgm:pt modelId="{B3B7D8F0-6091-4852-8E20-5E217392C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Comprehensive Model Evaluation Metrics:</a:t>
          </a:r>
          <a:r>
            <a:rPr lang="en-US"/>
            <a:t> Performance analysis of each model using key metrics such as </a:t>
          </a:r>
          <a:r>
            <a:rPr lang="en-US" b="1"/>
            <a:t>F1-score, recall, accuracy, and precision</a:t>
          </a:r>
          <a:r>
            <a:rPr lang="en-US"/>
            <a:t>.</a:t>
          </a:r>
        </a:p>
      </dgm:t>
    </dgm:pt>
    <dgm:pt modelId="{0BE434C6-01C9-4D4D-A7DA-9332CE629476}" type="parTrans" cxnId="{D79F9EC6-ECB5-4E87-B891-94ECCA99CF9B}">
      <dgm:prSet/>
      <dgm:spPr/>
      <dgm:t>
        <a:bodyPr/>
        <a:lstStyle/>
        <a:p>
          <a:endParaRPr lang="en-US"/>
        </a:p>
      </dgm:t>
    </dgm:pt>
    <dgm:pt modelId="{1587CD3A-87DE-489D-9CEA-46F6931A082C}" type="sibTrans" cxnId="{D79F9EC6-ECB5-4E87-B891-94ECCA99CF9B}">
      <dgm:prSet/>
      <dgm:spPr/>
      <dgm:t>
        <a:bodyPr/>
        <a:lstStyle/>
        <a:p>
          <a:endParaRPr lang="en-US"/>
        </a:p>
      </dgm:t>
    </dgm:pt>
    <dgm:pt modelId="{F274DD4B-3710-48EF-B4A9-74146F1DB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Relevance:</a:t>
          </a:r>
          <a:r>
            <a:rPr lang="en-US"/>
            <a:t> These deliverables are crucial in assessing the effectiveness of various models for SMS spam detection, directly contributing to the project's objectives.</a:t>
          </a:r>
        </a:p>
      </dgm:t>
    </dgm:pt>
    <dgm:pt modelId="{E5690AAF-5642-4F53-B52B-3CA5CCEBFF15}" type="parTrans" cxnId="{40E3EF58-CF94-42D5-8C02-0064FEE3CA50}">
      <dgm:prSet/>
      <dgm:spPr/>
      <dgm:t>
        <a:bodyPr/>
        <a:lstStyle/>
        <a:p>
          <a:endParaRPr lang="en-US"/>
        </a:p>
      </dgm:t>
    </dgm:pt>
    <dgm:pt modelId="{397CF8A4-0119-4EDB-B9C6-74F039CA6831}" type="sibTrans" cxnId="{40E3EF58-CF94-42D5-8C02-0064FEE3CA50}">
      <dgm:prSet/>
      <dgm:spPr/>
      <dgm:t>
        <a:bodyPr/>
        <a:lstStyle/>
        <a:p>
          <a:endParaRPr lang="en-US"/>
        </a:p>
      </dgm:t>
    </dgm:pt>
    <dgm:pt modelId="{9B02FC06-1817-4D5B-8BFF-BCA7AA4C5774}" type="pres">
      <dgm:prSet presAssocID="{C13C45B9-3479-4979-9B4F-BDE9F5F8B719}" presName="root" presStyleCnt="0">
        <dgm:presLayoutVars>
          <dgm:dir/>
          <dgm:resizeHandles val="exact"/>
        </dgm:presLayoutVars>
      </dgm:prSet>
      <dgm:spPr/>
    </dgm:pt>
    <dgm:pt modelId="{86DC3A22-551C-4F52-95CF-488D69F4C674}" type="pres">
      <dgm:prSet presAssocID="{D40BC953-4856-4CE2-8D6F-CC32A82AEF5C}" presName="compNode" presStyleCnt="0"/>
      <dgm:spPr/>
    </dgm:pt>
    <dgm:pt modelId="{38D642AD-E46F-4E81-9630-2E453BF3CCE4}" type="pres">
      <dgm:prSet presAssocID="{D40BC953-4856-4CE2-8D6F-CC32A82AEF5C}" presName="bgRect" presStyleLbl="bgShp" presStyleIdx="0" presStyleCnt="5"/>
      <dgm:spPr/>
    </dgm:pt>
    <dgm:pt modelId="{AA5A6934-351F-47F1-89B3-439F4A64BFEC}" type="pres">
      <dgm:prSet presAssocID="{D40BC953-4856-4CE2-8D6F-CC32A82AEF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5179A3-1C46-462D-AF92-90B85DCC3439}" type="pres">
      <dgm:prSet presAssocID="{D40BC953-4856-4CE2-8D6F-CC32A82AEF5C}" presName="spaceRect" presStyleCnt="0"/>
      <dgm:spPr/>
    </dgm:pt>
    <dgm:pt modelId="{79F9833C-09D3-4368-BBCF-F8D397B6467C}" type="pres">
      <dgm:prSet presAssocID="{D40BC953-4856-4CE2-8D6F-CC32A82AEF5C}" presName="parTx" presStyleLbl="revTx" presStyleIdx="0" presStyleCnt="5">
        <dgm:presLayoutVars>
          <dgm:chMax val="0"/>
          <dgm:chPref val="0"/>
        </dgm:presLayoutVars>
      </dgm:prSet>
      <dgm:spPr/>
    </dgm:pt>
    <dgm:pt modelId="{0B4D60C8-E57D-4EF3-A8F5-A0FC81DD9705}" type="pres">
      <dgm:prSet presAssocID="{F40E95CA-2B27-4067-9963-072A7BC1C6E6}" presName="sibTrans" presStyleCnt="0"/>
      <dgm:spPr/>
    </dgm:pt>
    <dgm:pt modelId="{2727B105-D47B-493C-AF70-99C5D24C7BE3}" type="pres">
      <dgm:prSet presAssocID="{606D5750-3C69-4EF5-A237-359A314B8B16}" presName="compNode" presStyleCnt="0"/>
      <dgm:spPr/>
    </dgm:pt>
    <dgm:pt modelId="{89FE5FD8-E797-4DB6-B6B9-1EEABFF2B260}" type="pres">
      <dgm:prSet presAssocID="{606D5750-3C69-4EF5-A237-359A314B8B16}" presName="bgRect" presStyleLbl="bgShp" presStyleIdx="1" presStyleCnt="5"/>
      <dgm:spPr/>
    </dgm:pt>
    <dgm:pt modelId="{AF132E0B-2F18-4B58-BBB9-A5C74B28B53A}" type="pres">
      <dgm:prSet presAssocID="{606D5750-3C69-4EF5-A237-359A314B8B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3E21A52-55C7-4BF1-A5E7-89A88E9403E8}" type="pres">
      <dgm:prSet presAssocID="{606D5750-3C69-4EF5-A237-359A314B8B16}" presName="spaceRect" presStyleCnt="0"/>
      <dgm:spPr/>
    </dgm:pt>
    <dgm:pt modelId="{3688923F-6366-464B-A596-E17E39287340}" type="pres">
      <dgm:prSet presAssocID="{606D5750-3C69-4EF5-A237-359A314B8B16}" presName="parTx" presStyleLbl="revTx" presStyleIdx="1" presStyleCnt="5">
        <dgm:presLayoutVars>
          <dgm:chMax val="0"/>
          <dgm:chPref val="0"/>
        </dgm:presLayoutVars>
      </dgm:prSet>
      <dgm:spPr/>
    </dgm:pt>
    <dgm:pt modelId="{E22FCEB6-B8B1-405F-BBAA-9A88C056BEF5}" type="pres">
      <dgm:prSet presAssocID="{CEE33372-12BF-4740-9E10-FDCB01AB932C}" presName="sibTrans" presStyleCnt="0"/>
      <dgm:spPr/>
    </dgm:pt>
    <dgm:pt modelId="{DD5A7B49-E523-4916-ADBA-0BC332952EDA}" type="pres">
      <dgm:prSet presAssocID="{A21155F4-BE80-4550-BA14-7286EA1D85AE}" presName="compNode" presStyleCnt="0"/>
      <dgm:spPr/>
    </dgm:pt>
    <dgm:pt modelId="{AC6E1C83-C7E0-4164-B0EC-D1C4EA42A201}" type="pres">
      <dgm:prSet presAssocID="{A21155F4-BE80-4550-BA14-7286EA1D85AE}" presName="bgRect" presStyleLbl="bgShp" presStyleIdx="2" presStyleCnt="5"/>
      <dgm:spPr/>
    </dgm:pt>
    <dgm:pt modelId="{996CA488-C5A1-47AC-892C-853A9A2B5D08}" type="pres">
      <dgm:prSet presAssocID="{A21155F4-BE80-4550-BA14-7286EA1D85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3DB7DF-1D29-474C-B51A-8297881AA8E1}" type="pres">
      <dgm:prSet presAssocID="{A21155F4-BE80-4550-BA14-7286EA1D85AE}" presName="spaceRect" presStyleCnt="0"/>
      <dgm:spPr/>
    </dgm:pt>
    <dgm:pt modelId="{418F05D8-F5D6-4E95-8EB9-AE7424DB23DB}" type="pres">
      <dgm:prSet presAssocID="{A21155F4-BE80-4550-BA14-7286EA1D85AE}" presName="parTx" presStyleLbl="revTx" presStyleIdx="2" presStyleCnt="5">
        <dgm:presLayoutVars>
          <dgm:chMax val="0"/>
          <dgm:chPref val="0"/>
        </dgm:presLayoutVars>
      </dgm:prSet>
      <dgm:spPr/>
    </dgm:pt>
    <dgm:pt modelId="{54D6546C-D7D7-47E6-9706-CAFD7F9B0979}" type="pres">
      <dgm:prSet presAssocID="{BD8DBAB9-42AE-49E9-84FD-2AE01A8F71F3}" presName="sibTrans" presStyleCnt="0"/>
      <dgm:spPr/>
    </dgm:pt>
    <dgm:pt modelId="{158983DA-54A7-40F5-8291-E8E9CD5D1F5E}" type="pres">
      <dgm:prSet presAssocID="{B3B7D8F0-6091-4852-8E20-5E217392C90B}" presName="compNode" presStyleCnt="0"/>
      <dgm:spPr/>
    </dgm:pt>
    <dgm:pt modelId="{70680EF9-28D0-4438-92E9-75BC904DE3EF}" type="pres">
      <dgm:prSet presAssocID="{B3B7D8F0-6091-4852-8E20-5E217392C90B}" presName="bgRect" presStyleLbl="bgShp" presStyleIdx="3" presStyleCnt="5"/>
      <dgm:spPr/>
    </dgm:pt>
    <dgm:pt modelId="{A1A7053A-C409-424E-A26C-1CA8DAC8940B}" type="pres">
      <dgm:prSet presAssocID="{B3B7D8F0-6091-4852-8E20-5E217392C9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222368E-E0C4-4167-9EBA-AC26655FC44A}" type="pres">
      <dgm:prSet presAssocID="{B3B7D8F0-6091-4852-8E20-5E217392C90B}" presName="spaceRect" presStyleCnt="0"/>
      <dgm:spPr/>
    </dgm:pt>
    <dgm:pt modelId="{9814CC7E-8BFF-433E-8138-5FB76FA22D0D}" type="pres">
      <dgm:prSet presAssocID="{B3B7D8F0-6091-4852-8E20-5E217392C90B}" presName="parTx" presStyleLbl="revTx" presStyleIdx="3" presStyleCnt="5">
        <dgm:presLayoutVars>
          <dgm:chMax val="0"/>
          <dgm:chPref val="0"/>
        </dgm:presLayoutVars>
      </dgm:prSet>
      <dgm:spPr/>
    </dgm:pt>
    <dgm:pt modelId="{2D3C3CE9-98D4-464B-9970-D69690858F05}" type="pres">
      <dgm:prSet presAssocID="{1587CD3A-87DE-489D-9CEA-46F6931A082C}" presName="sibTrans" presStyleCnt="0"/>
      <dgm:spPr/>
    </dgm:pt>
    <dgm:pt modelId="{3DF66F30-F580-411F-B9EE-74A18F79B668}" type="pres">
      <dgm:prSet presAssocID="{F274DD4B-3710-48EF-B4A9-74146F1DBE81}" presName="compNode" presStyleCnt="0"/>
      <dgm:spPr/>
    </dgm:pt>
    <dgm:pt modelId="{43D05577-1DE4-4021-926D-C947DF321795}" type="pres">
      <dgm:prSet presAssocID="{F274DD4B-3710-48EF-B4A9-74146F1DBE81}" presName="bgRect" presStyleLbl="bgShp" presStyleIdx="4" presStyleCnt="5"/>
      <dgm:spPr/>
    </dgm:pt>
    <dgm:pt modelId="{094473C4-2DD7-424F-B764-0106106B7987}" type="pres">
      <dgm:prSet presAssocID="{F274DD4B-3710-48EF-B4A9-74146F1DBE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C53CC77-B8BD-4DFB-BDB9-A8243ADAB1B6}" type="pres">
      <dgm:prSet presAssocID="{F274DD4B-3710-48EF-B4A9-74146F1DBE81}" presName="spaceRect" presStyleCnt="0"/>
      <dgm:spPr/>
    </dgm:pt>
    <dgm:pt modelId="{AFCC22EF-E50E-45D1-9145-7DB43B796553}" type="pres">
      <dgm:prSet presAssocID="{F274DD4B-3710-48EF-B4A9-74146F1DBE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F6CF0B-9D24-49B5-8624-D515A58ABB7D}" srcId="{C13C45B9-3479-4979-9B4F-BDE9F5F8B719}" destId="{D40BC953-4856-4CE2-8D6F-CC32A82AEF5C}" srcOrd="0" destOrd="0" parTransId="{2484F05F-523B-4079-A38D-893E51ECFF22}" sibTransId="{F40E95CA-2B27-4067-9963-072A7BC1C6E6}"/>
    <dgm:cxn modelId="{9CC94E10-D8C7-4CF6-93DF-B95D4D57ADA8}" type="presOf" srcId="{F274DD4B-3710-48EF-B4A9-74146F1DBE81}" destId="{AFCC22EF-E50E-45D1-9145-7DB43B796553}" srcOrd="0" destOrd="0" presId="urn:microsoft.com/office/officeart/2018/2/layout/IconVerticalSolidList"/>
    <dgm:cxn modelId="{AF855E36-A7F0-486F-A772-3A92A27A1773}" srcId="{C13C45B9-3479-4979-9B4F-BDE9F5F8B719}" destId="{606D5750-3C69-4EF5-A237-359A314B8B16}" srcOrd="1" destOrd="0" parTransId="{96B134FF-BCE4-4393-AFAF-9A62D1EAC3E3}" sibTransId="{CEE33372-12BF-4740-9E10-FDCB01AB932C}"/>
    <dgm:cxn modelId="{09A7F55B-1004-40CB-B973-09BF0DFE2E8B}" type="presOf" srcId="{D40BC953-4856-4CE2-8D6F-CC32A82AEF5C}" destId="{79F9833C-09D3-4368-BBCF-F8D397B6467C}" srcOrd="0" destOrd="0" presId="urn:microsoft.com/office/officeart/2018/2/layout/IconVerticalSolidList"/>
    <dgm:cxn modelId="{40E3EF58-CF94-42D5-8C02-0064FEE3CA50}" srcId="{C13C45B9-3479-4979-9B4F-BDE9F5F8B719}" destId="{F274DD4B-3710-48EF-B4A9-74146F1DBE81}" srcOrd="4" destOrd="0" parTransId="{E5690AAF-5642-4F53-B52B-3CA5CCEBFF15}" sibTransId="{397CF8A4-0119-4EDB-B9C6-74F039CA6831}"/>
    <dgm:cxn modelId="{7B6529A9-556F-41A1-8693-6D2D1541FBBE}" type="presOf" srcId="{606D5750-3C69-4EF5-A237-359A314B8B16}" destId="{3688923F-6366-464B-A596-E17E39287340}" srcOrd="0" destOrd="0" presId="urn:microsoft.com/office/officeart/2018/2/layout/IconVerticalSolidList"/>
    <dgm:cxn modelId="{B108DDAC-1A11-4FAD-AFA3-94ABE57C2DF6}" type="presOf" srcId="{B3B7D8F0-6091-4852-8E20-5E217392C90B}" destId="{9814CC7E-8BFF-433E-8138-5FB76FA22D0D}" srcOrd="0" destOrd="0" presId="urn:microsoft.com/office/officeart/2018/2/layout/IconVerticalSolidList"/>
    <dgm:cxn modelId="{7E1080AE-74ED-4725-955B-5A10CB109740}" type="presOf" srcId="{A21155F4-BE80-4550-BA14-7286EA1D85AE}" destId="{418F05D8-F5D6-4E95-8EB9-AE7424DB23DB}" srcOrd="0" destOrd="0" presId="urn:microsoft.com/office/officeart/2018/2/layout/IconVerticalSolidList"/>
    <dgm:cxn modelId="{D79F9EC6-ECB5-4E87-B891-94ECCA99CF9B}" srcId="{C13C45B9-3479-4979-9B4F-BDE9F5F8B719}" destId="{B3B7D8F0-6091-4852-8E20-5E217392C90B}" srcOrd="3" destOrd="0" parTransId="{0BE434C6-01C9-4D4D-A7DA-9332CE629476}" sibTransId="{1587CD3A-87DE-489D-9CEA-46F6931A082C}"/>
    <dgm:cxn modelId="{ACAAC9E4-C442-4E09-9352-DCE90ED2517C}" type="presOf" srcId="{C13C45B9-3479-4979-9B4F-BDE9F5F8B719}" destId="{9B02FC06-1817-4D5B-8BFF-BCA7AA4C5774}" srcOrd="0" destOrd="0" presId="urn:microsoft.com/office/officeart/2018/2/layout/IconVerticalSolidList"/>
    <dgm:cxn modelId="{5C11C1F8-99C0-4765-B6A9-2BA56863569B}" srcId="{C13C45B9-3479-4979-9B4F-BDE9F5F8B719}" destId="{A21155F4-BE80-4550-BA14-7286EA1D85AE}" srcOrd="2" destOrd="0" parTransId="{D1B8EBC4-56FD-425B-A767-97B120F7EF42}" sibTransId="{BD8DBAB9-42AE-49E9-84FD-2AE01A8F71F3}"/>
    <dgm:cxn modelId="{25CFBD12-D03F-46D2-8B6D-771C54C73991}" type="presParOf" srcId="{9B02FC06-1817-4D5B-8BFF-BCA7AA4C5774}" destId="{86DC3A22-551C-4F52-95CF-488D69F4C674}" srcOrd="0" destOrd="0" presId="urn:microsoft.com/office/officeart/2018/2/layout/IconVerticalSolidList"/>
    <dgm:cxn modelId="{64C87D40-A68D-4D30-BBCD-C6BE8140619A}" type="presParOf" srcId="{86DC3A22-551C-4F52-95CF-488D69F4C674}" destId="{38D642AD-E46F-4E81-9630-2E453BF3CCE4}" srcOrd="0" destOrd="0" presId="urn:microsoft.com/office/officeart/2018/2/layout/IconVerticalSolidList"/>
    <dgm:cxn modelId="{1313CFDC-37DB-46BB-B9F6-A6C5EA43D0D1}" type="presParOf" srcId="{86DC3A22-551C-4F52-95CF-488D69F4C674}" destId="{AA5A6934-351F-47F1-89B3-439F4A64BFEC}" srcOrd="1" destOrd="0" presId="urn:microsoft.com/office/officeart/2018/2/layout/IconVerticalSolidList"/>
    <dgm:cxn modelId="{45406CE6-D69C-42DB-B6BC-8675261E49EB}" type="presParOf" srcId="{86DC3A22-551C-4F52-95CF-488D69F4C674}" destId="{0C5179A3-1C46-462D-AF92-90B85DCC3439}" srcOrd="2" destOrd="0" presId="urn:microsoft.com/office/officeart/2018/2/layout/IconVerticalSolidList"/>
    <dgm:cxn modelId="{17054F25-2241-4472-B56C-BE2E07A2E5AD}" type="presParOf" srcId="{86DC3A22-551C-4F52-95CF-488D69F4C674}" destId="{79F9833C-09D3-4368-BBCF-F8D397B6467C}" srcOrd="3" destOrd="0" presId="urn:microsoft.com/office/officeart/2018/2/layout/IconVerticalSolidList"/>
    <dgm:cxn modelId="{A92400DE-6418-4E95-A472-F30539989D04}" type="presParOf" srcId="{9B02FC06-1817-4D5B-8BFF-BCA7AA4C5774}" destId="{0B4D60C8-E57D-4EF3-A8F5-A0FC81DD9705}" srcOrd="1" destOrd="0" presId="urn:microsoft.com/office/officeart/2018/2/layout/IconVerticalSolidList"/>
    <dgm:cxn modelId="{43BE7AA7-FE72-4142-91D0-3CB6B31D64E1}" type="presParOf" srcId="{9B02FC06-1817-4D5B-8BFF-BCA7AA4C5774}" destId="{2727B105-D47B-493C-AF70-99C5D24C7BE3}" srcOrd="2" destOrd="0" presId="urn:microsoft.com/office/officeart/2018/2/layout/IconVerticalSolidList"/>
    <dgm:cxn modelId="{61A0E755-5384-4D70-A1F3-697213DFDC89}" type="presParOf" srcId="{2727B105-D47B-493C-AF70-99C5D24C7BE3}" destId="{89FE5FD8-E797-4DB6-B6B9-1EEABFF2B260}" srcOrd="0" destOrd="0" presId="urn:microsoft.com/office/officeart/2018/2/layout/IconVerticalSolidList"/>
    <dgm:cxn modelId="{6EF67237-2410-4054-A746-32FD438AB236}" type="presParOf" srcId="{2727B105-D47B-493C-AF70-99C5D24C7BE3}" destId="{AF132E0B-2F18-4B58-BBB9-A5C74B28B53A}" srcOrd="1" destOrd="0" presId="urn:microsoft.com/office/officeart/2018/2/layout/IconVerticalSolidList"/>
    <dgm:cxn modelId="{8DF8F76E-2D64-4F4D-B655-B1A4B13F2F14}" type="presParOf" srcId="{2727B105-D47B-493C-AF70-99C5D24C7BE3}" destId="{63E21A52-55C7-4BF1-A5E7-89A88E9403E8}" srcOrd="2" destOrd="0" presId="urn:microsoft.com/office/officeart/2018/2/layout/IconVerticalSolidList"/>
    <dgm:cxn modelId="{05D52746-45FB-4357-8EA3-A6BE37BD19C8}" type="presParOf" srcId="{2727B105-D47B-493C-AF70-99C5D24C7BE3}" destId="{3688923F-6366-464B-A596-E17E39287340}" srcOrd="3" destOrd="0" presId="urn:microsoft.com/office/officeart/2018/2/layout/IconVerticalSolidList"/>
    <dgm:cxn modelId="{AAE3CB8D-59B6-4D31-82FB-106228C49FD2}" type="presParOf" srcId="{9B02FC06-1817-4D5B-8BFF-BCA7AA4C5774}" destId="{E22FCEB6-B8B1-405F-BBAA-9A88C056BEF5}" srcOrd="3" destOrd="0" presId="urn:microsoft.com/office/officeart/2018/2/layout/IconVerticalSolidList"/>
    <dgm:cxn modelId="{E2277DA8-79D1-400E-B916-78823D58E423}" type="presParOf" srcId="{9B02FC06-1817-4D5B-8BFF-BCA7AA4C5774}" destId="{DD5A7B49-E523-4916-ADBA-0BC332952EDA}" srcOrd="4" destOrd="0" presId="urn:microsoft.com/office/officeart/2018/2/layout/IconVerticalSolidList"/>
    <dgm:cxn modelId="{2D3A39F4-ABDF-4291-A96A-0CCFCF56112C}" type="presParOf" srcId="{DD5A7B49-E523-4916-ADBA-0BC332952EDA}" destId="{AC6E1C83-C7E0-4164-B0EC-D1C4EA42A201}" srcOrd="0" destOrd="0" presId="urn:microsoft.com/office/officeart/2018/2/layout/IconVerticalSolidList"/>
    <dgm:cxn modelId="{89F2CAA3-0404-402A-A4F7-7B93947E5365}" type="presParOf" srcId="{DD5A7B49-E523-4916-ADBA-0BC332952EDA}" destId="{996CA488-C5A1-47AC-892C-853A9A2B5D08}" srcOrd="1" destOrd="0" presId="urn:microsoft.com/office/officeart/2018/2/layout/IconVerticalSolidList"/>
    <dgm:cxn modelId="{7F0FF6EE-0442-4682-A2F2-868515EC9C40}" type="presParOf" srcId="{DD5A7B49-E523-4916-ADBA-0BC332952EDA}" destId="{1B3DB7DF-1D29-474C-B51A-8297881AA8E1}" srcOrd="2" destOrd="0" presId="urn:microsoft.com/office/officeart/2018/2/layout/IconVerticalSolidList"/>
    <dgm:cxn modelId="{4BBF4F12-D01A-4F33-802C-1AE525DB1DAC}" type="presParOf" srcId="{DD5A7B49-E523-4916-ADBA-0BC332952EDA}" destId="{418F05D8-F5D6-4E95-8EB9-AE7424DB23DB}" srcOrd="3" destOrd="0" presId="urn:microsoft.com/office/officeart/2018/2/layout/IconVerticalSolidList"/>
    <dgm:cxn modelId="{D0AEC19E-9968-4193-9F5D-5B036965CB06}" type="presParOf" srcId="{9B02FC06-1817-4D5B-8BFF-BCA7AA4C5774}" destId="{54D6546C-D7D7-47E6-9706-CAFD7F9B0979}" srcOrd="5" destOrd="0" presId="urn:microsoft.com/office/officeart/2018/2/layout/IconVerticalSolidList"/>
    <dgm:cxn modelId="{B08BA804-ED96-43E6-B156-72A9C5B83396}" type="presParOf" srcId="{9B02FC06-1817-4D5B-8BFF-BCA7AA4C5774}" destId="{158983DA-54A7-40F5-8291-E8E9CD5D1F5E}" srcOrd="6" destOrd="0" presId="urn:microsoft.com/office/officeart/2018/2/layout/IconVerticalSolidList"/>
    <dgm:cxn modelId="{F735E85F-5576-484C-B3FC-00A56032C3C1}" type="presParOf" srcId="{158983DA-54A7-40F5-8291-E8E9CD5D1F5E}" destId="{70680EF9-28D0-4438-92E9-75BC904DE3EF}" srcOrd="0" destOrd="0" presId="urn:microsoft.com/office/officeart/2018/2/layout/IconVerticalSolidList"/>
    <dgm:cxn modelId="{A7634357-BE7B-4939-8865-48F93A0BC9F9}" type="presParOf" srcId="{158983DA-54A7-40F5-8291-E8E9CD5D1F5E}" destId="{A1A7053A-C409-424E-A26C-1CA8DAC8940B}" srcOrd="1" destOrd="0" presId="urn:microsoft.com/office/officeart/2018/2/layout/IconVerticalSolidList"/>
    <dgm:cxn modelId="{AC46824C-1D04-4649-91FE-47487BF9B314}" type="presParOf" srcId="{158983DA-54A7-40F5-8291-E8E9CD5D1F5E}" destId="{5222368E-E0C4-4167-9EBA-AC26655FC44A}" srcOrd="2" destOrd="0" presId="urn:microsoft.com/office/officeart/2018/2/layout/IconVerticalSolidList"/>
    <dgm:cxn modelId="{C561E322-6130-41CC-A480-D5BAD938DC53}" type="presParOf" srcId="{158983DA-54A7-40F5-8291-E8E9CD5D1F5E}" destId="{9814CC7E-8BFF-433E-8138-5FB76FA22D0D}" srcOrd="3" destOrd="0" presId="urn:microsoft.com/office/officeart/2018/2/layout/IconVerticalSolidList"/>
    <dgm:cxn modelId="{78E49B21-8427-4F1A-B6BB-B63C723B349D}" type="presParOf" srcId="{9B02FC06-1817-4D5B-8BFF-BCA7AA4C5774}" destId="{2D3C3CE9-98D4-464B-9970-D69690858F05}" srcOrd="7" destOrd="0" presId="urn:microsoft.com/office/officeart/2018/2/layout/IconVerticalSolidList"/>
    <dgm:cxn modelId="{82140F37-900A-4B55-BE54-9FBE8C8CCAB0}" type="presParOf" srcId="{9B02FC06-1817-4D5B-8BFF-BCA7AA4C5774}" destId="{3DF66F30-F580-411F-B9EE-74A18F79B668}" srcOrd="8" destOrd="0" presId="urn:microsoft.com/office/officeart/2018/2/layout/IconVerticalSolidList"/>
    <dgm:cxn modelId="{613AB0B7-5EF5-419B-AB26-1C5DD3EC1027}" type="presParOf" srcId="{3DF66F30-F580-411F-B9EE-74A18F79B668}" destId="{43D05577-1DE4-4021-926D-C947DF321795}" srcOrd="0" destOrd="0" presId="urn:microsoft.com/office/officeart/2018/2/layout/IconVerticalSolidList"/>
    <dgm:cxn modelId="{D862FE67-A588-4A44-8BC3-1480556F5FE7}" type="presParOf" srcId="{3DF66F30-F580-411F-B9EE-74A18F79B668}" destId="{094473C4-2DD7-424F-B764-0106106B7987}" srcOrd="1" destOrd="0" presId="urn:microsoft.com/office/officeart/2018/2/layout/IconVerticalSolidList"/>
    <dgm:cxn modelId="{67056C77-E175-4061-B5FD-AEB6E7A11435}" type="presParOf" srcId="{3DF66F30-F580-411F-B9EE-74A18F79B668}" destId="{4C53CC77-B8BD-4DFB-BDB9-A8243ADAB1B6}" srcOrd="2" destOrd="0" presId="urn:microsoft.com/office/officeart/2018/2/layout/IconVerticalSolidList"/>
    <dgm:cxn modelId="{3C410029-9A91-4EDF-B1C8-A769EA012DF4}" type="presParOf" srcId="{3DF66F30-F580-411F-B9EE-74A18F79B668}" destId="{AFCC22EF-E50E-45D1-9145-7DB43B7965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6EE66-DEC7-474A-9BB8-0C4D6A53A8B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54456-54EB-44F5-88B7-119916CE754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784DB-D39B-44DB-9A23-48F4078233D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Explore a wide range of text classification techniques</a:t>
          </a:r>
          <a:r>
            <a:rPr lang="en-US" sz="1500" kern="1200" dirty="0"/>
            <a:t>, including traditional machine learning methods (e.g., Naïve Bayes, Support Vector Machines, and Decision Trees) and advanced deep learning architectures (e.g., LSTMs, CNNs, and Transformer-based models) using TensorFlow.</a:t>
          </a:r>
        </a:p>
      </dsp:txBody>
      <dsp:txXfrm>
        <a:off x="1948202" y="368029"/>
        <a:ext cx="3233964" cy="1371985"/>
      </dsp:txXfrm>
    </dsp:sp>
    <dsp:sp modelId="{4AE17251-1BA7-4B27-8EA2-F97BB132004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E252D-FEF7-4CA3-94AE-D9E977BB56E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E8E57-3EC3-49B9-9BB5-614D1EA8A9E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Develop and train multiple models </a:t>
          </a:r>
          <a:r>
            <a:rPr lang="en-US" sz="1600" kern="1200" dirty="0"/>
            <a:t>using labeled SMS datasets to compare their efficiency in distinguishing spam from legitimate messages.</a:t>
          </a:r>
        </a:p>
      </dsp:txBody>
      <dsp:txXfrm>
        <a:off x="7411643" y="368029"/>
        <a:ext cx="3233964" cy="1371985"/>
      </dsp:txXfrm>
    </dsp:sp>
    <dsp:sp modelId="{8D3410CA-D634-4774-8AA7-71C48286276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DADB2-4DB1-4C61-B945-D3533F0C52F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2399-5BD3-4126-81CA-55BA04F1F197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Evaluate and benchmark model performance</a:t>
          </a:r>
          <a:r>
            <a:rPr lang="en-US" sz="1600" kern="1200"/>
            <a:t> using key metrics like accuracy, precision, recall, and F1-score to determine the most effective spam detection approach.</a:t>
          </a:r>
        </a:p>
      </dsp:txBody>
      <dsp:txXfrm>
        <a:off x="1948202" y="2452790"/>
        <a:ext cx="3233964" cy="1371985"/>
      </dsp:txXfrm>
    </dsp:sp>
    <dsp:sp modelId="{BC2E6E74-A849-4679-96DB-5919111168E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CE70C-15D6-4A7F-AF05-19739D3B39A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08759-010A-42FE-B6AA-8908358C8C8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Deploy the best-performing model</a:t>
          </a:r>
          <a:r>
            <a:rPr lang="en-US" sz="1600" kern="1200"/>
            <a:t> as a real-time spam detection system, integrating it into an application or API for practical use.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B34B5-2BC4-4157-A278-9D91110A2CC8}">
      <dsp:nvSpPr>
        <dsp:cNvPr id="0" name=""/>
        <dsp:cNvSpPr/>
      </dsp:nvSpPr>
      <dsp:spPr>
        <a:xfrm>
          <a:off x="1052586" y="780096"/>
          <a:ext cx="841042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EE004-C760-44A5-81C8-C06F6DD0E391}">
      <dsp:nvSpPr>
        <dsp:cNvPr id="0" name=""/>
        <dsp:cNvSpPr/>
      </dsp:nvSpPr>
      <dsp:spPr>
        <a:xfrm>
          <a:off x="1944092" y="709485"/>
          <a:ext cx="96719" cy="181664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0F3D-F830-4EE0-8E7B-43ED722D4F5F}">
      <dsp:nvSpPr>
        <dsp:cNvPr id="0" name=""/>
        <dsp:cNvSpPr/>
      </dsp:nvSpPr>
      <dsp:spPr>
        <a:xfrm>
          <a:off x="525631" y="358307"/>
          <a:ext cx="843651" cy="8436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9181" y="481857"/>
        <a:ext cx="596551" cy="596551"/>
      </dsp:txXfrm>
    </dsp:sp>
    <dsp:sp modelId="{CBF495BC-22D6-44FE-9B2E-BC5681ED5E54}">
      <dsp:nvSpPr>
        <dsp:cNvPr id="0" name=""/>
        <dsp:cNvSpPr/>
      </dsp:nvSpPr>
      <dsp:spPr>
        <a:xfrm>
          <a:off x="1283" y="1367558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Import Libraries: </a:t>
          </a:r>
          <a:r>
            <a:rPr lang="en-US" sz="1200" kern="1200" dirty="0"/>
            <a:t>Import necessary libraries (NumPy, Pandas, Matplotlib, Seaborn, TensorFlow).</a:t>
          </a:r>
        </a:p>
      </dsp:txBody>
      <dsp:txXfrm>
        <a:off x="1283" y="1746027"/>
        <a:ext cx="1892345" cy="1587131"/>
      </dsp:txXfrm>
    </dsp:sp>
    <dsp:sp modelId="{C0BD0929-508C-4D2E-9761-66F2DD43E236}">
      <dsp:nvSpPr>
        <dsp:cNvPr id="0" name=""/>
        <dsp:cNvSpPr/>
      </dsp:nvSpPr>
      <dsp:spPr>
        <a:xfrm>
          <a:off x="2103890" y="780096"/>
          <a:ext cx="189234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5414C-A26B-4E0C-9CC6-852376CEFC93}">
      <dsp:nvSpPr>
        <dsp:cNvPr id="0" name=""/>
        <dsp:cNvSpPr/>
      </dsp:nvSpPr>
      <dsp:spPr>
        <a:xfrm>
          <a:off x="4046698" y="709484"/>
          <a:ext cx="96719" cy="18166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21D8C-3879-4DC0-A11D-4340765A67BC}">
      <dsp:nvSpPr>
        <dsp:cNvPr id="0" name=""/>
        <dsp:cNvSpPr/>
      </dsp:nvSpPr>
      <dsp:spPr>
        <a:xfrm>
          <a:off x="2628237" y="358306"/>
          <a:ext cx="843651" cy="8436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51787" y="481856"/>
        <a:ext cx="596551" cy="596551"/>
      </dsp:txXfrm>
    </dsp:sp>
    <dsp:sp modelId="{11496B65-8CE1-4938-924A-DCB4CA5C045E}">
      <dsp:nvSpPr>
        <dsp:cNvPr id="0" name=""/>
        <dsp:cNvSpPr/>
      </dsp:nvSpPr>
      <dsp:spPr>
        <a:xfrm>
          <a:off x="2103890" y="1367558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 dirty="0"/>
            <a:t>Dataset Preprocessing: </a:t>
          </a:r>
          <a:r>
            <a:rPr lang="en-US" sz="1150" kern="1200" dirty="0"/>
            <a:t>Load dataset using </a:t>
          </a:r>
          <a:r>
            <a:rPr lang="en-US" sz="1150" kern="1200" dirty="0" err="1"/>
            <a:t>read_csv</a:t>
          </a:r>
          <a:r>
            <a:rPr lang="en-US" sz="1150" kern="1200" dirty="0"/>
            <a:t>(), perform exploratory data analysis (EDA) to understand message distribution and sentence length.</a:t>
          </a:r>
        </a:p>
      </dsp:txBody>
      <dsp:txXfrm>
        <a:off x="2103890" y="1746027"/>
        <a:ext cx="1892345" cy="1587131"/>
      </dsp:txXfrm>
    </dsp:sp>
    <dsp:sp modelId="{87F83D87-3B6C-4F75-8D87-4D755AC738A2}">
      <dsp:nvSpPr>
        <dsp:cNvPr id="0" name=""/>
        <dsp:cNvSpPr/>
      </dsp:nvSpPr>
      <dsp:spPr>
        <a:xfrm>
          <a:off x="4206496" y="780096"/>
          <a:ext cx="189234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395BE-B63D-4722-B575-66AA7BA8D707}">
      <dsp:nvSpPr>
        <dsp:cNvPr id="0" name=""/>
        <dsp:cNvSpPr/>
      </dsp:nvSpPr>
      <dsp:spPr>
        <a:xfrm>
          <a:off x="6149305" y="709484"/>
          <a:ext cx="96719" cy="18166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40A86-7849-4B34-9268-FB41C41FB9E9}">
      <dsp:nvSpPr>
        <dsp:cNvPr id="0" name=""/>
        <dsp:cNvSpPr/>
      </dsp:nvSpPr>
      <dsp:spPr>
        <a:xfrm>
          <a:off x="4730844" y="358306"/>
          <a:ext cx="843651" cy="8436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  <a:endParaRPr lang="en-US" sz="3700" kern="1200" dirty="0"/>
        </a:p>
      </dsp:txBody>
      <dsp:txXfrm>
        <a:off x="4854394" y="481856"/>
        <a:ext cx="596551" cy="596551"/>
      </dsp:txXfrm>
    </dsp:sp>
    <dsp:sp modelId="{B93E2C1E-443E-49BC-9805-9DCF1FACEDDD}">
      <dsp:nvSpPr>
        <dsp:cNvPr id="0" name=""/>
        <dsp:cNvSpPr/>
      </dsp:nvSpPr>
      <dsp:spPr>
        <a:xfrm>
          <a:off x="4206496" y="1367558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Baseline Model: </a:t>
          </a:r>
          <a:r>
            <a:rPr lang="en-US" sz="1200" kern="1200" dirty="0"/>
            <a:t>Build a model using </a:t>
          </a:r>
          <a:r>
            <a:rPr lang="en-US" sz="1200" kern="1200" dirty="0" err="1"/>
            <a:t>MultinomialNB</a:t>
          </a:r>
          <a:r>
            <a:rPr lang="en-US" sz="1200" kern="1200" dirty="0"/>
            <a:t>(), evaluate with confusion matrix.</a:t>
          </a:r>
        </a:p>
      </dsp:txBody>
      <dsp:txXfrm>
        <a:off x="4206496" y="1746027"/>
        <a:ext cx="1892345" cy="1587131"/>
      </dsp:txXfrm>
    </dsp:sp>
    <dsp:sp modelId="{DE620E7A-6273-459E-BB34-815A91CB378D}">
      <dsp:nvSpPr>
        <dsp:cNvPr id="0" name=""/>
        <dsp:cNvSpPr/>
      </dsp:nvSpPr>
      <dsp:spPr>
        <a:xfrm>
          <a:off x="6309103" y="780096"/>
          <a:ext cx="189234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7EDEE-6409-49F1-8522-90122162959C}">
      <dsp:nvSpPr>
        <dsp:cNvPr id="0" name=""/>
        <dsp:cNvSpPr/>
      </dsp:nvSpPr>
      <dsp:spPr>
        <a:xfrm>
          <a:off x="8251911" y="709484"/>
          <a:ext cx="96719" cy="18166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A0F1E-08A9-4AF9-B6F8-A3932094F214}">
      <dsp:nvSpPr>
        <dsp:cNvPr id="0" name=""/>
        <dsp:cNvSpPr/>
      </dsp:nvSpPr>
      <dsp:spPr>
        <a:xfrm>
          <a:off x="6833450" y="358306"/>
          <a:ext cx="843651" cy="8436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957000" y="481856"/>
        <a:ext cx="596551" cy="596551"/>
      </dsp:txXfrm>
    </dsp:sp>
    <dsp:sp modelId="{5FEAF215-34FC-4810-B502-46C84A6960C6}">
      <dsp:nvSpPr>
        <dsp:cNvPr id="0" name=""/>
        <dsp:cNvSpPr/>
      </dsp:nvSpPr>
      <dsp:spPr>
        <a:xfrm>
          <a:off x="6309103" y="1367558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Custom Vectorization &amp; Embedding: </a:t>
          </a:r>
          <a:r>
            <a:rPr lang="en-US" sz="1200" kern="1200" dirty="0"/>
            <a:t>Develop custom text vectorization and embedding layers using the TensorFlow Functional API.</a:t>
          </a:r>
        </a:p>
      </dsp:txBody>
      <dsp:txXfrm>
        <a:off x="6309103" y="1746027"/>
        <a:ext cx="1892345" cy="1587131"/>
      </dsp:txXfrm>
    </dsp:sp>
    <dsp:sp modelId="{437916DE-AF3B-46CE-A249-2FCEC1FA0E65}">
      <dsp:nvSpPr>
        <dsp:cNvPr id="0" name=""/>
        <dsp:cNvSpPr/>
      </dsp:nvSpPr>
      <dsp:spPr>
        <a:xfrm>
          <a:off x="8411709" y="780096"/>
          <a:ext cx="946172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B442-F320-4749-A1EF-DD61DD16A33C}">
      <dsp:nvSpPr>
        <dsp:cNvPr id="0" name=""/>
        <dsp:cNvSpPr/>
      </dsp:nvSpPr>
      <dsp:spPr>
        <a:xfrm>
          <a:off x="8936057" y="358306"/>
          <a:ext cx="843651" cy="8436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9059607" y="481856"/>
        <a:ext cx="596551" cy="596551"/>
      </dsp:txXfrm>
    </dsp:sp>
    <dsp:sp modelId="{77EDF0C3-D9BC-4186-BEFB-F4E47BDF4616}">
      <dsp:nvSpPr>
        <dsp:cNvPr id="0" name=""/>
        <dsp:cNvSpPr/>
      </dsp:nvSpPr>
      <dsp:spPr>
        <a:xfrm>
          <a:off x="8411709" y="1367558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Transfer Learning with USE: </a:t>
          </a:r>
          <a:r>
            <a:rPr lang="en-US" sz="1200" kern="1200" dirty="0"/>
            <a:t>Implement transfer learning using Universal Sentence Encoder (USE) for improved performance.</a:t>
          </a:r>
        </a:p>
      </dsp:txBody>
      <dsp:txXfrm>
        <a:off x="8411709" y="1746027"/>
        <a:ext cx="1892345" cy="1587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42AD-E46F-4E81-9630-2E453BF3CCE4}">
      <dsp:nvSpPr>
        <dsp:cNvPr id="0" name=""/>
        <dsp:cNvSpPr/>
      </dsp:nvSpPr>
      <dsp:spPr>
        <a:xfrm>
          <a:off x="0" y="3851"/>
          <a:ext cx="10353761" cy="820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A6934-351F-47F1-89B3-439F4A64BFEC}">
      <dsp:nvSpPr>
        <dsp:cNvPr id="0" name=""/>
        <dsp:cNvSpPr/>
      </dsp:nvSpPr>
      <dsp:spPr>
        <a:xfrm>
          <a:off x="248137" y="188416"/>
          <a:ext cx="451159" cy="451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833C-09D3-4368-BBCF-F8D397B6467C}">
      <dsp:nvSpPr>
        <dsp:cNvPr id="0" name=""/>
        <dsp:cNvSpPr/>
      </dsp:nvSpPr>
      <dsp:spPr>
        <a:xfrm>
          <a:off x="947435" y="3851"/>
          <a:ext cx="9406326" cy="82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14" tIns="86814" rIns="86814" bIns="868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Preprocessed Dataset:</a:t>
          </a:r>
          <a:r>
            <a:rPr lang="en-US" sz="1900" kern="1200"/>
            <a:t> A well-processed dataset ensuring balanced feature representation to improve model learning and performance.</a:t>
          </a:r>
        </a:p>
      </dsp:txBody>
      <dsp:txXfrm>
        <a:off x="947435" y="3851"/>
        <a:ext cx="9406326" cy="820290"/>
      </dsp:txXfrm>
    </dsp:sp>
    <dsp:sp modelId="{89FE5FD8-E797-4DB6-B6B9-1EEABFF2B260}">
      <dsp:nvSpPr>
        <dsp:cNvPr id="0" name=""/>
        <dsp:cNvSpPr/>
      </dsp:nvSpPr>
      <dsp:spPr>
        <a:xfrm>
          <a:off x="0" y="1029214"/>
          <a:ext cx="10353761" cy="820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32E0B-2F18-4B58-BBB9-A5C74B28B53A}">
      <dsp:nvSpPr>
        <dsp:cNvPr id="0" name=""/>
        <dsp:cNvSpPr/>
      </dsp:nvSpPr>
      <dsp:spPr>
        <a:xfrm>
          <a:off x="248137" y="1213780"/>
          <a:ext cx="451159" cy="451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8923F-6366-464B-A596-E17E39287340}">
      <dsp:nvSpPr>
        <dsp:cNvPr id="0" name=""/>
        <dsp:cNvSpPr/>
      </dsp:nvSpPr>
      <dsp:spPr>
        <a:xfrm>
          <a:off x="947435" y="1029214"/>
          <a:ext cx="9406326" cy="82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14" tIns="86814" rIns="86814" bIns="868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Baseline Model Evaluation Report:</a:t>
          </a:r>
          <a:r>
            <a:rPr lang="en-US" sz="1900" kern="1200"/>
            <a:t> A comprehensive report detailing the confusion matrix analysis and assessing the effectiveness of the initial model.</a:t>
          </a:r>
        </a:p>
      </dsp:txBody>
      <dsp:txXfrm>
        <a:off x="947435" y="1029214"/>
        <a:ext cx="9406326" cy="820290"/>
      </dsp:txXfrm>
    </dsp:sp>
    <dsp:sp modelId="{AC6E1C83-C7E0-4164-B0EC-D1C4EA42A201}">
      <dsp:nvSpPr>
        <dsp:cNvPr id="0" name=""/>
        <dsp:cNvSpPr/>
      </dsp:nvSpPr>
      <dsp:spPr>
        <a:xfrm>
          <a:off x="0" y="2054578"/>
          <a:ext cx="10353761" cy="820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CA488-C5A1-47AC-892C-853A9A2B5D08}">
      <dsp:nvSpPr>
        <dsp:cNvPr id="0" name=""/>
        <dsp:cNvSpPr/>
      </dsp:nvSpPr>
      <dsp:spPr>
        <a:xfrm>
          <a:off x="248137" y="2239143"/>
          <a:ext cx="451159" cy="451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F05D8-F5D6-4E95-8EB9-AE7424DB23DB}">
      <dsp:nvSpPr>
        <dsp:cNvPr id="0" name=""/>
        <dsp:cNvSpPr/>
      </dsp:nvSpPr>
      <dsp:spPr>
        <a:xfrm>
          <a:off x="947435" y="2054578"/>
          <a:ext cx="9406326" cy="82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14" tIns="86814" rIns="86814" bIns="868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Trained Deep Learning Models:</a:t>
          </a:r>
          <a:r>
            <a:rPr lang="en-US" sz="1900" kern="1200"/>
            <a:t> Advanced models incorporating customized text vectorization and embedding layers, trained for optimal spam detection.</a:t>
          </a:r>
        </a:p>
      </dsp:txBody>
      <dsp:txXfrm>
        <a:off x="947435" y="2054578"/>
        <a:ext cx="9406326" cy="820290"/>
      </dsp:txXfrm>
    </dsp:sp>
    <dsp:sp modelId="{70680EF9-28D0-4438-92E9-75BC904DE3EF}">
      <dsp:nvSpPr>
        <dsp:cNvPr id="0" name=""/>
        <dsp:cNvSpPr/>
      </dsp:nvSpPr>
      <dsp:spPr>
        <a:xfrm>
          <a:off x="0" y="3079941"/>
          <a:ext cx="10353761" cy="820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7053A-C409-424E-A26C-1CA8DAC8940B}">
      <dsp:nvSpPr>
        <dsp:cNvPr id="0" name=""/>
        <dsp:cNvSpPr/>
      </dsp:nvSpPr>
      <dsp:spPr>
        <a:xfrm>
          <a:off x="248137" y="3264507"/>
          <a:ext cx="451159" cy="451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CC7E-8BFF-433E-8138-5FB76FA22D0D}">
      <dsp:nvSpPr>
        <dsp:cNvPr id="0" name=""/>
        <dsp:cNvSpPr/>
      </dsp:nvSpPr>
      <dsp:spPr>
        <a:xfrm>
          <a:off x="947435" y="3079941"/>
          <a:ext cx="9406326" cy="82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14" tIns="86814" rIns="86814" bIns="868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Comprehensive Model Evaluation Metrics:</a:t>
          </a:r>
          <a:r>
            <a:rPr lang="en-US" sz="1900" kern="1200"/>
            <a:t> Performance analysis of each model using key metrics such as </a:t>
          </a:r>
          <a:r>
            <a:rPr lang="en-US" sz="1900" b="1" kern="1200"/>
            <a:t>F1-score, recall, accuracy, and precision</a:t>
          </a:r>
          <a:r>
            <a:rPr lang="en-US" sz="1900" kern="1200"/>
            <a:t>.</a:t>
          </a:r>
        </a:p>
      </dsp:txBody>
      <dsp:txXfrm>
        <a:off x="947435" y="3079941"/>
        <a:ext cx="9406326" cy="820290"/>
      </dsp:txXfrm>
    </dsp:sp>
    <dsp:sp modelId="{43D05577-1DE4-4021-926D-C947DF321795}">
      <dsp:nvSpPr>
        <dsp:cNvPr id="0" name=""/>
        <dsp:cNvSpPr/>
      </dsp:nvSpPr>
      <dsp:spPr>
        <a:xfrm>
          <a:off x="0" y="4105305"/>
          <a:ext cx="10353761" cy="820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473C4-2DD7-424F-B764-0106106B7987}">
      <dsp:nvSpPr>
        <dsp:cNvPr id="0" name=""/>
        <dsp:cNvSpPr/>
      </dsp:nvSpPr>
      <dsp:spPr>
        <a:xfrm>
          <a:off x="248137" y="4289870"/>
          <a:ext cx="451159" cy="4511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C22EF-E50E-45D1-9145-7DB43B796553}">
      <dsp:nvSpPr>
        <dsp:cNvPr id="0" name=""/>
        <dsp:cNvSpPr/>
      </dsp:nvSpPr>
      <dsp:spPr>
        <a:xfrm>
          <a:off x="947435" y="4105305"/>
          <a:ext cx="9406326" cy="82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14" tIns="86814" rIns="86814" bIns="868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Relevance:</a:t>
          </a:r>
          <a:r>
            <a:rPr lang="en-US" sz="1900" kern="1200"/>
            <a:t> These deliverables are crucial in assessing the effectiveness of various models for SMS spam detection, directly contributing to the project's objectives.</a:t>
          </a:r>
        </a:p>
      </dsp:txBody>
      <dsp:txXfrm>
        <a:off x="947435" y="4105305"/>
        <a:ext cx="9406326" cy="820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9516-789A-1AC4-119A-E4E792FA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1C8EC-B963-A970-3AD7-4B9508A92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67C9-CE8F-9A97-8DDF-00717060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36EF-46E2-A86A-4700-83950845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2809-616A-F571-73E0-0F40AFEF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6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F4F-245B-1513-306C-536EB84F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E5E78-424B-7015-0261-7BA26936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0A5D-63B9-C187-8A13-9E0E3C4D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A2FB-BB83-8A34-0A98-5EF06F91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0967-FE1B-3251-8CE1-CB5089A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094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83E87-6D68-4112-3748-46C37A77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A1F1-B2FC-CC56-CAF7-1CA1DD49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FEE4-4911-C1EF-913C-BD0CC689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0885-90B7-A68F-EA2C-AE129575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88DB-8BE0-7223-9062-9FE099CB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501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2B10-F8CA-1E80-9BD3-FF7D948C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BC00-3769-F33B-C894-9A022159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F021-6BE8-83A9-9B5B-02A99CE6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441C-87B2-45AA-9DA1-659F12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172D-FE23-E7C8-6715-5F0C39C6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311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0E8-A5F5-3924-DA8B-0015EB2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40D0-CEC4-CE56-1C65-E1C9E3EC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9D35-409C-CB76-C1AD-44DD5EB3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D2C7-DCC6-B577-607E-B981059C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8D6E-76B6-886A-D2BD-D870AA5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D8B3-F885-1616-5CA2-790B172D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4E94-DAE3-AB93-231B-DC2A18CE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4A1DF-809D-1B1E-C634-65B76D2F6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6808-6E73-C0F9-F3F2-921A030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298E-67A3-5104-F5C9-7BAAADE9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7177D-B3DD-3E3E-45D2-85832101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13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432-A803-70C5-35BA-24461BDA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5B4D-8344-9C27-6BC5-3B5729D1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9AD2C-E4D8-5C53-D9DB-C72BACC7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9BD65-89CC-B5E4-86ED-5161D3247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AD27F-3A96-57DB-F3FD-89FE06B19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BF29-76C7-8877-58D6-3D470B41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107E6-C6CD-A1D8-BB95-2FE9E400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A8AEB-1C2C-592A-8CDC-141066E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988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71D9-5B7B-E7C3-7D0E-F2326429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B3DAB-E5DD-E635-60C4-3AA07EC5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36A84-B48D-FD8B-DC13-35B9AF91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99AEE-D35F-0FEE-9EA3-422F47C6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AEFBB-1BA8-DE21-0C81-076F1A31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E44EB-5A9B-1C79-D51D-63B4C138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6C188-33F0-E0E3-8F8F-CEFD53FC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8C5D-45AF-F52E-5CC1-95A8C5A2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B660-C7AB-539C-D2A4-01D9F7D0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6A8E1-D41C-121C-CB76-D11C64B2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F647E-5E59-7A45-ECD5-8D61458E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4CF5-2B8A-1803-E529-17D1409E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BD0C-FED1-4CCF-92E7-7932D33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29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3AB-15F0-0A36-58B7-B3E5095E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3BB0-F3D5-C6A5-9011-6D6002A35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4422-C9DB-0815-C071-C944DCED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4154E-7E3E-ED67-F179-75C10168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E18F0-AD39-FCC0-B872-63006CAE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4CF4-EC76-0703-423F-D486A4D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6CE90-D313-1726-4BD3-AC6724E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1FB-DEF6-D988-8487-E49BD4E0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47C9-3D92-AA00-D958-D5E16E7FB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0967-B98A-E4F4-9E43-802C03C6E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804C-2497-69D1-9566-343AF8325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Sushanth Reddy Papareddy - 00868162</a:t>
            </a:r>
            <a:b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Nijaz Salihovic - 00681449</a:t>
            </a:r>
            <a:br>
              <a:rPr lang="en-US" sz="2500" dirty="0">
                <a:solidFill>
                  <a:schemeClr val="tx2"/>
                </a:solidFill>
              </a:rPr>
            </a:b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DCDBE-CD7A-BFAB-9177-90606E18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Spam Detection Project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C0CB570-A5CB-4BE2-4070-FEFFCAEC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18CF-BAAE-3775-3272-06A37390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111433"/>
            <a:ext cx="5105398" cy="4065529"/>
          </a:xfrm>
        </p:spPr>
        <p:txBody>
          <a:bodyPr>
            <a:normAutofit/>
          </a:bodyPr>
          <a:lstStyle/>
          <a:p>
            <a:r>
              <a:rPr lang="en-US" sz="2000" dirty="0"/>
              <a:t>This project focuses on creating an efficient system to identify spam messages using machine learning techniques in Python, with a strong emphasis on TensorFlow-based deep learning models. The goal is to leverage advanced AI methodologies to analyze text patterns and accurately distinguish spam from legitimate messages.</a:t>
            </a:r>
          </a:p>
        </p:txBody>
      </p:sp>
    </p:spTree>
    <p:extLst>
      <p:ext uri="{BB962C8B-B14F-4D97-AF65-F5344CB8AC3E}">
        <p14:creationId xmlns:p14="http://schemas.microsoft.com/office/powerpoint/2010/main" val="181680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609-4ACA-D4C8-4CC1-2354D0B3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04928-72CB-C8D3-56C4-52D81D991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9086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1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8FE4DB-F297-947B-07A0-DBE7C17F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33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BDB3-6719-7B07-24E2-DACCDFC1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22A7E-C1EA-B82A-DEB3-93D70D4E3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8478"/>
              </p:ext>
            </p:extLst>
          </p:nvPr>
        </p:nvGraphicFramePr>
        <p:xfrm>
          <a:off x="838200" y="1405467"/>
          <a:ext cx="10515600" cy="369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3903D6-FCE3-E2DB-540C-6DF9F078E7F3}"/>
              </a:ext>
            </a:extLst>
          </p:cNvPr>
          <p:cNvSpPr txBox="1"/>
          <p:nvPr/>
        </p:nvSpPr>
        <p:spPr>
          <a:xfrm>
            <a:off x="766232" y="5223934"/>
            <a:ext cx="110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NumPy, Pandas, Matplotlib, TensorFlow, Seaborn, Universal Sentence Encoder (USE).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Preprocessing(reading csv file), Machine Learning Model, Custom Text Vectorization, 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38108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538D-CD22-D768-E89E-0017F817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9407"/>
          </a:xfrm>
        </p:spPr>
        <p:txBody>
          <a:bodyPr>
            <a:normAutofit fontScale="90000"/>
          </a:bodyPr>
          <a:lstStyle/>
          <a:p>
            <a:r>
              <a:rPr lang="en-US" b="1"/>
              <a:t>Expected Deliverables:</a:t>
            </a:r>
            <a:br>
              <a:rPr lang="en-US" b="1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ED6F3-B75D-1C64-160A-34A533378E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392382"/>
          <a:ext cx="10353762" cy="492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20B61-69BC-7804-C270-F36E120C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D441-E044-CE69-44D2-B21C69E5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51" y="2397675"/>
            <a:ext cx="5018589" cy="3553581"/>
          </a:xfrm>
        </p:spPr>
        <p:txBody>
          <a:bodyPr>
            <a:noAutofit/>
          </a:bodyPr>
          <a:lstStyle/>
          <a:p>
            <a:r>
              <a:rPr lang="en-US" sz="1700" dirty="0"/>
              <a:t>Evaluate the model’s performance using essential metrics, including accuracy, precision, recall, and F1-score.</a:t>
            </a:r>
          </a:p>
          <a:p>
            <a:r>
              <a:rPr lang="en-US" sz="1700" dirty="0"/>
              <a:t>Given the dataset's imbalance, emphasize minimizing false positives and false negatives to improve classification reliability.</a:t>
            </a:r>
          </a:p>
          <a:p>
            <a:r>
              <a:rPr lang="en-US" sz="1700" dirty="0"/>
              <a:t>Use the F1-score as the primary metric for model selection, as it offers a balanced assessment of precision and recall.</a:t>
            </a:r>
          </a:p>
          <a:p>
            <a:r>
              <a:rPr lang="en-US" sz="1700" dirty="0"/>
              <a:t>This evaluation method ensures the identification of the most efficient model for SMS spam detection by thoroughly analyzing both precision and recall.</a:t>
            </a:r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909F3E19-163A-60DC-1C5E-6B2FCB15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1" t="-1" r="5890" b="-423"/>
          <a:stretch/>
        </p:blipFill>
        <p:spPr>
          <a:xfrm>
            <a:off x="6800986" y="1413831"/>
            <a:ext cx="4747547" cy="40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0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purl.org/dc/elements/1.1/"/>
    <ds:schemaRef ds:uri="71af3243-3dd4-4a8d-8c0d-dd76da1f02a5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529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Team Members:  1) Sushanth Reddy Papareddy - 00868162  2) Nijaz Salihovic - 00681449 </vt:lpstr>
      <vt:lpstr>SMS Spam Detection Project </vt:lpstr>
      <vt:lpstr>PROJECT PROJECT OBJECTIVES</vt:lpstr>
      <vt:lpstr>Project Approach</vt:lpstr>
      <vt:lpstr>Expected Deliverables: 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Sushanth Reddy Papareddy</dc:creator>
  <cp:lastModifiedBy>Sushanth Reddy Papareddy</cp:lastModifiedBy>
  <cp:revision>15</cp:revision>
  <dcterms:created xsi:type="dcterms:W3CDTF">2025-04-04T15:16:38Z</dcterms:created>
  <dcterms:modified xsi:type="dcterms:W3CDTF">2025-04-05T00:08:53Z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