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4" r:id="rId12"/>
    <p:sldId id="267" r:id="rId13"/>
    <p:sldId id="269" r:id="rId14"/>
    <p:sldId id="275" r:id="rId15"/>
    <p:sldId id="277" r:id="rId16"/>
    <p:sldId id="272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DFB0-89D5-4188-944C-BE0838C8F4B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37FB34-73B4-4318-9659-FABE807DDE6F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73AA105B-AE8E-4D11-9720-E050FFDA58E1}" type="parTrans" cxnId="{6B2E48F3-643E-403B-BDC4-8BD11FDB1795}">
      <dgm:prSet/>
      <dgm:spPr/>
      <dgm:t>
        <a:bodyPr/>
        <a:lstStyle/>
        <a:p>
          <a:endParaRPr lang="en-US"/>
        </a:p>
      </dgm:t>
    </dgm:pt>
    <dgm:pt modelId="{A5FA4DAC-4A5B-4BD3-BFAB-D7A9BA0C69C5}" type="sibTrans" cxnId="{6B2E48F3-643E-403B-BDC4-8BD11FDB1795}">
      <dgm:prSet/>
      <dgm:spPr/>
      <dgm:t>
        <a:bodyPr/>
        <a:lstStyle/>
        <a:p>
          <a:endParaRPr lang="en-US"/>
        </a:p>
      </dgm:t>
    </dgm:pt>
    <dgm:pt modelId="{5C7AA908-B3D2-4793-BDCF-CA5114BC1867}">
      <dgm:prSet/>
      <dgm:spPr/>
      <dgm:t>
        <a:bodyPr/>
        <a:lstStyle/>
        <a:p>
          <a:r>
            <a:rPr lang="en-US"/>
            <a:t>Motivation</a:t>
          </a:r>
        </a:p>
      </dgm:t>
    </dgm:pt>
    <dgm:pt modelId="{11379AFB-643C-49AC-B965-0B628F14E51A}" type="parTrans" cxnId="{F5839769-89FC-4178-802C-A580BC05481C}">
      <dgm:prSet/>
      <dgm:spPr/>
      <dgm:t>
        <a:bodyPr/>
        <a:lstStyle/>
        <a:p>
          <a:endParaRPr lang="en-US"/>
        </a:p>
      </dgm:t>
    </dgm:pt>
    <dgm:pt modelId="{DCA3CAF9-2AFD-411C-B6E5-EF3CD727302F}" type="sibTrans" cxnId="{F5839769-89FC-4178-802C-A580BC05481C}">
      <dgm:prSet/>
      <dgm:spPr/>
      <dgm:t>
        <a:bodyPr/>
        <a:lstStyle/>
        <a:p>
          <a:endParaRPr lang="en-US"/>
        </a:p>
      </dgm:t>
    </dgm:pt>
    <dgm:pt modelId="{01780C17-1313-463E-B236-7402CA0B6C41}">
      <dgm:prSet/>
      <dgm:spPr/>
      <dgm:t>
        <a:bodyPr/>
        <a:lstStyle/>
        <a:p>
          <a:r>
            <a:rPr lang="en-US"/>
            <a:t>Objective</a:t>
          </a:r>
        </a:p>
      </dgm:t>
    </dgm:pt>
    <dgm:pt modelId="{57D70E4E-48C0-4ACB-8FED-E6EC4AB99D04}" type="parTrans" cxnId="{174CA65A-A2FA-47B9-B30E-F4524A01BAC8}">
      <dgm:prSet/>
      <dgm:spPr/>
      <dgm:t>
        <a:bodyPr/>
        <a:lstStyle/>
        <a:p>
          <a:endParaRPr lang="en-US"/>
        </a:p>
      </dgm:t>
    </dgm:pt>
    <dgm:pt modelId="{0A9CDEC8-E06D-43D6-8073-2169F547B657}" type="sibTrans" cxnId="{174CA65A-A2FA-47B9-B30E-F4524A01BAC8}">
      <dgm:prSet/>
      <dgm:spPr/>
      <dgm:t>
        <a:bodyPr/>
        <a:lstStyle/>
        <a:p>
          <a:endParaRPr lang="en-US"/>
        </a:p>
      </dgm:t>
    </dgm:pt>
    <dgm:pt modelId="{DCA291B9-AC0C-4216-88D7-D060BD9FC550}">
      <dgm:prSet/>
      <dgm:spPr/>
      <dgm:t>
        <a:bodyPr/>
        <a:lstStyle/>
        <a:p>
          <a:r>
            <a:rPr lang="en-US"/>
            <a:t>Methodology</a:t>
          </a:r>
        </a:p>
      </dgm:t>
    </dgm:pt>
    <dgm:pt modelId="{85CF1122-CBDD-445F-B778-B09D749EAE6C}" type="parTrans" cxnId="{83A62E7B-A714-4FD1-A171-C088220D965B}">
      <dgm:prSet/>
      <dgm:spPr/>
      <dgm:t>
        <a:bodyPr/>
        <a:lstStyle/>
        <a:p>
          <a:endParaRPr lang="en-US"/>
        </a:p>
      </dgm:t>
    </dgm:pt>
    <dgm:pt modelId="{669B552A-1FCA-49C6-B211-A2E070085F32}" type="sibTrans" cxnId="{83A62E7B-A714-4FD1-A171-C088220D965B}">
      <dgm:prSet/>
      <dgm:spPr/>
      <dgm:t>
        <a:bodyPr/>
        <a:lstStyle/>
        <a:p>
          <a:endParaRPr lang="en-US"/>
        </a:p>
      </dgm:t>
    </dgm:pt>
    <dgm:pt modelId="{702FF3D4-46D1-4E07-AD11-9490BC85BCFE}">
      <dgm:prSet/>
      <dgm:spPr/>
      <dgm:t>
        <a:bodyPr/>
        <a:lstStyle/>
        <a:p>
          <a:r>
            <a:rPr lang="en-US"/>
            <a:t>Model Exploration</a:t>
          </a:r>
        </a:p>
      </dgm:t>
    </dgm:pt>
    <dgm:pt modelId="{1810935B-67D2-4268-BB0A-651C864F3F41}" type="parTrans" cxnId="{C87E271A-99E3-4D10-8904-5CB27A1305EF}">
      <dgm:prSet/>
      <dgm:spPr/>
      <dgm:t>
        <a:bodyPr/>
        <a:lstStyle/>
        <a:p>
          <a:endParaRPr lang="en-US"/>
        </a:p>
      </dgm:t>
    </dgm:pt>
    <dgm:pt modelId="{C906AFC5-7272-4A94-9519-F2AF9038FB55}" type="sibTrans" cxnId="{C87E271A-99E3-4D10-8904-5CB27A1305EF}">
      <dgm:prSet/>
      <dgm:spPr/>
      <dgm:t>
        <a:bodyPr/>
        <a:lstStyle/>
        <a:p>
          <a:endParaRPr lang="en-US"/>
        </a:p>
      </dgm:t>
    </dgm:pt>
    <dgm:pt modelId="{A0C55D00-1BAE-4EA3-9A34-FAF1456C1000}">
      <dgm:prSet/>
      <dgm:spPr/>
      <dgm:t>
        <a:bodyPr/>
        <a:lstStyle/>
        <a:p>
          <a:r>
            <a:rPr lang="en-US"/>
            <a:t>Evaluation Criteria</a:t>
          </a:r>
        </a:p>
      </dgm:t>
    </dgm:pt>
    <dgm:pt modelId="{6FB5A16F-197C-41A0-AD7F-759325F83041}" type="parTrans" cxnId="{F6C517A8-434C-493A-8F55-16FF478319AA}">
      <dgm:prSet/>
      <dgm:spPr/>
      <dgm:t>
        <a:bodyPr/>
        <a:lstStyle/>
        <a:p>
          <a:endParaRPr lang="en-US"/>
        </a:p>
      </dgm:t>
    </dgm:pt>
    <dgm:pt modelId="{339F608E-754B-4311-820F-CB466D42FA2F}" type="sibTrans" cxnId="{F6C517A8-434C-493A-8F55-16FF478319AA}">
      <dgm:prSet/>
      <dgm:spPr/>
      <dgm:t>
        <a:bodyPr/>
        <a:lstStyle/>
        <a:p>
          <a:endParaRPr lang="en-US"/>
        </a:p>
      </dgm:t>
    </dgm:pt>
    <dgm:pt modelId="{007433F0-6953-4B19-B6CB-F9BAB1A50462}">
      <dgm:prSet/>
      <dgm:spPr/>
      <dgm:t>
        <a:bodyPr/>
        <a:lstStyle/>
        <a:p>
          <a:r>
            <a:rPr lang="en-US"/>
            <a:t>PCA Results</a:t>
          </a:r>
        </a:p>
      </dgm:t>
    </dgm:pt>
    <dgm:pt modelId="{3360E4F1-9A47-4FA6-9F38-717BB80D8730}" type="parTrans" cxnId="{4392EF3C-A2F4-4049-8BB5-4AF0956243EB}">
      <dgm:prSet/>
      <dgm:spPr/>
      <dgm:t>
        <a:bodyPr/>
        <a:lstStyle/>
        <a:p>
          <a:endParaRPr lang="en-US"/>
        </a:p>
      </dgm:t>
    </dgm:pt>
    <dgm:pt modelId="{0A8EE167-DFF8-44CF-83F9-2C789A0E767E}" type="sibTrans" cxnId="{4392EF3C-A2F4-4049-8BB5-4AF0956243EB}">
      <dgm:prSet/>
      <dgm:spPr/>
      <dgm:t>
        <a:bodyPr/>
        <a:lstStyle/>
        <a:p>
          <a:endParaRPr lang="en-US"/>
        </a:p>
      </dgm:t>
    </dgm:pt>
    <dgm:pt modelId="{7EFE860A-7AAE-4C39-AA11-D4EABEE0969D}">
      <dgm:prSet/>
      <dgm:spPr/>
      <dgm:t>
        <a:bodyPr/>
        <a:lstStyle/>
        <a:p>
          <a:r>
            <a:rPr lang="en-US"/>
            <a:t>Results</a:t>
          </a:r>
        </a:p>
      </dgm:t>
    </dgm:pt>
    <dgm:pt modelId="{BDBF5E9B-B964-40D9-BD0E-EB1A27BA489E}" type="parTrans" cxnId="{590C1528-3889-4EDE-BA2B-E3DC23FCB9F6}">
      <dgm:prSet/>
      <dgm:spPr/>
      <dgm:t>
        <a:bodyPr/>
        <a:lstStyle/>
        <a:p>
          <a:endParaRPr lang="en-US"/>
        </a:p>
      </dgm:t>
    </dgm:pt>
    <dgm:pt modelId="{5D96DBDE-4FEE-49FC-BC5B-B442BD8CF213}" type="sibTrans" cxnId="{590C1528-3889-4EDE-BA2B-E3DC23FCB9F6}">
      <dgm:prSet/>
      <dgm:spPr/>
      <dgm:t>
        <a:bodyPr/>
        <a:lstStyle/>
        <a:p>
          <a:endParaRPr lang="en-US"/>
        </a:p>
      </dgm:t>
    </dgm:pt>
    <dgm:pt modelId="{17610E4F-3FDA-4FD8-B7A8-D0B87EB0BBA8}">
      <dgm:prSet/>
      <dgm:spPr/>
      <dgm:t>
        <a:bodyPr/>
        <a:lstStyle/>
        <a:p>
          <a:r>
            <a:rPr lang="en-US"/>
            <a:t>Project Outcomes and their Significance</a:t>
          </a:r>
        </a:p>
      </dgm:t>
    </dgm:pt>
    <dgm:pt modelId="{ABA1BFF2-BAC6-4B45-BE3F-C97BC1D728FD}" type="parTrans" cxnId="{78446585-2B4A-43D4-B216-5D6B9C7D41B9}">
      <dgm:prSet/>
      <dgm:spPr/>
      <dgm:t>
        <a:bodyPr/>
        <a:lstStyle/>
        <a:p>
          <a:endParaRPr lang="en-US"/>
        </a:p>
      </dgm:t>
    </dgm:pt>
    <dgm:pt modelId="{E06FA43E-C13F-44CB-8A94-693CBD2A6DB3}" type="sibTrans" cxnId="{78446585-2B4A-43D4-B216-5D6B9C7D41B9}">
      <dgm:prSet/>
      <dgm:spPr/>
      <dgm:t>
        <a:bodyPr/>
        <a:lstStyle/>
        <a:p>
          <a:endParaRPr lang="en-US"/>
        </a:p>
      </dgm:t>
    </dgm:pt>
    <dgm:pt modelId="{E30C777A-2E09-1449-9664-0278625A9B62}" type="pres">
      <dgm:prSet presAssocID="{51ACDFB0-89D5-4188-944C-BE0838C8F4B7}" presName="vert0" presStyleCnt="0">
        <dgm:presLayoutVars>
          <dgm:dir/>
          <dgm:animOne val="branch"/>
          <dgm:animLvl val="lvl"/>
        </dgm:presLayoutVars>
      </dgm:prSet>
      <dgm:spPr/>
    </dgm:pt>
    <dgm:pt modelId="{BE83838F-894E-7940-BDB6-511970B77CCA}" type="pres">
      <dgm:prSet presAssocID="{8C37FB34-73B4-4318-9659-FABE807DDE6F}" presName="thickLine" presStyleLbl="alignNode1" presStyleIdx="0" presStyleCnt="9"/>
      <dgm:spPr/>
    </dgm:pt>
    <dgm:pt modelId="{1CDE9F3B-0DC6-B045-B638-281AA732D7AF}" type="pres">
      <dgm:prSet presAssocID="{8C37FB34-73B4-4318-9659-FABE807DDE6F}" presName="horz1" presStyleCnt="0"/>
      <dgm:spPr/>
    </dgm:pt>
    <dgm:pt modelId="{7360F9AC-1B5F-B64C-949D-55B6DFFC0703}" type="pres">
      <dgm:prSet presAssocID="{8C37FB34-73B4-4318-9659-FABE807DDE6F}" presName="tx1" presStyleLbl="revTx" presStyleIdx="0" presStyleCnt="9"/>
      <dgm:spPr/>
    </dgm:pt>
    <dgm:pt modelId="{FBBF3C07-3370-A74B-A474-C8C4961755B9}" type="pres">
      <dgm:prSet presAssocID="{8C37FB34-73B4-4318-9659-FABE807DDE6F}" presName="vert1" presStyleCnt="0"/>
      <dgm:spPr/>
    </dgm:pt>
    <dgm:pt modelId="{F7D3360B-D96D-A042-8BFC-45A6E9AF40E0}" type="pres">
      <dgm:prSet presAssocID="{5C7AA908-B3D2-4793-BDCF-CA5114BC1867}" presName="thickLine" presStyleLbl="alignNode1" presStyleIdx="1" presStyleCnt="9"/>
      <dgm:spPr/>
    </dgm:pt>
    <dgm:pt modelId="{7465CB27-1680-B449-8DA8-28B9B58AFCA0}" type="pres">
      <dgm:prSet presAssocID="{5C7AA908-B3D2-4793-BDCF-CA5114BC1867}" presName="horz1" presStyleCnt="0"/>
      <dgm:spPr/>
    </dgm:pt>
    <dgm:pt modelId="{D9D10AE4-EEA7-3A44-AC6B-87170A303207}" type="pres">
      <dgm:prSet presAssocID="{5C7AA908-B3D2-4793-BDCF-CA5114BC1867}" presName="tx1" presStyleLbl="revTx" presStyleIdx="1" presStyleCnt="9"/>
      <dgm:spPr/>
    </dgm:pt>
    <dgm:pt modelId="{095997C8-E372-2E4B-B098-CCA63F2CA86F}" type="pres">
      <dgm:prSet presAssocID="{5C7AA908-B3D2-4793-BDCF-CA5114BC1867}" presName="vert1" presStyleCnt="0"/>
      <dgm:spPr/>
    </dgm:pt>
    <dgm:pt modelId="{42F8D405-B559-F54C-9C0A-3D7A2A1639D1}" type="pres">
      <dgm:prSet presAssocID="{01780C17-1313-463E-B236-7402CA0B6C41}" presName="thickLine" presStyleLbl="alignNode1" presStyleIdx="2" presStyleCnt="9"/>
      <dgm:spPr/>
    </dgm:pt>
    <dgm:pt modelId="{CBF0B062-8C43-BE4D-9618-F9A15FCCEC93}" type="pres">
      <dgm:prSet presAssocID="{01780C17-1313-463E-B236-7402CA0B6C41}" presName="horz1" presStyleCnt="0"/>
      <dgm:spPr/>
    </dgm:pt>
    <dgm:pt modelId="{BA944128-FE8C-9547-AC24-83B76B5BD5DB}" type="pres">
      <dgm:prSet presAssocID="{01780C17-1313-463E-B236-7402CA0B6C41}" presName="tx1" presStyleLbl="revTx" presStyleIdx="2" presStyleCnt="9"/>
      <dgm:spPr/>
    </dgm:pt>
    <dgm:pt modelId="{1A5DA7A7-645C-4F4E-9781-61F25457FF0A}" type="pres">
      <dgm:prSet presAssocID="{01780C17-1313-463E-B236-7402CA0B6C41}" presName="vert1" presStyleCnt="0"/>
      <dgm:spPr/>
    </dgm:pt>
    <dgm:pt modelId="{765E8243-5F7E-D245-9C3E-931457C2B83B}" type="pres">
      <dgm:prSet presAssocID="{DCA291B9-AC0C-4216-88D7-D060BD9FC550}" presName="thickLine" presStyleLbl="alignNode1" presStyleIdx="3" presStyleCnt="9"/>
      <dgm:spPr/>
    </dgm:pt>
    <dgm:pt modelId="{4FE6615B-5611-594C-B294-6375F0880477}" type="pres">
      <dgm:prSet presAssocID="{DCA291B9-AC0C-4216-88D7-D060BD9FC550}" presName="horz1" presStyleCnt="0"/>
      <dgm:spPr/>
    </dgm:pt>
    <dgm:pt modelId="{FDF14A92-421C-DE4C-B378-B24C3A1A0D3A}" type="pres">
      <dgm:prSet presAssocID="{DCA291B9-AC0C-4216-88D7-D060BD9FC550}" presName="tx1" presStyleLbl="revTx" presStyleIdx="3" presStyleCnt="9"/>
      <dgm:spPr/>
    </dgm:pt>
    <dgm:pt modelId="{12639932-EAC1-5A4E-83BF-331E870C1BAA}" type="pres">
      <dgm:prSet presAssocID="{DCA291B9-AC0C-4216-88D7-D060BD9FC550}" presName="vert1" presStyleCnt="0"/>
      <dgm:spPr/>
    </dgm:pt>
    <dgm:pt modelId="{E2CA01D5-7E6F-EA48-B43A-279719603E19}" type="pres">
      <dgm:prSet presAssocID="{702FF3D4-46D1-4E07-AD11-9490BC85BCFE}" presName="thickLine" presStyleLbl="alignNode1" presStyleIdx="4" presStyleCnt="9"/>
      <dgm:spPr/>
    </dgm:pt>
    <dgm:pt modelId="{A0CBF9AC-0F07-EF4D-A7DB-5BFD62410558}" type="pres">
      <dgm:prSet presAssocID="{702FF3D4-46D1-4E07-AD11-9490BC85BCFE}" presName="horz1" presStyleCnt="0"/>
      <dgm:spPr/>
    </dgm:pt>
    <dgm:pt modelId="{A00FE71D-326B-8146-B426-5CD3325E5648}" type="pres">
      <dgm:prSet presAssocID="{702FF3D4-46D1-4E07-AD11-9490BC85BCFE}" presName="tx1" presStyleLbl="revTx" presStyleIdx="4" presStyleCnt="9"/>
      <dgm:spPr/>
    </dgm:pt>
    <dgm:pt modelId="{D7C57123-D6FA-F14D-9B01-8B02E84F17B7}" type="pres">
      <dgm:prSet presAssocID="{702FF3D4-46D1-4E07-AD11-9490BC85BCFE}" presName="vert1" presStyleCnt="0"/>
      <dgm:spPr/>
    </dgm:pt>
    <dgm:pt modelId="{7B72446A-30B5-EE4C-9CDF-2C7A7E357C9F}" type="pres">
      <dgm:prSet presAssocID="{A0C55D00-1BAE-4EA3-9A34-FAF1456C1000}" presName="thickLine" presStyleLbl="alignNode1" presStyleIdx="5" presStyleCnt="9"/>
      <dgm:spPr/>
    </dgm:pt>
    <dgm:pt modelId="{D15B81BA-32D5-0445-9CE2-D973C0405403}" type="pres">
      <dgm:prSet presAssocID="{A0C55D00-1BAE-4EA3-9A34-FAF1456C1000}" presName="horz1" presStyleCnt="0"/>
      <dgm:spPr/>
    </dgm:pt>
    <dgm:pt modelId="{E0CDD02B-4F4A-784D-8E35-F95E2AB6F4A3}" type="pres">
      <dgm:prSet presAssocID="{A0C55D00-1BAE-4EA3-9A34-FAF1456C1000}" presName="tx1" presStyleLbl="revTx" presStyleIdx="5" presStyleCnt="9"/>
      <dgm:spPr/>
    </dgm:pt>
    <dgm:pt modelId="{1462EF5B-1AAA-7B4B-B940-7750AF80CB78}" type="pres">
      <dgm:prSet presAssocID="{A0C55D00-1BAE-4EA3-9A34-FAF1456C1000}" presName="vert1" presStyleCnt="0"/>
      <dgm:spPr/>
    </dgm:pt>
    <dgm:pt modelId="{9C92E0EE-81CD-5442-A9CD-23DE8E02310A}" type="pres">
      <dgm:prSet presAssocID="{007433F0-6953-4B19-B6CB-F9BAB1A50462}" presName="thickLine" presStyleLbl="alignNode1" presStyleIdx="6" presStyleCnt="9"/>
      <dgm:spPr/>
    </dgm:pt>
    <dgm:pt modelId="{4BA9D1A0-B2BD-A644-BCAE-4F4A8E538006}" type="pres">
      <dgm:prSet presAssocID="{007433F0-6953-4B19-B6CB-F9BAB1A50462}" presName="horz1" presStyleCnt="0"/>
      <dgm:spPr/>
    </dgm:pt>
    <dgm:pt modelId="{FDFE3319-8115-134C-B9EE-F2327D92282B}" type="pres">
      <dgm:prSet presAssocID="{007433F0-6953-4B19-B6CB-F9BAB1A50462}" presName="tx1" presStyleLbl="revTx" presStyleIdx="6" presStyleCnt="9"/>
      <dgm:spPr/>
    </dgm:pt>
    <dgm:pt modelId="{19F84CAD-9CD5-0C4D-82CF-B84B75999522}" type="pres">
      <dgm:prSet presAssocID="{007433F0-6953-4B19-B6CB-F9BAB1A50462}" presName="vert1" presStyleCnt="0"/>
      <dgm:spPr/>
    </dgm:pt>
    <dgm:pt modelId="{2CFF252E-36C2-0141-92DE-26C5FD20E30D}" type="pres">
      <dgm:prSet presAssocID="{7EFE860A-7AAE-4C39-AA11-D4EABEE0969D}" presName="thickLine" presStyleLbl="alignNode1" presStyleIdx="7" presStyleCnt="9"/>
      <dgm:spPr/>
    </dgm:pt>
    <dgm:pt modelId="{52244D00-B795-2C4D-BA49-088A0781ED04}" type="pres">
      <dgm:prSet presAssocID="{7EFE860A-7AAE-4C39-AA11-D4EABEE0969D}" presName="horz1" presStyleCnt="0"/>
      <dgm:spPr/>
    </dgm:pt>
    <dgm:pt modelId="{7C512A7B-5BAC-5A49-A9CB-693B50A32A94}" type="pres">
      <dgm:prSet presAssocID="{7EFE860A-7AAE-4C39-AA11-D4EABEE0969D}" presName="tx1" presStyleLbl="revTx" presStyleIdx="7" presStyleCnt="9"/>
      <dgm:spPr/>
    </dgm:pt>
    <dgm:pt modelId="{FB674306-E99B-E14C-BE9C-8E4A02E6DC87}" type="pres">
      <dgm:prSet presAssocID="{7EFE860A-7AAE-4C39-AA11-D4EABEE0969D}" presName="vert1" presStyleCnt="0"/>
      <dgm:spPr/>
    </dgm:pt>
    <dgm:pt modelId="{87C15AD8-D7D4-B14F-86C3-6E2907126A33}" type="pres">
      <dgm:prSet presAssocID="{17610E4F-3FDA-4FD8-B7A8-D0B87EB0BBA8}" presName="thickLine" presStyleLbl="alignNode1" presStyleIdx="8" presStyleCnt="9"/>
      <dgm:spPr/>
    </dgm:pt>
    <dgm:pt modelId="{2397E08D-2411-834F-96EE-CF9E39934B7C}" type="pres">
      <dgm:prSet presAssocID="{17610E4F-3FDA-4FD8-B7A8-D0B87EB0BBA8}" presName="horz1" presStyleCnt="0"/>
      <dgm:spPr/>
    </dgm:pt>
    <dgm:pt modelId="{8106B3CD-D7D6-DA4B-BFD3-10CC95E75AF5}" type="pres">
      <dgm:prSet presAssocID="{17610E4F-3FDA-4FD8-B7A8-D0B87EB0BBA8}" presName="tx1" presStyleLbl="revTx" presStyleIdx="8" presStyleCnt="9"/>
      <dgm:spPr/>
    </dgm:pt>
    <dgm:pt modelId="{A47B2280-6EC9-894E-8D69-EB8817712EA3}" type="pres">
      <dgm:prSet presAssocID="{17610E4F-3FDA-4FD8-B7A8-D0B87EB0BBA8}" presName="vert1" presStyleCnt="0"/>
      <dgm:spPr/>
    </dgm:pt>
  </dgm:ptLst>
  <dgm:cxnLst>
    <dgm:cxn modelId="{C87E271A-99E3-4D10-8904-5CB27A1305EF}" srcId="{51ACDFB0-89D5-4188-944C-BE0838C8F4B7}" destId="{702FF3D4-46D1-4E07-AD11-9490BC85BCFE}" srcOrd="4" destOrd="0" parTransId="{1810935B-67D2-4268-BB0A-651C864F3F41}" sibTransId="{C906AFC5-7272-4A94-9519-F2AF9038FB55}"/>
    <dgm:cxn modelId="{8E0CBA1D-2567-C74F-B31F-717798915BF4}" type="presOf" srcId="{A0C55D00-1BAE-4EA3-9A34-FAF1456C1000}" destId="{E0CDD02B-4F4A-784D-8E35-F95E2AB6F4A3}" srcOrd="0" destOrd="0" presId="urn:microsoft.com/office/officeart/2008/layout/LinedList"/>
    <dgm:cxn modelId="{590C1528-3889-4EDE-BA2B-E3DC23FCB9F6}" srcId="{51ACDFB0-89D5-4188-944C-BE0838C8F4B7}" destId="{7EFE860A-7AAE-4C39-AA11-D4EABEE0969D}" srcOrd="7" destOrd="0" parTransId="{BDBF5E9B-B964-40D9-BD0E-EB1A27BA489E}" sibTransId="{5D96DBDE-4FEE-49FC-BC5B-B442BD8CF213}"/>
    <dgm:cxn modelId="{982C022A-3D66-9048-8AFC-AA3D83A086A5}" type="presOf" srcId="{17610E4F-3FDA-4FD8-B7A8-D0B87EB0BBA8}" destId="{8106B3CD-D7D6-DA4B-BFD3-10CC95E75AF5}" srcOrd="0" destOrd="0" presId="urn:microsoft.com/office/officeart/2008/layout/LinedList"/>
    <dgm:cxn modelId="{ED0C9E2A-ED17-FE47-BC0E-772089AFBE7E}" type="presOf" srcId="{5C7AA908-B3D2-4793-BDCF-CA5114BC1867}" destId="{D9D10AE4-EEA7-3A44-AC6B-87170A303207}" srcOrd="0" destOrd="0" presId="urn:microsoft.com/office/officeart/2008/layout/LinedList"/>
    <dgm:cxn modelId="{4392EF3C-A2F4-4049-8BB5-4AF0956243EB}" srcId="{51ACDFB0-89D5-4188-944C-BE0838C8F4B7}" destId="{007433F0-6953-4B19-B6CB-F9BAB1A50462}" srcOrd="6" destOrd="0" parTransId="{3360E4F1-9A47-4FA6-9F38-717BB80D8730}" sibTransId="{0A8EE167-DFF8-44CF-83F9-2C789A0E767E}"/>
    <dgm:cxn modelId="{3BEB3466-1E23-5D4F-9E5A-E0C1565D21FC}" type="presOf" srcId="{51ACDFB0-89D5-4188-944C-BE0838C8F4B7}" destId="{E30C777A-2E09-1449-9664-0278625A9B62}" srcOrd="0" destOrd="0" presId="urn:microsoft.com/office/officeart/2008/layout/LinedList"/>
    <dgm:cxn modelId="{F5839769-89FC-4178-802C-A580BC05481C}" srcId="{51ACDFB0-89D5-4188-944C-BE0838C8F4B7}" destId="{5C7AA908-B3D2-4793-BDCF-CA5114BC1867}" srcOrd="1" destOrd="0" parTransId="{11379AFB-643C-49AC-B965-0B628F14E51A}" sibTransId="{DCA3CAF9-2AFD-411C-B6E5-EF3CD727302F}"/>
    <dgm:cxn modelId="{55325C71-8362-7343-B469-9085FF578D8B}" type="presOf" srcId="{007433F0-6953-4B19-B6CB-F9BAB1A50462}" destId="{FDFE3319-8115-134C-B9EE-F2327D92282B}" srcOrd="0" destOrd="0" presId="urn:microsoft.com/office/officeart/2008/layout/LinedList"/>
    <dgm:cxn modelId="{174CA65A-A2FA-47B9-B30E-F4524A01BAC8}" srcId="{51ACDFB0-89D5-4188-944C-BE0838C8F4B7}" destId="{01780C17-1313-463E-B236-7402CA0B6C41}" srcOrd="2" destOrd="0" parTransId="{57D70E4E-48C0-4ACB-8FED-E6EC4AB99D04}" sibTransId="{0A9CDEC8-E06D-43D6-8073-2169F547B657}"/>
    <dgm:cxn modelId="{83A62E7B-A714-4FD1-A171-C088220D965B}" srcId="{51ACDFB0-89D5-4188-944C-BE0838C8F4B7}" destId="{DCA291B9-AC0C-4216-88D7-D060BD9FC550}" srcOrd="3" destOrd="0" parTransId="{85CF1122-CBDD-445F-B778-B09D749EAE6C}" sibTransId="{669B552A-1FCA-49C6-B211-A2E070085F32}"/>
    <dgm:cxn modelId="{78446585-2B4A-43D4-B216-5D6B9C7D41B9}" srcId="{51ACDFB0-89D5-4188-944C-BE0838C8F4B7}" destId="{17610E4F-3FDA-4FD8-B7A8-D0B87EB0BBA8}" srcOrd="8" destOrd="0" parTransId="{ABA1BFF2-BAC6-4B45-BE3F-C97BC1D728FD}" sibTransId="{E06FA43E-C13F-44CB-8A94-693CBD2A6DB3}"/>
    <dgm:cxn modelId="{AA037696-A5FC-D943-88D6-DA9C411C71BB}" type="presOf" srcId="{DCA291B9-AC0C-4216-88D7-D060BD9FC550}" destId="{FDF14A92-421C-DE4C-B378-B24C3A1A0D3A}" srcOrd="0" destOrd="0" presId="urn:microsoft.com/office/officeart/2008/layout/LinedList"/>
    <dgm:cxn modelId="{F6C517A8-434C-493A-8F55-16FF478319AA}" srcId="{51ACDFB0-89D5-4188-944C-BE0838C8F4B7}" destId="{A0C55D00-1BAE-4EA3-9A34-FAF1456C1000}" srcOrd="5" destOrd="0" parTransId="{6FB5A16F-197C-41A0-AD7F-759325F83041}" sibTransId="{339F608E-754B-4311-820F-CB466D42FA2F}"/>
    <dgm:cxn modelId="{3B8115AF-3FE3-D34A-81AF-B7C0B7CC9495}" type="presOf" srcId="{7EFE860A-7AAE-4C39-AA11-D4EABEE0969D}" destId="{7C512A7B-5BAC-5A49-A9CB-693B50A32A94}" srcOrd="0" destOrd="0" presId="urn:microsoft.com/office/officeart/2008/layout/LinedList"/>
    <dgm:cxn modelId="{6E2357CE-FEFC-A046-9731-C1FAFF9C5653}" type="presOf" srcId="{702FF3D4-46D1-4E07-AD11-9490BC85BCFE}" destId="{A00FE71D-326B-8146-B426-5CD3325E5648}" srcOrd="0" destOrd="0" presId="urn:microsoft.com/office/officeart/2008/layout/LinedList"/>
    <dgm:cxn modelId="{F89CFFE0-7B5D-014E-9626-ED5994AA3A2A}" type="presOf" srcId="{8C37FB34-73B4-4318-9659-FABE807DDE6F}" destId="{7360F9AC-1B5F-B64C-949D-55B6DFFC0703}" srcOrd="0" destOrd="0" presId="urn:microsoft.com/office/officeart/2008/layout/LinedList"/>
    <dgm:cxn modelId="{FF2A58EE-DD9F-7644-A797-FA6BD0F617EA}" type="presOf" srcId="{01780C17-1313-463E-B236-7402CA0B6C41}" destId="{BA944128-FE8C-9547-AC24-83B76B5BD5DB}" srcOrd="0" destOrd="0" presId="urn:microsoft.com/office/officeart/2008/layout/LinedList"/>
    <dgm:cxn modelId="{6B2E48F3-643E-403B-BDC4-8BD11FDB1795}" srcId="{51ACDFB0-89D5-4188-944C-BE0838C8F4B7}" destId="{8C37FB34-73B4-4318-9659-FABE807DDE6F}" srcOrd="0" destOrd="0" parTransId="{73AA105B-AE8E-4D11-9720-E050FFDA58E1}" sibTransId="{A5FA4DAC-4A5B-4BD3-BFAB-D7A9BA0C69C5}"/>
    <dgm:cxn modelId="{25E6112D-FDD9-F141-8D91-4DDAA58D13BD}" type="presParOf" srcId="{E30C777A-2E09-1449-9664-0278625A9B62}" destId="{BE83838F-894E-7940-BDB6-511970B77CCA}" srcOrd="0" destOrd="0" presId="urn:microsoft.com/office/officeart/2008/layout/LinedList"/>
    <dgm:cxn modelId="{8F415CBE-D032-B54A-9C05-5A269C29D8A3}" type="presParOf" srcId="{E30C777A-2E09-1449-9664-0278625A9B62}" destId="{1CDE9F3B-0DC6-B045-B638-281AA732D7AF}" srcOrd="1" destOrd="0" presId="urn:microsoft.com/office/officeart/2008/layout/LinedList"/>
    <dgm:cxn modelId="{314B7B69-9B7A-E940-A8B8-C30F44D9AAE7}" type="presParOf" srcId="{1CDE9F3B-0DC6-B045-B638-281AA732D7AF}" destId="{7360F9AC-1B5F-B64C-949D-55B6DFFC0703}" srcOrd="0" destOrd="0" presId="urn:microsoft.com/office/officeart/2008/layout/LinedList"/>
    <dgm:cxn modelId="{573B83AE-C0B9-3D4E-A765-8CA23BF3C7A7}" type="presParOf" srcId="{1CDE9F3B-0DC6-B045-B638-281AA732D7AF}" destId="{FBBF3C07-3370-A74B-A474-C8C4961755B9}" srcOrd="1" destOrd="0" presId="urn:microsoft.com/office/officeart/2008/layout/LinedList"/>
    <dgm:cxn modelId="{2ACAFE63-2923-7B40-A7EF-A9BE6E863624}" type="presParOf" srcId="{E30C777A-2E09-1449-9664-0278625A9B62}" destId="{F7D3360B-D96D-A042-8BFC-45A6E9AF40E0}" srcOrd="2" destOrd="0" presId="urn:microsoft.com/office/officeart/2008/layout/LinedList"/>
    <dgm:cxn modelId="{4CC83EC3-C886-4147-B6F1-9BEC80005DBA}" type="presParOf" srcId="{E30C777A-2E09-1449-9664-0278625A9B62}" destId="{7465CB27-1680-B449-8DA8-28B9B58AFCA0}" srcOrd="3" destOrd="0" presId="urn:microsoft.com/office/officeart/2008/layout/LinedList"/>
    <dgm:cxn modelId="{20CF83E8-999F-3344-A47A-DBABC975BB67}" type="presParOf" srcId="{7465CB27-1680-B449-8DA8-28B9B58AFCA0}" destId="{D9D10AE4-EEA7-3A44-AC6B-87170A303207}" srcOrd="0" destOrd="0" presId="urn:microsoft.com/office/officeart/2008/layout/LinedList"/>
    <dgm:cxn modelId="{5765C7A3-4453-7A41-917A-9086DE919C72}" type="presParOf" srcId="{7465CB27-1680-B449-8DA8-28B9B58AFCA0}" destId="{095997C8-E372-2E4B-B098-CCA63F2CA86F}" srcOrd="1" destOrd="0" presId="urn:microsoft.com/office/officeart/2008/layout/LinedList"/>
    <dgm:cxn modelId="{DCB60DF7-16F1-2E4C-A4F1-4BF925FD3E24}" type="presParOf" srcId="{E30C777A-2E09-1449-9664-0278625A9B62}" destId="{42F8D405-B559-F54C-9C0A-3D7A2A1639D1}" srcOrd="4" destOrd="0" presId="urn:microsoft.com/office/officeart/2008/layout/LinedList"/>
    <dgm:cxn modelId="{DE0E4526-0F28-594C-A2AC-D27B8145F66A}" type="presParOf" srcId="{E30C777A-2E09-1449-9664-0278625A9B62}" destId="{CBF0B062-8C43-BE4D-9618-F9A15FCCEC93}" srcOrd="5" destOrd="0" presId="urn:microsoft.com/office/officeart/2008/layout/LinedList"/>
    <dgm:cxn modelId="{76C8596C-D9F5-D246-9223-CE621537AA81}" type="presParOf" srcId="{CBF0B062-8C43-BE4D-9618-F9A15FCCEC93}" destId="{BA944128-FE8C-9547-AC24-83B76B5BD5DB}" srcOrd="0" destOrd="0" presId="urn:microsoft.com/office/officeart/2008/layout/LinedList"/>
    <dgm:cxn modelId="{1220D9D9-83F5-DA4E-BD27-996A53C687FC}" type="presParOf" srcId="{CBF0B062-8C43-BE4D-9618-F9A15FCCEC93}" destId="{1A5DA7A7-645C-4F4E-9781-61F25457FF0A}" srcOrd="1" destOrd="0" presId="urn:microsoft.com/office/officeart/2008/layout/LinedList"/>
    <dgm:cxn modelId="{BD2BEAAF-ECE1-7F47-A6A7-493DEA3C7809}" type="presParOf" srcId="{E30C777A-2E09-1449-9664-0278625A9B62}" destId="{765E8243-5F7E-D245-9C3E-931457C2B83B}" srcOrd="6" destOrd="0" presId="urn:microsoft.com/office/officeart/2008/layout/LinedList"/>
    <dgm:cxn modelId="{AD66423F-AE3D-3D4C-96E9-6276BB52FEEC}" type="presParOf" srcId="{E30C777A-2E09-1449-9664-0278625A9B62}" destId="{4FE6615B-5611-594C-B294-6375F0880477}" srcOrd="7" destOrd="0" presId="urn:microsoft.com/office/officeart/2008/layout/LinedList"/>
    <dgm:cxn modelId="{3936B011-AA7A-7741-B971-16A678771F5C}" type="presParOf" srcId="{4FE6615B-5611-594C-B294-6375F0880477}" destId="{FDF14A92-421C-DE4C-B378-B24C3A1A0D3A}" srcOrd="0" destOrd="0" presId="urn:microsoft.com/office/officeart/2008/layout/LinedList"/>
    <dgm:cxn modelId="{55D1F017-312A-2D46-AB69-2ED61026B811}" type="presParOf" srcId="{4FE6615B-5611-594C-B294-6375F0880477}" destId="{12639932-EAC1-5A4E-83BF-331E870C1BAA}" srcOrd="1" destOrd="0" presId="urn:microsoft.com/office/officeart/2008/layout/LinedList"/>
    <dgm:cxn modelId="{19418D40-BD40-BD43-9EA0-8CAEC3F5632B}" type="presParOf" srcId="{E30C777A-2E09-1449-9664-0278625A9B62}" destId="{E2CA01D5-7E6F-EA48-B43A-279719603E19}" srcOrd="8" destOrd="0" presId="urn:microsoft.com/office/officeart/2008/layout/LinedList"/>
    <dgm:cxn modelId="{29332DAC-BE01-CA41-9E6C-573C3CF924B2}" type="presParOf" srcId="{E30C777A-2E09-1449-9664-0278625A9B62}" destId="{A0CBF9AC-0F07-EF4D-A7DB-5BFD62410558}" srcOrd="9" destOrd="0" presId="urn:microsoft.com/office/officeart/2008/layout/LinedList"/>
    <dgm:cxn modelId="{B6E80DD3-381C-F445-8691-E184B83E4EE5}" type="presParOf" srcId="{A0CBF9AC-0F07-EF4D-A7DB-5BFD62410558}" destId="{A00FE71D-326B-8146-B426-5CD3325E5648}" srcOrd="0" destOrd="0" presId="urn:microsoft.com/office/officeart/2008/layout/LinedList"/>
    <dgm:cxn modelId="{B583C2E4-BE37-F14A-8A67-64863D27E887}" type="presParOf" srcId="{A0CBF9AC-0F07-EF4D-A7DB-5BFD62410558}" destId="{D7C57123-D6FA-F14D-9B01-8B02E84F17B7}" srcOrd="1" destOrd="0" presId="urn:microsoft.com/office/officeart/2008/layout/LinedList"/>
    <dgm:cxn modelId="{4773232E-EC3D-4B4D-8146-C990E3A5D5A9}" type="presParOf" srcId="{E30C777A-2E09-1449-9664-0278625A9B62}" destId="{7B72446A-30B5-EE4C-9CDF-2C7A7E357C9F}" srcOrd="10" destOrd="0" presId="urn:microsoft.com/office/officeart/2008/layout/LinedList"/>
    <dgm:cxn modelId="{22F464D7-7BAF-664A-A89F-22EA807CC649}" type="presParOf" srcId="{E30C777A-2E09-1449-9664-0278625A9B62}" destId="{D15B81BA-32D5-0445-9CE2-D973C0405403}" srcOrd="11" destOrd="0" presId="urn:microsoft.com/office/officeart/2008/layout/LinedList"/>
    <dgm:cxn modelId="{D9208884-570D-F648-8DCE-94B327CDE9DD}" type="presParOf" srcId="{D15B81BA-32D5-0445-9CE2-D973C0405403}" destId="{E0CDD02B-4F4A-784D-8E35-F95E2AB6F4A3}" srcOrd="0" destOrd="0" presId="urn:microsoft.com/office/officeart/2008/layout/LinedList"/>
    <dgm:cxn modelId="{17EBB8FE-9F90-D34B-8CDD-60814CB8D1A8}" type="presParOf" srcId="{D15B81BA-32D5-0445-9CE2-D973C0405403}" destId="{1462EF5B-1AAA-7B4B-B940-7750AF80CB78}" srcOrd="1" destOrd="0" presId="urn:microsoft.com/office/officeart/2008/layout/LinedList"/>
    <dgm:cxn modelId="{63C82B05-056C-534B-B26D-83640EA29C24}" type="presParOf" srcId="{E30C777A-2E09-1449-9664-0278625A9B62}" destId="{9C92E0EE-81CD-5442-A9CD-23DE8E02310A}" srcOrd="12" destOrd="0" presId="urn:microsoft.com/office/officeart/2008/layout/LinedList"/>
    <dgm:cxn modelId="{7218AFCE-3A08-284E-BDFD-A7C20D902376}" type="presParOf" srcId="{E30C777A-2E09-1449-9664-0278625A9B62}" destId="{4BA9D1A0-B2BD-A644-BCAE-4F4A8E538006}" srcOrd="13" destOrd="0" presId="urn:microsoft.com/office/officeart/2008/layout/LinedList"/>
    <dgm:cxn modelId="{4BDD7D0B-4B67-434B-BBDD-18A463853EC4}" type="presParOf" srcId="{4BA9D1A0-B2BD-A644-BCAE-4F4A8E538006}" destId="{FDFE3319-8115-134C-B9EE-F2327D92282B}" srcOrd="0" destOrd="0" presId="urn:microsoft.com/office/officeart/2008/layout/LinedList"/>
    <dgm:cxn modelId="{8CF96138-2AEB-0142-8468-D08071B3B441}" type="presParOf" srcId="{4BA9D1A0-B2BD-A644-BCAE-4F4A8E538006}" destId="{19F84CAD-9CD5-0C4D-82CF-B84B75999522}" srcOrd="1" destOrd="0" presId="urn:microsoft.com/office/officeart/2008/layout/LinedList"/>
    <dgm:cxn modelId="{0AFEEFFB-F694-994D-9D94-630FC98FBF8B}" type="presParOf" srcId="{E30C777A-2E09-1449-9664-0278625A9B62}" destId="{2CFF252E-36C2-0141-92DE-26C5FD20E30D}" srcOrd="14" destOrd="0" presId="urn:microsoft.com/office/officeart/2008/layout/LinedList"/>
    <dgm:cxn modelId="{51669C37-3E86-B547-980B-BCF7C3D7DD8B}" type="presParOf" srcId="{E30C777A-2E09-1449-9664-0278625A9B62}" destId="{52244D00-B795-2C4D-BA49-088A0781ED04}" srcOrd="15" destOrd="0" presId="urn:microsoft.com/office/officeart/2008/layout/LinedList"/>
    <dgm:cxn modelId="{A3CF8516-F9D6-2643-8EFB-D254CCD9041E}" type="presParOf" srcId="{52244D00-B795-2C4D-BA49-088A0781ED04}" destId="{7C512A7B-5BAC-5A49-A9CB-693B50A32A94}" srcOrd="0" destOrd="0" presId="urn:microsoft.com/office/officeart/2008/layout/LinedList"/>
    <dgm:cxn modelId="{C9ED14CE-ACCC-134B-90B9-FF72DEAD1D86}" type="presParOf" srcId="{52244D00-B795-2C4D-BA49-088A0781ED04}" destId="{FB674306-E99B-E14C-BE9C-8E4A02E6DC87}" srcOrd="1" destOrd="0" presId="urn:microsoft.com/office/officeart/2008/layout/LinedList"/>
    <dgm:cxn modelId="{2782C24E-CA09-EB43-84A5-2CFF44C29222}" type="presParOf" srcId="{E30C777A-2E09-1449-9664-0278625A9B62}" destId="{87C15AD8-D7D4-B14F-86C3-6E2907126A33}" srcOrd="16" destOrd="0" presId="urn:microsoft.com/office/officeart/2008/layout/LinedList"/>
    <dgm:cxn modelId="{53E2BE94-1B97-D441-BF3D-E3A11A318A78}" type="presParOf" srcId="{E30C777A-2E09-1449-9664-0278625A9B62}" destId="{2397E08D-2411-834F-96EE-CF9E39934B7C}" srcOrd="17" destOrd="0" presId="urn:microsoft.com/office/officeart/2008/layout/LinedList"/>
    <dgm:cxn modelId="{268010EB-CCE6-434F-AE12-648BC0224604}" type="presParOf" srcId="{2397E08D-2411-834F-96EE-CF9E39934B7C}" destId="{8106B3CD-D7D6-DA4B-BFD3-10CC95E75AF5}" srcOrd="0" destOrd="0" presId="urn:microsoft.com/office/officeart/2008/layout/LinedList"/>
    <dgm:cxn modelId="{15FC07D7-294C-7543-9034-CCC9EDC39BF0}" type="presParOf" srcId="{2397E08D-2411-834F-96EE-CF9E39934B7C}" destId="{A47B2280-6EC9-894E-8D69-EB8817712E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3A0DF-594D-8340-BFD3-460D6290ABD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84815-0F85-9D4D-A966-0BEB7C3E7FD7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70154B8F-9C25-514F-A0A8-6A5E21FB6C0D}" type="parTrans" cxnId="{92924CE8-20C7-1647-94E5-82E9D183EB6E}">
      <dgm:prSet/>
      <dgm:spPr/>
      <dgm:t>
        <a:bodyPr/>
        <a:lstStyle/>
        <a:p>
          <a:endParaRPr lang="en-US"/>
        </a:p>
      </dgm:t>
    </dgm:pt>
    <dgm:pt modelId="{EC908F40-D529-5B4E-B3D8-913BF022F694}" type="sibTrans" cxnId="{92924CE8-20C7-1647-94E5-82E9D183EB6E}">
      <dgm:prSet/>
      <dgm:spPr/>
      <dgm:t>
        <a:bodyPr/>
        <a:lstStyle/>
        <a:p>
          <a:endParaRPr lang="en-US"/>
        </a:p>
      </dgm:t>
    </dgm:pt>
    <dgm:pt modelId="{9334FE24-04A8-7844-8AB3-3CDDA72C66A8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AFE09563-5F6A-E44D-9DB9-DEC3E7058953}" type="parTrans" cxnId="{B3B72589-FF31-2B44-B73A-40EFF8AF43AE}">
      <dgm:prSet/>
      <dgm:spPr/>
      <dgm:t>
        <a:bodyPr/>
        <a:lstStyle/>
        <a:p>
          <a:endParaRPr lang="en-US"/>
        </a:p>
      </dgm:t>
    </dgm:pt>
    <dgm:pt modelId="{F6DA82EB-67BE-A845-9566-AC261A697D97}" type="sibTrans" cxnId="{B3B72589-FF31-2B44-B73A-40EFF8AF43AE}">
      <dgm:prSet/>
      <dgm:spPr/>
      <dgm:t>
        <a:bodyPr/>
        <a:lstStyle/>
        <a:p>
          <a:endParaRPr lang="en-US"/>
        </a:p>
      </dgm:t>
    </dgm:pt>
    <dgm:pt modelId="{EF5788F2-698E-B546-A186-9C7EA7AB212E}">
      <dgm:prSet phldrT="[Text]"/>
      <dgm:spPr/>
      <dgm:t>
        <a:bodyPr/>
        <a:lstStyle/>
        <a:p>
          <a:r>
            <a:rPr lang="en-US" dirty="0"/>
            <a:t>Transform Features</a:t>
          </a:r>
        </a:p>
      </dgm:t>
    </dgm:pt>
    <dgm:pt modelId="{802CBAFE-E797-B84E-A273-AC63AD0FA009}" type="parTrans" cxnId="{938DEECC-A768-E64C-A8B5-02045C440DF2}">
      <dgm:prSet/>
      <dgm:spPr/>
      <dgm:t>
        <a:bodyPr/>
        <a:lstStyle/>
        <a:p>
          <a:endParaRPr lang="en-US"/>
        </a:p>
      </dgm:t>
    </dgm:pt>
    <dgm:pt modelId="{A0A2290D-416A-7448-AD62-B0E51284B1CD}" type="sibTrans" cxnId="{938DEECC-A768-E64C-A8B5-02045C440DF2}">
      <dgm:prSet/>
      <dgm:spPr/>
      <dgm:t>
        <a:bodyPr/>
        <a:lstStyle/>
        <a:p>
          <a:endParaRPr lang="en-US"/>
        </a:p>
      </dgm:t>
    </dgm:pt>
    <dgm:pt modelId="{D89758A3-FD32-5B43-837F-FFD641AA4129}">
      <dgm:prSet/>
      <dgm:spPr/>
      <dgm:t>
        <a:bodyPr/>
        <a:lstStyle/>
        <a:p>
          <a:r>
            <a:rPr lang="en-US" dirty="0"/>
            <a:t>Perform PCA</a:t>
          </a:r>
        </a:p>
      </dgm:t>
    </dgm:pt>
    <dgm:pt modelId="{B2CF4CB5-B910-6B49-A383-E5958C90E187}" type="parTrans" cxnId="{A8DB900F-1D3B-8743-8841-DCA7A130195A}">
      <dgm:prSet/>
      <dgm:spPr/>
      <dgm:t>
        <a:bodyPr/>
        <a:lstStyle/>
        <a:p>
          <a:endParaRPr lang="en-US"/>
        </a:p>
      </dgm:t>
    </dgm:pt>
    <dgm:pt modelId="{ABBDD49F-0314-014B-858B-EBA98ACD8251}" type="sibTrans" cxnId="{A8DB900F-1D3B-8743-8841-DCA7A130195A}">
      <dgm:prSet/>
      <dgm:spPr/>
      <dgm:t>
        <a:bodyPr/>
        <a:lstStyle/>
        <a:p>
          <a:endParaRPr lang="en-US"/>
        </a:p>
      </dgm:t>
    </dgm:pt>
    <dgm:pt modelId="{EFED110F-8F62-5145-9507-A8E08C756608}">
      <dgm:prSet/>
      <dgm:spPr/>
      <dgm:t>
        <a:bodyPr/>
        <a:lstStyle/>
        <a:p>
          <a:r>
            <a:rPr lang="en-US" dirty="0"/>
            <a:t>Train Regression Models on PCs</a:t>
          </a:r>
        </a:p>
      </dgm:t>
    </dgm:pt>
    <dgm:pt modelId="{FCD3787C-26FB-8E43-B8EB-02E9E4A713E6}" type="parTrans" cxnId="{36042675-0372-5642-B4C3-F0C198AA74B9}">
      <dgm:prSet/>
      <dgm:spPr/>
      <dgm:t>
        <a:bodyPr/>
        <a:lstStyle/>
        <a:p>
          <a:endParaRPr lang="en-US"/>
        </a:p>
      </dgm:t>
    </dgm:pt>
    <dgm:pt modelId="{DD8341C7-1AA0-7744-A39E-9ECE4ADD35C7}" type="sibTrans" cxnId="{36042675-0372-5642-B4C3-F0C198AA74B9}">
      <dgm:prSet/>
      <dgm:spPr/>
      <dgm:t>
        <a:bodyPr/>
        <a:lstStyle/>
        <a:p>
          <a:endParaRPr lang="en-US"/>
        </a:p>
      </dgm:t>
    </dgm:pt>
    <dgm:pt modelId="{F2BA4EC6-77F1-2B49-9C85-F49D13A0F250}">
      <dgm:prSet/>
      <dgm:spPr/>
      <dgm:t>
        <a:bodyPr/>
        <a:lstStyle/>
        <a:p>
          <a:r>
            <a:rPr lang="en-US" dirty="0"/>
            <a:t>Train Regression Models on Original Data</a:t>
          </a:r>
        </a:p>
      </dgm:t>
    </dgm:pt>
    <dgm:pt modelId="{817A8C6A-D3A2-F540-BB72-019C80BA53E5}" type="parTrans" cxnId="{CB22C3F9-314D-D14C-B7BB-100D11359BF4}">
      <dgm:prSet/>
      <dgm:spPr/>
      <dgm:t>
        <a:bodyPr/>
        <a:lstStyle/>
        <a:p>
          <a:endParaRPr lang="en-US"/>
        </a:p>
      </dgm:t>
    </dgm:pt>
    <dgm:pt modelId="{BAB78D1F-03DA-F44D-A972-C5EA13B8B4EA}" type="sibTrans" cxnId="{CB22C3F9-314D-D14C-B7BB-100D11359BF4}">
      <dgm:prSet/>
      <dgm:spPr/>
      <dgm:t>
        <a:bodyPr/>
        <a:lstStyle/>
        <a:p>
          <a:endParaRPr lang="en-US"/>
        </a:p>
      </dgm:t>
    </dgm:pt>
    <dgm:pt modelId="{9EAE09DD-640B-7E48-B3CE-8B2F639FF114}">
      <dgm:prSet/>
      <dgm:spPr/>
      <dgm:t>
        <a:bodyPr/>
        <a:lstStyle/>
        <a:p>
          <a:r>
            <a:rPr lang="en-US" dirty="0"/>
            <a:t>Evaluate Models</a:t>
          </a:r>
        </a:p>
      </dgm:t>
    </dgm:pt>
    <dgm:pt modelId="{80AAE1C1-D0DD-D449-90F0-22609AF1BEA6}" type="parTrans" cxnId="{140F794C-279B-B944-9CBA-69417DD8060A}">
      <dgm:prSet/>
      <dgm:spPr/>
      <dgm:t>
        <a:bodyPr/>
        <a:lstStyle/>
        <a:p>
          <a:endParaRPr lang="en-US"/>
        </a:p>
      </dgm:t>
    </dgm:pt>
    <dgm:pt modelId="{064C7ECA-A52B-3A40-B269-D28AF1D2E729}" type="sibTrans" cxnId="{140F794C-279B-B944-9CBA-69417DD8060A}">
      <dgm:prSet/>
      <dgm:spPr/>
      <dgm:t>
        <a:bodyPr/>
        <a:lstStyle/>
        <a:p>
          <a:endParaRPr lang="en-US"/>
        </a:p>
      </dgm:t>
    </dgm:pt>
    <dgm:pt modelId="{667D2F8E-872D-8649-9DE4-C9914B31C6C0}">
      <dgm:prSet/>
      <dgm:spPr/>
      <dgm:t>
        <a:bodyPr/>
        <a:lstStyle/>
        <a:p>
          <a:r>
            <a:rPr lang="en-US" dirty="0"/>
            <a:t>Select Best Model</a:t>
          </a:r>
        </a:p>
      </dgm:t>
    </dgm:pt>
    <dgm:pt modelId="{B2701B9D-2E72-DF4F-9E92-DCCA62A6C286}" type="parTrans" cxnId="{F30043F5-70AA-1E4F-AE7C-C6AAC2EF5690}">
      <dgm:prSet/>
      <dgm:spPr/>
      <dgm:t>
        <a:bodyPr/>
        <a:lstStyle/>
        <a:p>
          <a:endParaRPr lang="en-US"/>
        </a:p>
      </dgm:t>
    </dgm:pt>
    <dgm:pt modelId="{53DF5E6E-4C35-2D4B-B98A-839DF0475C5F}" type="sibTrans" cxnId="{F30043F5-70AA-1E4F-AE7C-C6AAC2EF5690}">
      <dgm:prSet/>
      <dgm:spPr/>
      <dgm:t>
        <a:bodyPr/>
        <a:lstStyle/>
        <a:p>
          <a:endParaRPr lang="en-US"/>
        </a:p>
      </dgm:t>
    </dgm:pt>
    <dgm:pt modelId="{CED6519F-77A6-C64D-ADB2-FFDDD509FA26}">
      <dgm:prSet/>
      <dgm:spPr/>
      <dgm:t>
        <a:bodyPr/>
        <a:lstStyle/>
        <a:p>
          <a:r>
            <a:rPr lang="en-US" dirty="0"/>
            <a:t>Insights and Recommendation</a:t>
          </a:r>
        </a:p>
      </dgm:t>
    </dgm:pt>
    <dgm:pt modelId="{71EB4036-27D1-6E42-85E8-C965936F5646}" type="parTrans" cxnId="{3BEB9161-6097-FA48-91A7-A368E9157CB9}">
      <dgm:prSet/>
      <dgm:spPr/>
      <dgm:t>
        <a:bodyPr/>
        <a:lstStyle/>
        <a:p>
          <a:endParaRPr lang="en-US"/>
        </a:p>
      </dgm:t>
    </dgm:pt>
    <dgm:pt modelId="{7FA82CBA-7CE9-A440-982A-559E00A77D13}" type="sibTrans" cxnId="{3BEB9161-6097-FA48-91A7-A368E9157CB9}">
      <dgm:prSet/>
      <dgm:spPr/>
      <dgm:t>
        <a:bodyPr/>
        <a:lstStyle/>
        <a:p>
          <a:endParaRPr lang="en-US"/>
        </a:p>
      </dgm:t>
    </dgm:pt>
    <dgm:pt modelId="{C9EF4CAA-50D7-A346-A0DF-4380538F64F1}" type="pres">
      <dgm:prSet presAssocID="{4C73A0DF-594D-8340-BFD3-460D6290ABDB}" presName="Name0" presStyleCnt="0">
        <dgm:presLayoutVars>
          <dgm:dir/>
          <dgm:resizeHandles val="exact"/>
        </dgm:presLayoutVars>
      </dgm:prSet>
      <dgm:spPr/>
    </dgm:pt>
    <dgm:pt modelId="{27C83804-A6F8-A347-A7EC-ED374589F42F}" type="pres">
      <dgm:prSet presAssocID="{BBF84815-0F85-9D4D-A966-0BEB7C3E7FD7}" presName="node" presStyleLbl="node1" presStyleIdx="0" presStyleCnt="9">
        <dgm:presLayoutVars>
          <dgm:bulletEnabled val="1"/>
        </dgm:presLayoutVars>
      </dgm:prSet>
      <dgm:spPr/>
    </dgm:pt>
    <dgm:pt modelId="{4A440294-0C40-5A4E-8425-41E419B39050}" type="pres">
      <dgm:prSet presAssocID="{EC908F40-D529-5B4E-B3D8-913BF022F694}" presName="sibTrans" presStyleLbl="sibTrans1D1" presStyleIdx="0" presStyleCnt="8"/>
      <dgm:spPr/>
    </dgm:pt>
    <dgm:pt modelId="{452496F5-46E1-134A-BB4C-C381DA854D8B}" type="pres">
      <dgm:prSet presAssocID="{EC908F40-D529-5B4E-B3D8-913BF022F694}" presName="connectorText" presStyleLbl="sibTrans1D1" presStyleIdx="0" presStyleCnt="8"/>
      <dgm:spPr/>
    </dgm:pt>
    <dgm:pt modelId="{53A6FF6D-42D0-034B-ADDF-730D651637E7}" type="pres">
      <dgm:prSet presAssocID="{9334FE24-04A8-7844-8AB3-3CDDA72C66A8}" presName="node" presStyleLbl="node1" presStyleIdx="1" presStyleCnt="9">
        <dgm:presLayoutVars>
          <dgm:bulletEnabled val="1"/>
        </dgm:presLayoutVars>
      </dgm:prSet>
      <dgm:spPr/>
    </dgm:pt>
    <dgm:pt modelId="{93CAA25E-B579-3547-8697-3B929A062E31}" type="pres">
      <dgm:prSet presAssocID="{F6DA82EB-67BE-A845-9566-AC261A697D97}" presName="sibTrans" presStyleLbl="sibTrans1D1" presStyleIdx="1" presStyleCnt="8"/>
      <dgm:spPr/>
    </dgm:pt>
    <dgm:pt modelId="{46799D3B-6B9A-CD49-8D1B-089FFA28B771}" type="pres">
      <dgm:prSet presAssocID="{F6DA82EB-67BE-A845-9566-AC261A697D97}" presName="connectorText" presStyleLbl="sibTrans1D1" presStyleIdx="1" presStyleCnt="8"/>
      <dgm:spPr/>
    </dgm:pt>
    <dgm:pt modelId="{28692E50-8458-6549-BCBE-F285C07A1B5A}" type="pres">
      <dgm:prSet presAssocID="{EF5788F2-698E-B546-A186-9C7EA7AB212E}" presName="node" presStyleLbl="node1" presStyleIdx="2" presStyleCnt="9">
        <dgm:presLayoutVars>
          <dgm:bulletEnabled val="1"/>
        </dgm:presLayoutVars>
      </dgm:prSet>
      <dgm:spPr/>
    </dgm:pt>
    <dgm:pt modelId="{14937674-046A-5C43-97F6-1AE314A073BB}" type="pres">
      <dgm:prSet presAssocID="{A0A2290D-416A-7448-AD62-B0E51284B1CD}" presName="sibTrans" presStyleLbl="sibTrans1D1" presStyleIdx="2" presStyleCnt="8"/>
      <dgm:spPr/>
    </dgm:pt>
    <dgm:pt modelId="{E37BA158-2EDE-4347-B064-9A7471066619}" type="pres">
      <dgm:prSet presAssocID="{A0A2290D-416A-7448-AD62-B0E51284B1CD}" presName="connectorText" presStyleLbl="sibTrans1D1" presStyleIdx="2" presStyleCnt="8"/>
      <dgm:spPr/>
    </dgm:pt>
    <dgm:pt modelId="{64661309-001E-4B41-A80C-FBC6A4E76C1F}" type="pres">
      <dgm:prSet presAssocID="{D89758A3-FD32-5B43-837F-FFD641AA4129}" presName="node" presStyleLbl="node1" presStyleIdx="3" presStyleCnt="9">
        <dgm:presLayoutVars>
          <dgm:bulletEnabled val="1"/>
        </dgm:presLayoutVars>
      </dgm:prSet>
      <dgm:spPr/>
    </dgm:pt>
    <dgm:pt modelId="{FF93A60B-7804-FA48-8C9C-9C7800BA4337}" type="pres">
      <dgm:prSet presAssocID="{ABBDD49F-0314-014B-858B-EBA98ACD8251}" presName="sibTrans" presStyleLbl="sibTrans1D1" presStyleIdx="3" presStyleCnt="8"/>
      <dgm:spPr/>
    </dgm:pt>
    <dgm:pt modelId="{7D0D7E76-F9C1-4949-BFAA-9A8BB155E855}" type="pres">
      <dgm:prSet presAssocID="{ABBDD49F-0314-014B-858B-EBA98ACD8251}" presName="connectorText" presStyleLbl="sibTrans1D1" presStyleIdx="3" presStyleCnt="8"/>
      <dgm:spPr/>
    </dgm:pt>
    <dgm:pt modelId="{B8686657-63A0-DE44-9530-1CAF3F37E589}" type="pres">
      <dgm:prSet presAssocID="{EFED110F-8F62-5145-9507-A8E08C756608}" presName="node" presStyleLbl="node1" presStyleIdx="4" presStyleCnt="9">
        <dgm:presLayoutVars>
          <dgm:bulletEnabled val="1"/>
        </dgm:presLayoutVars>
      </dgm:prSet>
      <dgm:spPr/>
    </dgm:pt>
    <dgm:pt modelId="{7C2FCFCC-24C2-CD45-86E5-A00B0151AFCC}" type="pres">
      <dgm:prSet presAssocID="{DD8341C7-1AA0-7744-A39E-9ECE4ADD35C7}" presName="sibTrans" presStyleLbl="sibTrans1D1" presStyleIdx="4" presStyleCnt="8"/>
      <dgm:spPr/>
    </dgm:pt>
    <dgm:pt modelId="{5B86DBB7-782B-1749-AE9B-0831A86ACFE7}" type="pres">
      <dgm:prSet presAssocID="{DD8341C7-1AA0-7744-A39E-9ECE4ADD35C7}" presName="connectorText" presStyleLbl="sibTrans1D1" presStyleIdx="4" presStyleCnt="8"/>
      <dgm:spPr/>
    </dgm:pt>
    <dgm:pt modelId="{7A8B6307-5B5A-FE4F-B7EC-5EF30D07B2DE}" type="pres">
      <dgm:prSet presAssocID="{F2BA4EC6-77F1-2B49-9C85-F49D13A0F250}" presName="node" presStyleLbl="node1" presStyleIdx="5" presStyleCnt="9">
        <dgm:presLayoutVars>
          <dgm:bulletEnabled val="1"/>
        </dgm:presLayoutVars>
      </dgm:prSet>
      <dgm:spPr/>
    </dgm:pt>
    <dgm:pt modelId="{02BF691A-F953-694F-837F-984F00B09EA2}" type="pres">
      <dgm:prSet presAssocID="{BAB78D1F-03DA-F44D-A972-C5EA13B8B4EA}" presName="sibTrans" presStyleLbl="sibTrans1D1" presStyleIdx="5" presStyleCnt="8"/>
      <dgm:spPr/>
    </dgm:pt>
    <dgm:pt modelId="{3C322B1D-BAD5-D047-B4F4-7DFDD80491F9}" type="pres">
      <dgm:prSet presAssocID="{BAB78D1F-03DA-F44D-A972-C5EA13B8B4EA}" presName="connectorText" presStyleLbl="sibTrans1D1" presStyleIdx="5" presStyleCnt="8"/>
      <dgm:spPr/>
    </dgm:pt>
    <dgm:pt modelId="{EE4441F5-E713-2646-B430-06CF76B05843}" type="pres">
      <dgm:prSet presAssocID="{9EAE09DD-640B-7E48-B3CE-8B2F639FF114}" presName="node" presStyleLbl="node1" presStyleIdx="6" presStyleCnt="9">
        <dgm:presLayoutVars>
          <dgm:bulletEnabled val="1"/>
        </dgm:presLayoutVars>
      </dgm:prSet>
      <dgm:spPr/>
    </dgm:pt>
    <dgm:pt modelId="{61FD491C-D24C-AF41-B90B-55D6FB30930C}" type="pres">
      <dgm:prSet presAssocID="{064C7ECA-A52B-3A40-B269-D28AF1D2E729}" presName="sibTrans" presStyleLbl="sibTrans1D1" presStyleIdx="6" presStyleCnt="8"/>
      <dgm:spPr/>
    </dgm:pt>
    <dgm:pt modelId="{4B17BA30-996D-F54E-B710-4A8FFA8B58DF}" type="pres">
      <dgm:prSet presAssocID="{064C7ECA-A52B-3A40-B269-D28AF1D2E729}" presName="connectorText" presStyleLbl="sibTrans1D1" presStyleIdx="6" presStyleCnt="8"/>
      <dgm:spPr/>
    </dgm:pt>
    <dgm:pt modelId="{AB637C77-3C61-8D4B-AB6F-718D0093A6D8}" type="pres">
      <dgm:prSet presAssocID="{667D2F8E-872D-8649-9DE4-C9914B31C6C0}" presName="node" presStyleLbl="node1" presStyleIdx="7" presStyleCnt="9">
        <dgm:presLayoutVars>
          <dgm:bulletEnabled val="1"/>
        </dgm:presLayoutVars>
      </dgm:prSet>
      <dgm:spPr/>
    </dgm:pt>
    <dgm:pt modelId="{4B7D1AB4-F89B-C944-B692-A1516DD06D81}" type="pres">
      <dgm:prSet presAssocID="{53DF5E6E-4C35-2D4B-B98A-839DF0475C5F}" presName="sibTrans" presStyleLbl="sibTrans1D1" presStyleIdx="7" presStyleCnt="8"/>
      <dgm:spPr/>
    </dgm:pt>
    <dgm:pt modelId="{D5E96017-96F3-A842-B428-E1BE016C71B0}" type="pres">
      <dgm:prSet presAssocID="{53DF5E6E-4C35-2D4B-B98A-839DF0475C5F}" presName="connectorText" presStyleLbl="sibTrans1D1" presStyleIdx="7" presStyleCnt="8"/>
      <dgm:spPr/>
    </dgm:pt>
    <dgm:pt modelId="{AF2E90F2-4E09-0C4A-B5B8-229464654D8C}" type="pres">
      <dgm:prSet presAssocID="{CED6519F-77A6-C64D-ADB2-FFDDD509FA26}" presName="node" presStyleLbl="node1" presStyleIdx="8" presStyleCnt="9">
        <dgm:presLayoutVars>
          <dgm:bulletEnabled val="1"/>
        </dgm:presLayoutVars>
      </dgm:prSet>
      <dgm:spPr/>
    </dgm:pt>
  </dgm:ptLst>
  <dgm:cxnLst>
    <dgm:cxn modelId="{FDAEC003-12DC-6E4B-81AB-B7550F5F7344}" type="presOf" srcId="{064C7ECA-A52B-3A40-B269-D28AF1D2E729}" destId="{61FD491C-D24C-AF41-B90B-55D6FB30930C}" srcOrd="0" destOrd="0" presId="urn:microsoft.com/office/officeart/2016/7/layout/RepeatingBendingProcessNew"/>
    <dgm:cxn modelId="{A8DB900F-1D3B-8743-8841-DCA7A130195A}" srcId="{4C73A0DF-594D-8340-BFD3-460D6290ABDB}" destId="{D89758A3-FD32-5B43-837F-FFD641AA4129}" srcOrd="3" destOrd="0" parTransId="{B2CF4CB5-B910-6B49-A383-E5958C90E187}" sibTransId="{ABBDD49F-0314-014B-858B-EBA98ACD8251}"/>
    <dgm:cxn modelId="{46783915-053A-DD43-BEF0-75E533A75728}" type="presOf" srcId="{064C7ECA-A52B-3A40-B269-D28AF1D2E729}" destId="{4B17BA30-996D-F54E-B710-4A8FFA8B58DF}" srcOrd="1" destOrd="0" presId="urn:microsoft.com/office/officeart/2016/7/layout/RepeatingBendingProcessNew"/>
    <dgm:cxn modelId="{D7963017-E3F4-7C44-8ED5-FD87C29C9223}" type="presOf" srcId="{667D2F8E-872D-8649-9DE4-C9914B31C6C0}" destId="{AB637C77-3C61-8D4B-AB6F-718D0093A6D8}" srcOrd="0" destOrd="0" presId="urn:microsoft.com/office/officeart/2016/7/layout/RepeatingBendingProcessNew"/>
    <dgm:cxn modelId="{8DE6702C-7895-644C-A597-55509D29B8F9}" type="presOf" srcId="{9EAE09DD-640B-7E48-B3CE-8B2F639FF114}" destId="{EE4441F5-E713-2646-B430-06CF76B05843}" srcOrd="0" destOrd="0" presId="urn:microsoft.com/office/officeart/2016/7/layout/RepeatingBendingProcessNew"/>
    <dgm:cxn modelId="{18D3502D-2536-3C41-ACB3-6250F8B48F14}" type="presOf" srcId="{53DF5E6E-4C35-2D4B-B98A-839DF0475C5F}" destId="{4B7D1AB4-F89B-C944-B692-A1516DD06D81}" srcOrd="0" destOrd="0" presId="urn:microsoft.com/office/officeart/2016/7/layout/RepeatingBendingProcessNew"/>
    <dgm:cxn modelId="{17BF9F33-1A93-2344-B6F5-9423E048907B}" type="presOf" srcId="{EC908F40-D529-5B4E-B3D8-913BF022F694}" destId="{452496F5-46E1-134A-BB4C-C381DA854D8B}" srcOrd="1" destOrd="0" presId="urn:microsoft.com/office/officeart/2016/7/layout/RepeatingBendingProcessNew"/>
    <dgm:cxn modelId="{EC134836-B9E2-D64D-B71F-8AC260DCDF58}" type="presOf" srcId="{ABBDD49F-0314-014B-858B-EBA98ACD8251}" destId="{7D0D7E76-F9C1-4949-BFAA-9A8BB155E855}" srcOrd="1" destOrd="0" presId="urn:microsoft.com/office/officeart/2016/7/layout/RepeatingBendingProcessNew"/>
    <dgm:cxn modelId="{89EC6D3A-3E0E-A04B-A6E7-E39566490589}" type="presOf" srcId="{9334FE24-04A8-7844-8AB3-3CDDA72C66A8}" destId="{53A6FF6D-42D0-034B-ADDF-730D651637E7}" srcOrd="0" destOrd="0" presId="urn:microsoft.com/office/officeart/2016/7/layout/RepeatingBendingProcessNew"/>
    <dgm:cxn modelId="{50D79D5C-EC63-C545-AAF6-59600492106D}" type="presOf" srcId="{4C73A0DF-594D-8340-BFD3-460D6290ABDB}" destId="{C9EF4CAA-50D7-A346-A0DF-4380538F64F1}" srcOrd="0" destOrd="0" presId="urn:microsoft.com/office/officeart/2016/7/layout/RepeatingBendingProcessNew"/>
    <dgm:cxn modelId="{3BEB9161-6097-FA48-91A7-A368E9157CB9}" srcId="{4C73A0DF-594D-8340-BFD3-460D6290ABDB}" destId="{CED6519F-77A6-C64D-ADB2-FFDDD509FA26}" srcOrd="8" destOrd="0" parTransId="{71EB4036-27D1-6E42-85E8-C965936F5646}" sibTransId="{7FA82CBA-7CE9-A440-982A-559E00A77D13}"/>
    <dgm:cxn modelId="{D0374744-565F-0D4B-A456-F54FF386F64C}" type="presOf" srcId="{DD8341C7-1AA0-7744-A39E-9ECE4ADD35C7}" destId="{5B86DBB7-782B-1749-AE9B-0831A86ACFE7}" srcOrd="1" destOrd="0" presId="urn:microsoft.com/office/officeart/2016/7/layout/RepeatingBendingProcessNew"/>
    <dgm:cxn modelId="{81D8DF46-41E5-A04C-A8FB-3CE5CBD7442E}" type="presOf" srcId="{F6DA82EB-67BE-A845-9566-AC261A697D97}" destId="{46799D3B-6B9A-CD49-8D1B-089FFA28B771}" srcOrd="1" destOrd="0" presId="urn:microsoft.com/office/officeart/2016/7/layout/RepeatingBendingProcessNew"/>
    <dgm:cxn modelId="{19B52249-1432-9844-BAED-690DD53FE027}" type="presOf" srcId="{BBF84815-0F85-9D4D-A966-0BEB7C3E7FD7}" destId="{27C83804-A6F8-A347-A7EC-ED374589F42F}" srcOrd="0" destOrd="0" presId="urn:microsoft.com/office/officeart/2016/7/layout/RepeatingBendingProcessNew"/>
    <dgm:cxn modelId="{140F794C-279B-B944-9CBA-69417DD8060A}" srcId="{4C73A0DF-594D-8340-BFD3-460D6290ABDB}" destId="{9EAE09DD-640B-7E48-B3CE-8B2F639FF114}" srcOrd="6" destOrd="0" parTransId="{80AAE1C1-D0DD-D449-90F0-22609AF1BEA6}" sibTransId="{064C7ECA-A52B-3A40-B269-D28AF1D2E729}"/>
    <dgm:cxn modelId="{36042675-0372-5642-B4C3-F0C198AA74B9}" srcId="{4C73A0DF-594D-8340-BFD3-460D6290ABDB}" destId="{EFED110F-8F62-5145-9507-A8E08C756608}" srcOrd="4" destOrd="0" parTransId="{FCD3787C-26FB-8E43-B8EB-02E9E4A713E6}" sibTransId="{DD8341C7-1AA0-7744-A39E-9ECE4ADD35C7}"/>
    <dgm:cxn modelId="{43752079-9C62-ED42-B21E-5CF4154E7041}" type="presOf" srcId="{DD8341C7-1AA0-7744-A39E-9ECE4ADD35C7}" destId="{7C2FCFCC-24C2-CD45-86E5-A00B0151AFCC}" srcOrd="0" destOrd="0" presId="urn:microsoft.com/office/officeart/2016/7/layout/RepeatingBendingProcessNew"/>
    <dgm:cxn modelId="{1C1DFE7B-E602-B444-9012-AA7F65924509}" type="presOf" srcId="{CED6519F-77A6-C64D-ADB2-FFDDD509FA26}" destId="{AF2E90F2-4E09-0C4A-B5B8-229464654D8C}" srcOrd="0" destOrd="0" presId="urn:microsoft.com/office/officeart/2016/7/layout/RepeatingBendingProcessNew"/>
    <dgm:cxn modelId="{84438687-37AA-A34F-8E2C-CE3AC89B3B58}" type="presOf" srcId="{ABBDD49F-0314-014B-858B-EBA98ACD8251}" destId="{FF93A60B-7804-FA48-8C9C-9C7800BA4337}" srcOrd="0" destOrd="0" presId="urn:microsoft.com/office/officeart/2016/7/layout/RepeatingBendingProcessNew"/>
    <dgm:cxn modelId="{B3B72589-FF31-2B44-B73A-40EFF8AF43AE}" srcId="{4C73A0DF-594D-8340-BFD3-460D6290ABDB}" destId="{9334FE24-04A8-7844-8AB3-3CDDA72C66A8}" srcOrd="1" destOrd="0" parTransId="{AFE09563-5F6A-E44D-9DB9-DEC3E7058953}" sibTransId="{F6DA82EB-67BE-A845-9566-AC261A697D97}"/>
    <dgm:cxn modelId="{E15E8E95-CE20-DE4D-824F-6214FD59C1D6}" type="presOf" srcId="{BAB78D1F-03DA-F44D-A972-C5EA13B8B4EA}" destId="{3C322B1D-BAD5-D047-B4F4-7DFDD80491F9}" srcOrd="1" destOrd="0" presId="urn:microsoft.com/office/officeart/2016/7/layout/RepeatingBendingProcessNew"/>
    <dgm:cxn modelId="{38B9DA9A-2E41-A546-B8D2-056D0F4C855F}" type="presOf" srcId="{F2BA4EC6-77F1-2B49-9C85-F49D13A0F250}" destId="{7A8B6307-5B5A-FE4F-B7EC-5EF30D07B2DE}" srcOrd="0" destOrd="0" presId="urn:microsoft.com/office/officeart/2016/7/layout/RepeatingBendingProcessNew"/>
    <dgm:cxn modelId="{2590DAA1-1465-9945-A72D-166BD1E42C29}" type="presOf" srcId="{A0A2290D-416A-7448-AD62-B0E51284B1CD}" destId="{14937674-046A-5C43-97F6-1AE314A073BB}" srcOrd="0" destOrd="0" presId="urn:microsoft.com/office/officeart/2016/7/layout/RepeatingBendingProcessNew"/>
    <dgm:cxn modelId="{83C1DFB1-9388-C843-985C-7903E9CF72DF}" type="presOf" srcId="{EF5788F2-698E-B546-A186-9C7EA7AB212E}" destId="{28692E50-8458-6549-BCBE-F285C07A1B5A}" srcOrd="0" destOrd="0" presId="urn:microsoft.com/office/officeart/2016/7/layout/RepeatingBendingProcessNew"/>
    <dgm:cxn modelId="{32834BB8-3913-FD47-A945-3F6E4A176E3D}" type="presOf" srcId="{A0A2290D-416A-7448-AD62-B0E51284B1CD}" destId="{E37BA158-2EDE-4347-B064-9A7471066619}" srcOrd="1" destOrd="0" presId="urn:microsoft.com/office/officeart/2016/7/layout/RepeatingBendingProcessNew"/>
    <dgm:cxn modelId="{A4845AC0-1124-CB45-A5F5-64E269DCC016}" type="presOf" srcId="{53DF5E6E-4C35-2D4B-B98A-839DF0475C5F}" destId="{D5E96017-96F3-A842-B428-E1BE016C71B0}" srcOrd="1" destOrd="0" presId="urn:microsoft.com/office/officeart/2016/7/layout/RepeatingBendingProcessNew"/>
    <dgm:cxn modelId="{4DC5B5C7-627F-624D-8890-C1F9CE857660}" type="presOf" srcId="{D89758A3-FD32-5B43-837F-FFD641AA4129}" destId="{64661309-001E-4B41-A80C-FBC6A4E76C1F}" srcOrd="0" destOrd="0" presId="urn:microsoft.com/office/officeart/2016/7/layout/RepeatingBendingProcessNew"/>
    <dgm:cxn modelId="{938DEECC-A768-E64C-A8B5-02045C440DF2}" srcId="{4C73A0DF-594D-8340-BFD3-460D6290ABDB}" destId="{EF5788F2-698E-B546-A186-9C7EA7AB212E}" srcOrd="2" destOrd="0" parTransId="{802CBAFE-E797-B84E-A273-AC63AD0FA009}" sibTransId="{A0A2290D-416A-7448-AD62-B0E51284B1CD}"/>
    <dgm:cxn modelId="{765A26CF-BAF9-B242-B00D-C2C8EA87F942}" type="presOf" srcId="{F6DA82EB-67BE-A845-9566-AC261A697D97}" destId="{93CAA25E-B579-3547-8697-3B929A062E31}" srcOrd="0" destOrd="0" presId="urn:microsoft.com/office/officeart/2016/7/layout/RepeatingBendingProcessNew"/>
    <dgm:cxn modelId="{608473CF-C1FD-FC49-B2C9-508F010BE5B1}" type="presOf" srcId="{EFED110F-8F62-5145-9507-A8E08C756608}" destId="{B8686657-63A0-DE44-9530-1CAF3F37E589}" srcOrd="0" destOrd="0" presId="urn:microsoft.com/office/officeart/2016/7/layout/RepeatingBendingProcessNew"/>
    <dgm:cxn modelId="{92924CE8-20C7-1647-94E5-82E9D183EB6E}" srcId="{4C73A0DF-594D-8340-BFD3-460D6290ABDB}" destId="{BBF84815-0F85-9D4D-A966-0BEB7C3E7FD7}" srcOrd="0" destOrd="0" parTransId="{70154B8F-9C25-514F-A0A8-6A5E21FB6C0D}" sibTransId="{EC908F40-D529-5B4E-B3D8-913BF022F694}"/>
    <dgm:cxn modelId="{336CA9EA-3922-7943-A0D2-904378759ABA}" type="presOf" srcId="{EC908F40-D529-5B4E-B3D8-913BF022F694}" destId="{4A440294-0C40-5A4E-8425-41E419B39050}" srcOrd="0" destOrd="0" presId="urn:microsoft.com/office/officeart/2016/7/layout/RepeatingBendingProcessNew"/>
    <dgm:cxn modelId="{64C2AFF4-AA98-C94A-93A1-04813577FDBF}" type="presOf" srcId="{BAB78D1F-03DA-F44D-A972-C5EA13B8B4EA}" destId="{02BF691A-F953-694F-837F-984F00B09EA2}" srcOrd="0" destOrd="0" presId="urn:microsoft.com/office/officeart/2016/7/layout/RepeatingBendingProcessNew"/>
    <dgm:cxn modelId="{F30043F5-70AA-1E4F-AE7C-C6AAC2EF5690}" srcId="{4C73A0DF-594D-8340-BFD3-460D6290ABDB}" destId="{667D2F8E-872D-8649-9DE4-C9914B31C6C0}" srcOrd="7" destOrd="0" parTransId="{B2701B9D-2E72-DF4F-9E92-DCCA62A6C286}" sibTransId="{53DF5E6E-4C35-2D4B-B98A-839DF0475C5F}"/>
    <dgm:cxn modelId="{CB22C3F9-314D-D14C-B7BB-100D11359BF4}" srcId="{4C73A0DF-594D-8340-BFD3-460D6290ABDB}" destId="{F2BA4EC6-77F1-2B49-9C85-F49D13A0F250}" srcOrd="5" destOrd="0" parTransId="{817A8C6A-D3A2-F540-BB72-019C80BA53E5}" sibTransId="{BAB78D1F-03DA-F44D-A972-C5EA13B8B4EA}"/>
    <dgm:cxn modelId="{18A5F4E0-6ECF-D947-80A7-86277D3BA488}" type="presParOf" srcId="{C9EF4CAA-50D7-A346-A0DF-4380538F64F1}" destId="{27C83804-A6F8-A347-A7EC-ED374589F42F}" srcOrd="0" destOrd="0" presId="urn:microsoft.com/office/officeart/2016/7/layout/RepeatingBendingProcessNew"/>
    <dgm:cxn modelId="{C7ECDCAF-0F4C-B747-AB85-668D897CE763}" type="presParOf" srcId="{C9EF4CAA-50D7-A346-A0DF-4380538F64F1}" destId="{4A440294-0C40-5A4E-8425-41E419B39050}" srcOrd="1" destOrd="0" presId="urn:microsoft.com/office/officeart/2016/7/layout/RepeatingBendingProcessNew"/>
    <dgm:cxn modelId="{1DF95C06-4517-4749-B33D-8471698BDD2B}" type="presParOf" srcId="{4A440294-0C40-5A4E-8425-41E419B39050}" destId="{452496F5-46E1-134A-BB4C-C381DA854D8B}" srcOrd="0" destOrd="0" presId="urn:microsoft.com/office/officeart/2016/7/layout/RepeatingBendingProcessNew"/>
    <dgm:cxn modelId="{7937D6ED-F7E2-C047-8688-A3225348FD82}" type="presParOf" srcId="{C9EF4CAA-50D7-A346-A0DF-4380538F64F1}" destId="{53A6FF6D-42D0-034B-ADDF-730D651637E7}" srcOrd="2" destOrd="0" presId="urn:microsoft.com/office/officeart/2016/7/layout/RepeatingBendingProcessNew"/>
    <dgm:cxn modelId="{A7CD970B-CF1C-DC41-B899-0F05F993D0B6}" type="presParOf" srcId="{C9EF4CAA-50D7-A346-A0DF-4380538F64F1}" destId="{93CAA25E-B579-3547-8697-3B929A062E31}" srcOrd="3" destOrd="0" presId="urn:microsoft.com/office/officeart/2016/7/layout/RepeatingBendingProcessNew"/>
    <dgm:cxn modelId="{ED2CA555-2C68-344E-A724-A66F6423B5C8}" type="presParOf" srcId="{93CAA25E-B579-3547-8697-3B929A062E31}" destId="{46799D3B-6B9A-CD49-8D1B-089FFA28B771}" srcOrd="0" destOrd="0" presId="urn:microsoft.com/office/officeart/2016/7/layout/RepeatingBendingProcessNew"/>
    <dgm:cxn modelId="{27ADE6CA-758B-9542-807C-B9CDAB387E6D}" type="presParOf" srcId="{C9EF4CAA-50D7-A346-A0DF-4380538F64F1}" destId="{28692E50-8458-6549-BCBE-F285C07A1B5A}" srcOrd="4" destOrd="0" presId="urn:microsoft.com/office/officeart/2016/7/layout/RepeatingBendingProcessNew"/>
    <dgm:cxn modelId="{89BC3522-E3F7-E842-B828-46B546FAE73F}" type="presParOf" srcId="{C9EF4CAA-50D7-A346-A0DF-4380538F64F1}" destId="{14937674-046A-5C43-97F6-1AE314A073BB}" srcOrd="5" destOrd="0" presId="urn:microsoft.com/office/officeart/2016/7/layout/RepeatingBendingProcessNew"/>
    <dgm:cxn modelId="{A25106B5-FE0B-2B42-A236-0799339335E4}" type="presParOf" srcId="{14937674-046A-5C43-97F6-1AE314A073BB}" destId="{E37BA158-2EDE-4347-B064-9A7471066619}" srcOrd="0" destOrd="0" presId="urn:microsoft.com/office/officeart/2016/7/layout/RepeatingBendingProcessNew"/>
    <dgm:cxn modelId="{35C30449-458D-B649-A5FB-300FFFA4311E}" type="presParOf" srcId="{C9EF4CAA-50D7-A346-A0DF-4380538F64F1}" destId="{64661309-001E-4B41-A80C-FBC6A4E76C1F}" srcOrd="6" destOrd="0" presId="urn:microsoft.com/office/officeart/2016/7/layout/RepeatingBendingProcessNew"/>
    <dgm:cxn modelId="{36025700-E322-8048-B1E0-996CF87DE2D5}" type="presParOf" srcId="{C9EF4CAA-50D7-A346-A0DF-4380538F64F1}" destId="{FF93A60B-7804-FA48-8C9C-9C7800BA4337}" srcOrd="7" destOrd="0" presId="urn:microsoft.com/office/officeart/2016/7/layout/RepeatingBendingProcessNew"/>
    <dgm:cxn modelId="{9DA025E1-EC62-854A-95E5-1779C5B2B724}" type="presParOf" srcId="{FF93A60B-7804-FA48-8C9C-9C7800BA4337}" destId="{7D0D7E76-F9C1-4949-BFAA-9A8BB155E855}" srcOrd="0" destOrd="0" presId="urn:microsoft.com/office/officeart/2016/7/layout/RepeatingBendingProcessNew"/>
    <dgm:cxn modelId="{799A5680-13D8-114A-837F-FD93582DB96A}" type="presParOf" srcId="{C9EF4CAA-50D7-A346-A0DF-4380538F64F1}" destId="{B8686657-63A0-DE44-9530-1CAF3F37E589}" srcOrd="8" destOrd="0" presId="urn:microsoft.com/office/officeart/2016/7/layout/RepeatingBendingProcessNew"/>
    <dgm:cxn modelId="{D946E7F0-0CE6-B146-85F1-40FAFF86E719}" type="presParOf" srcId="{C9EF4CAA-50D7-A346-A0DF-4380538F64F1}" destId="{7C2FCFCC-24C2-CD45-86E5-A00B0151AFCC}" srcOrd="9" destOrd="0" presId="urn:microsoft.com/office/officeart/2016/7/layout/RepeatingBendingProcessNew"/>
    <dgm:cxn modelId="{047D8817-10E7-9D40-9D87-BD26B9DE141B}" type="presParOf" srcId="{7C2FCFCC-24C2-CD45-86E5-A00B0151AFCC}" destId="{5B86DBB7-782B-1749-AE9B-0831A86ACFE7}" srcOrd="0" destOrd="0" presId="urn:microsoft.com/office/officeart/2016/7/layout/RepeatingBendingProcessNew"/>
    <dgm:cxn modelId="{365D9CDC-3D91-E84F-95E0-E58E9F95F108}" type="presParOf" srcId="{C9EF4CAA-50D7-A346-A0DF-4380538F64F1}" destId="{7A8B6307-5B5A-FE4F-B7EC-5EF30D07B2DE}" srcOrd="10" destOrd="0" presId="urn:microsoft.com/office/officeart/2016/7/layout/RepeatingBendingProcessNew"/>
    <dgm:cxn modelId="{C65849ED-154F-3043-8CEC-87CAD54AB750}" type="presParOf" srcId="{C9EF4CAA-50D7-A346-A0DF-4380538F64F1}" destId="{02BF691A-F953-694F-837F-984F00B09EA2}" srcOrd="11" destOrd="0" presId="urn:microsoft.com/office/officeart/2016/7/layout/RepeatingBendingProcessNew"/>
    <dgm:cxn modelId="{2BBD066F-FC4E-6D43-874F-A6F883BE76D9}" type="presParOf" srcId="{02BF691A-F953-694F-837F-984F00B09EA2}" destId="{3C322B1D-BAD5-D047-B4F4-7DFDD80491F9}" srcOrd="0" destOrd="0" presId="urn:microsoft.com/office/officeart/2016/7/layout/RepeatingBendingProcessNew"/>
    <dgm:cxn modelId="{6A1CECD3-E6F0-FD44-9F84-3774C18B0351}" type="presParOf" srcId="{C9EF4CAA-50D7-A346-A0DF-4380538F64F1}" destId="{EE4441F5-E713-2646-B430-06CF76B05843}" srcOrd="12" destOrd="0" presId="urn:microsoft.com/office/officeart/2016/7/layout/RepeatingBendingProcessNew"/>
    <dgm:cxn modelId="{A4F85FD0-E3A9-D747-987E-5DDE3D97BD4C}" type="presParOf" srcId="{C9EF4CAA-50D7-A346-A0DF-4380538F64F1}" destId="{61FD491C-D24C-AF41-B90B-55D6FB30930C}" srcOrd="13" destOrd="0" presId="urn:microsoft.com/office/officeart/2016/7/layout/RepeatingBendingProcessNew"/>
    <dgm:cxn modelId="{AD8FE5C0-57DB-9A43-8A48-AE31CD7454EE}" type="presParOf" srcId="{61FD491C-D24C-AF41-B90B-55D6FB30930C}" destId="{4B17BA30-996D-F54E-B710-4A8FFA8B58DF}" srcOrd="0" destOrd="0" presId="urn:microsoft.com/office/officeart/2016/7/layout/RepeatingBendingProcessNew"/>
    <dgm:cxn modelId="{9188DD4E-6B23-2D4B-8B22-1ED8A58D4CF3}" type="presParOf" srcId="{C9EF4CAA-50D7-A346-A0DF-4380538F64F1}" destId="{AB637C77-3C61-8D4B-AB6F-718D0093A6D8}" srcOrd="14" destOrd="0" presId="urn:microsoft.com/office/officeart/2016/7/layout/RepeatingBendingProcessNew"/>
    <dgm:cxn modelId="{F87592A2-D29E-6342-BB64-874A8B0F0B71}" type="presParOf" srcId="{C9EF4CAA-50D7-A346-A0DF-4380538F64F1}" destId="{4B7D1AB4-F89B-C944-B692-A1516DD06D81}" srcOrd="15" destOrd="0" presId="urn:microsoft.com/office/officeart/2016/7/layout/RepeatingBendingProcessNew"/>
    <dgm:cxn modelId="{282D1AE2-5B7E-A04A-B7FA-35AF92557B9D}" type="presParOf" srcId="{4B7D1AB4-F89B-C944-B692-A1516DD06D81}" destId="{D5E96017-96F3-A842-B428-E1BE016C71B0}" srcOrd="0" destOrd="0" presId="urn:microsoft.com/office/officeart/2016/7/layout/RepeatingBendingProcessNew"/>
    <dgm:cxn modelId="{CF5041D7-61F6-4D46-8771-8FDEE66C8B55}" type="presParOf" srcId="{C9EF4CAA-50D7-A346-A0DF-4380538F64F1}" destId="{AF2E90F2-4E09-0C4A-B5B8-229464654D8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3838F-894E-7940-BDB6-511970B77CCA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0F9AC-1B5F-B64C-949D-55B6DFFC0703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 Statement</a:t>
          </a:r>
        </a:p>
      </dsp:txBody>
      <dsp:txXfrm>
        <a:off x="0" y="566"/>
        <a:ext cx="5913437" cy="515106"/>
      </dsp:txXfrm>
    </dsp:sp>
    <dsp:sp modelId="{F7D3360B-D96D-A042-8BFC-45A6E9AF40E0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D10AE4-EEA7-3A44-AC6B-87170A303207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Motivation</a:t>
          </a:r>
        </a:p>
      </dsp:txBody>
      <dsp:txXfrm>
        <a:off x="0" y="515672"/>
        <a:ext cx="5913437" cy="515106"/>
      </dsp:txXfrm>
    </dsp:sp>
    <dsp:sp modelId="{42F8D405-B559-F54C-9C0A-3D7A2A1639D1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44128-FE8C-9547-AC24-83B76B5BD5DB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</a:t>
          </a:r>
        </a:p>
      </dsp:txBody>
      <dsp:txXfrm>
        <a:off x="0" y="1030778"/>
        <a:ext cx="5913437" cy="515106"/>
      </dsp:txXfrm>
    </dsp:sp>
    <dsp:sp modelId="{765E8243-5F7E-D245-9C3E-931457C2B83B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14A92-421C-DE4C-B378-B24C3A1A0D3A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</a:t>
          </a:r>
        </a:p>
      </dsp:txBody>
      <dsp:txXfrm>
        <a:off x="0" y="1545884"/>
        <a:ext cx="5913437" cy="515106"/>
      </dsp:txXfrm>
    </dsp:sp>
    <dsp:sp modelId="{E2CA01D5-7E6F-EA48-B43A-279719603E19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0FE71D-326B-8146-B426-5CD3325E5648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Exploration</a:t>
          </a:r>
        </a:p>
      </dsp:txBody>
      <dsp:txXfrm>
        <a:off x="0" y="2060990"/>
        <a:ext cx="5913437" cy="515106"/>
      </dsp:txXfrm>
    </dsp:sp>
    <dsp:sp modelId="{7B72446A-30B5-EE4C-9CDF-2C7A7E357C9F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DD02B-4F4A-784D-8E35-F95E2AB6F4A3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 Criteria</a:t>
          </a:r>
        </a:p>
      </dsp:txBody>
      <dsp:txXfrm>
        <a:off x="0" y="2576097"/>
        <a:ext cx="5913437" cy="515106"/>
      </dsp:txXfrm>
    </dsp:sp>
    <dsp:sp modelId="{9C92E0EE-81CD-5442-A9CD-23DE8E02310A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E3319-8115-134C-B9EE-F2327D92282B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PCA Results</a:t>
          </a:r>
        </a:p>
      </dsp:txBody>
      <dsp:txXfrm>
        <a:off x="0" y="3091203"/>
        <a:ext cx="5913437" cy="515106"/>
      </dsp:txXfrm>
    </dsp:sp>
    <dsp:sp modelId="{2CFF252E-36C2-0141-92DE-26C5FD20E30D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512A7B-5BAC-5A49-A9CB-693B50A32A94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0" y="3606309"/>
        <a:ext cx="5913437" cy="515106"/>
      </dsp:txXfrm>
    </dsp:sp>
    <dsp:sp modelId="{87C15AD8-D7D4-B14F-86C3-6E2907126A33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06B3CD-D7D6-DA4B-BFD3-10CC95E75AF5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Outcomes and their Significance</a:t>
          </a:r>
        </a:p>
      </dsp:txBody>
      <dsp:txXfrm>
        <a:off x="0" y="4121415"/>
        <a:ext cx="5913437" cy="515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40294-0C40-5A4E-8425-41E419B39050}">
      <dsp:nvSpPr>
        <dsp:cNvPr id="0" name=""/>
        <dsp:cNvSpPr/>
      </dsp:nvSpPr>
      <dsp:spPr>
        <a:xfrm>
          <a:off x="1836118" y="1017803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0846" y="1061418"/>
        <a:ext cx="21055" cy="4211"/>
      </dsp:txXfrm>
    </dsp:sp>
    <dsp:sp modelId="{27C83804-A6F8-A347-A7EC-ED374589F42F}">
      <dsp:nvSpPr>
        <dsp:cNvPr id="0" name=""/>
        <dsp:cNvSpPr/>
      </dsp:nvSpPr>
      <dsp:spPr>
        <a:xfrm>
          <a:off x="6995" y="514246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</dsp:txBody>
      <dsp:txXfrm>
        <a:off x="6995" y="514246"/>
        <a:ext cx="1830923" cy="1098554"/>
      </dsp:txXfrm>
    </dsp:sp>
    <dsp:sp modelId="{93CAA25E-B579-3547-8697-3B929A062E31}">
      <dsp:nvSpPr>
        <dsp:cNvPr id="0" name=""/>
        <dsp:cNvSpPr/>
      </dsp:nvSpPr>
      <dsp:spPr>
        <a:xfrm>
          <a:off x="4088154" y="1017803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882" y="1061418"/>
        <a:ext cx="21055" cy="4211"/>
      </dsp:txXfrm>
    </dsp:sp>
    <dsp:sp modelId="{53A6FF6D-42D0-034B-ADDF-730D651637E7}">
      <dsp:nvSpPr>
        <dsp:cNvPr id="0" name=""/>
        <dsp:cNvSpPr/>
      </dsp:nvSpPr>
      <dsp:spPr>
        <a:xfrm>
          <a:off x="2259030" y="514246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</a:t>
          </a:r>
        </a:p>
      </dsp:txBody>
      <dsp:txXfrm>
        <a:off x="2259030" y="514246"/>
        <a:ext cx="1830923" cy="1098554"/>
      </dsp:txXfrm>
    </dsp:sp>
    <dsp:sp modelId="{14937674-046A-5C43-97F6-1AE314A073BB}">
      <dsp:nvSpPr>
        <dsp:cNvPr id="0" name=""/>
        <dsp:cNvSpPr/>
      </dsp:nvSpPr>
      <dsp:spPr>
        <a:xfrm>
          <a:off x="6340190" y="1017803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4918" y="1061418"/>
        <a:ext cx="21055" cy="4211"/>
      </dsp:txXfrm>
    </dsp:sp>
    <dsp:sp modelId="{28692E50-8458-6549-BCBE-F285C07A1B5A}">
      <dsp:nvSpPr>
        <dsp:cNvPr id="0" name=""/>
        <dsp:cNvSpPr/>
      </dsp:nvSpPr>
      <dsp:spPr>
        <a:xfrm>
          <a:off x="4511066" y="514246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Features</a:t>
          </a:r>
        </a:p>
      </dsp:txBody>
      <dsp:txXfrm>
        <a:off x="4511066" y="514246"/>
        <a:ext cx="1830923" cy="1098554"/>
      </dsp:txXfrm>
    </dsp:sp>
    <dsp:sp modelId="{FF93A60B-7804-FA48-8C9C-9C7800BA4337}">
      <dsp:nvSpPr>
        <dsp:cNvPr id="0" name=""/>
        <dsp:cNvSpPr/>
      </dsp:nvSpPr>
      <dsp:spPr>
        <a:xfrm>
          <a:off x="8592226" y="1017803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76954" y="1061418"/>
        <a:ext cx="21055" cy="4211"/>
      </dsp:txXfrm>
    </dsp:sp>
    <dsp:sp modelId="{64661309-001E-4B41-A80C-FBC6A4E76C1F}">
      <dsp:nvSpPr>
        <dsp:cNvPr id="0" name=""/>
        <dsp:cNvSpPr/>
      </dsp:nvSpPr>
      <dsp:spPr>
        <a:xfrm>
          <a:off x="6763102" y="514246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 PCA</a:t>
          </a:r>
        </a:p>
      </dsp:txBody>
      <dsp:txXfrm>
        <a:off x="6763102" y="514246"/>
        <a:ext cx="1830923" cy="1098554"/>
      </dsp:txXfrm>
    </dsp:sp>
    <dsp:sp modelId="{7C2FCFCC-24C2-CD45-86E5-A00B0151AFCC}">
      <dsp:nvSpPr>
        <dsp:cNvPr id="0" name=""/>
        <dsp:cNvSpPr/>
      </dsp:nvSpPr>
      <dsp:spPr>
        <a:xfrm>
          <a:off x="922456" y="1611000"/>
          <a:ext cx="9008143" cy="390512"/>
        </a:xfrm>
        <a:custGeom>
          <a:avLst/>
          <a:gdLst/>
          <a:ahLst/>
          <a:cxnLst/>
          <a:rect l="0" t="0" r="0" b="0"/>
          <a:pathLst>
            <a:path>
              <a:moveTo>
                <a:pt x="9008143" y="0"/>
              </a:moveTo>
              <a:lnTo>
                <a:pt x="9008143" y="212356"/>
              </a:lnTo>
              <a:lnTo>
                <a:pt x="0" y="212356"/>
              </a:lnTo>
              <a:lnTo>
                <a:pt x="0" y="39051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078" y="1804151"/>
        <a:ext cx="450899" cy="4211"/>
      </dsp:txXfrm>
    </dsp:sp>
    <dsp:sp modelId="{B8686657-63A0-DE44-9530-1CAF3F37E589}">
      <dsp:nvSpPr>
        <dsp:cNvPr id="0" name=""/>
        <dsp:cNvSpPr/>
      </dsp:nvSpPr>
      <dsp:spPr>
        <a:xfrm>
          <a:off x="9015138" y="514246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Regression Models on PCs</a:t>
          </a:r>
        </a:p>
      </dsp:txBody>
      <dsp:txXfrm>
        <a:off x="9015138" y="514246"/>
        <a:ext cx="1830923" cy="1098554"/>
      </dsp:txXfrm>
    </dsp:sp>
    <dsp:sp modelId="{02BF691A-F953-694F-837F-984F00B09EA2}">
      <dsp:nvSpPr>
        <dsp:cNvPr id="0" name=""/>
        <dsp:cNvSpPr/>
      </dsp:nvSpPr>
      <dsp:spPr>
        <a:xfrm>
          <a:off x="1836118" y="2537470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0846" y="2581084"/>
        <a:ext cx="21055" cy="4211"/>
      </dsp:txXfrm>
    </dsp:sp>
    <dsp:sp modelId="{7A8B6307-5B5A-FE4F-B7EC-5EF30D07B2DE}">
      <dsp:nvSpPr>
        <dsp:cNvPr id="0" name=""/>
        <dsp:cNvSpPr/>
      </dsp:nvSpPr>
      <dsp:spPr>
        <a:xfrm>
          <a:off x="6995" y="2033913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Regression Models on Original Data</a:t>
          </a:r>
        </a:p>
      </dsp:txBody>
      <dsp:txXfrm>
        <a:off x="6995" y="2033913"/>
        <a:ext cx="1830923" cy="1098554"/>
      </dsp:txXfrm>
    </dsp:sp>
    <dsp:sp modelId="{61FD491C-D24C-AF41-B90B-55D6FB30930C}">
      <dsp:nvSpPr>
        <dsp:cNvPr id="0" name=""/>
        <dsp:cNvSpPr/>
      </dsp:nvSpPr>
      <dsp:spPr>
        <a:xfrm>
          <a:off x="4088154" y="2537470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2882" y="2581084"/>
        <a:ext cx="21055" cy="4211"/>
      </dsp:txXfrm>
    </dsp:sp>
    <dsp:sp modelId="{EE4441F5-E713-2646-B430-06CF76B05843}">
      <dsp:nvSpPr>
        <dsp:cNvPr id="0" name=""/>
        <dsp:cNvSpPr/>
      </dsp:nvSpPr>
      <dsp:spPr>
        <a:xfrm>
          <a:off x="2259030" y="2033913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Models</a:t>
          </a:r>
        </a:p>
      </dsp:txBody>
      <dsp:txXfrm>
        <a:off x="2259030" y="2033913"/>
        <a:ext cx="1830923" cy="1098554"/>
      </dsp:txXfrm>
    </dsp:sp>
    <dsp:sp modelId="{4B7D1AB4-F89B-C944-B692-A1516DD06D81}">
      <dsp:nvSpPr>
        <dsp:cNvPr id="0" name=""/>
        <dsp:cNvSpPr/>
      </dsp:nvSpPr>
      <dsp:spPr>
        <a:xfrm>
          <a:off x="6340190" y="2537470"/>
          <a:ext cx="390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5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4918" y="2581084"/>
        <a:ext cx="21055" cy="4211"/>
      </dsp:txXfrm>
    </dsp:sp>
    <dsp:sp modelId="{AB637C77-3C61-8D4B-AB6F-718D0093A6D8}">
      <dsp:nvSpPr>
        <dsp:cNvPr id="0" name=""/>
        <dsp:cNvSpPr/>
      </dsp:nvSpPr>
      <dsp:spPr>
        <a:xfrm>
          <a:off x="4511066" y="2033913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Best Model</a:t>
          </a:r>
        </a:p>
      </dsp:txBody>
      <dsp:txXfrm>
        <a:off x="4511066" y="2033913"/>
        <a:ext cx="1830923" cy="1098554"/>
      </dsp:txXfrm>
    </dsp:sp>
    <dsp:sp modelId="{AF2E90F2-4E09-0C4A-B5B8-229464654D8C}">
      <dsp:nvSpPr>
        <dsp:cNvPr id="0" name=""/>
        <dsp:cNvSpPr/>
      </dsp:nvSpPr>
      <dsp:spPr>
        <a:xfrm>
          <a:off x="6763102" y="2033913"/>
          <a:ext cx="1830923" cy="109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717" tIns="94174" rIns="89717" bIns="9417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Insights and Recommendation</a:t>
          </a:r>
        </a:p>
      </dsp:txBody>
      <dsp:txXfrm>
        <a:off x="6763102" y="2033913"/>
        <a:ext cx="1830923" cy="109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576D-381E-2DD7-65F4-F685498A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3628188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Estimation of co2 emissions FROM vehicles</a:t>
            </a:r>
            <a:br>
              <a:rPr lang="en-US" sz="6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2E8DDBD1-D499-413F-7E3C-BBB48C0DA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058D-CD56-E0C4-B96D-8AFA85B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 EXPLORATION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9A1D-1D0E-1BE3-3647-1F09871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799"/>
            <a:ext cx="6085091" cy="520700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effectLst/>
                <a:latin typeface="Söhne"/>
              </a:rPr>
              <a:t>Decision Tree Regressor</a:t>
            </a:r>
            <a:endParaRPr lang="en-US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Creates a decision tree structure using predictors and assigns a continuous value to leaf nodes.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Advantages: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Works well in high-dimensional data.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Less sensitive to outliers compared to other regression algorithms.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Can use non-linear kernel functions.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Disadvantages: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Tends to overfit training data.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Prone to instability with small changes in training data.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Biased towards features with more levels, leading to potential inaccuracies.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1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2E8DDBD1-D499-413F-7E3C-BBB48C0DA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058D-CD56-E0C4-B96D-8AFA85B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 EXPLORATION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9A1D-1D0E-1BE3-3647-1F09871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i="0" dirty="0">
                <a:effectLst/>
                <a:latin typeface="Söhne"/>
              </a:rPr>
              <a:t>Support Vector Regressor (SVR)</a:t>
            </a:r>
            <a:endParaRPr lang="en-US" sz="2000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Söhne"/>
              </a:rPr>
              <a:t>Identifies the hyperplane that best fits the data while maximizing margin between closest data points and hyperplane.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Easy to understand, interpret, and visualize.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Non-parametric algorithm.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Can handle non-linear relationships.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Tends to overfit training data.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Prone to instability with small changes in training data.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Biased towards features with more levels, leading to potential inaccuracies.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58D-CD56-E0C4-B96D-8AFA85B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9A1D-1D0E-1BE3-3647-1F09871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 lvl="0"/>
            <a:r>
              <a:rPr lang="en-US" b="0" i="0" dirty="0">
                <a:effectLst/>
                <a:latin typeface="Söhne"/>
              </a:rPr>
              <a:t>To evaluate the effectiveness of our model, we partitioned our dataset into two segments: a training set encompassing 75% of the data, and a distinct test set holding the remaining 25%.</a:t>
            </a:r>
          </a:p>
          <a:p>
            <a:pPr lvl="0"/>
            <a:r>
              <a:rPr lang="en-US" b="0" i="0" dirty="0">
                <a:effectLst/>
                <a:latin typeface="Söhne"/>
              </a:rPr>
              <a:t>We utilized the training set to train our model and subsequently assessed its performance by applying it to the distinct test set.</a:t>
            </a:r>
          </a:p>
          <a:p>
            <a:pPr lvl="0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E1B5AB-A550-DC85-087F-4225A56C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5" y="1467610"/>
            <a:ext cx="701268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kumimoji="0" lang="en-US" altLang="en-US" sz="27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 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An image that shows how we use training data and &quot;test&quot; data in the machine learning process.">
            <a:extLst>
              <a:ext uri="{FF2B5EF4-FFF2-40B4-BE49-F238E27FC236}">
                <a16:creationId xmlns:a16="http://schemas.microsoft.com/office/drawing/2014/main" id="{BD649B3E-1213-611B-9322-61E9E0B8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0" y="2231613"/>
            <a:ext cx="3687136" cy="26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6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8C7EF6-B830-8170-1A1B-A0856B4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4204C-0E18-525A-BE84-08FB7C09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01853"/>
              </p:ext>
            </p:extLst>
          </p:nvPr>
        </p:nvGraphicFramePr>
        <p:xfrm>
          <a:off x="1787840" y="2015732"/>
          <a:ext cx="8930754" cy="34506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873338">
                  <a:extLst>
                    <a:ext uri="{9D8B030D-6E8A-4147-A177-3AD203B41FA5}">
                      <a16:colId xmlns:a16="http://schemas.microsoft.com/office/drawing/2014/main" val="1766342363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2601122479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2561177690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2194391450"/>
                    </a:ext>
                  </a:extLst>
                </a:gridCol>
                <a:gridCol w="1264354">
                  <a:extLst>
                    <a:ext uri="{9D8B030D-6E8A-4147-A177-3AD203B41FA5}">
                      <a16:colId xmlns:a16="http://schemas.microsoft.com/office/drawing/2014/main" val="2315263156"/>
                    </a:ext>
                  </a:extLst>
                </a:gridCol>
              </a:tblGrid>
              <a:tr h="633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Model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R2 Score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Adjusted R2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RMSE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MAE</a:t>
                      </a:r>
                    </a:p>
                  </a:txBody>
                  <a:tcPr marL="44999" marR="44999" marT="22500" marB="22500" anchor="ctr"/>
                </a:tc>
                <a:extLst>
                  <a:ext uri="{0D108BD9-81ED-4DB2-BD59-A6C34878D82A}">
                    <a16:rowId xmlns:a16="http://schemas.microsoft.com/office/drawing/2014/main" val="756112763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Linear Regression_PCA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0.9032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0.9029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18.1910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11.4629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3022397245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KNN Regressor_PCA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0.9896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0.9896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5.9474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1.9754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744428923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Decision Tree Regressor_PCA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0.9128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0.9125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17.2654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10.1384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798283762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Support Vector Regressor_PCA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0.8555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0.8551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22.2196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8.6581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86059479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Linear Regression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0.9920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0.9919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5.2383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3.0748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2979025477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KNN Regressor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0.9943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0.9943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4.4091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1.8234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476952077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Decision Tree Regressor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0.9472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0.9467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13.4353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8.8842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295274155"/>
                  </a:ext>
                </a:extLst>
              </a:tr>
              <a:tr h="35218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Support Vector Regressor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0.8804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0.8793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20.2178</a:t>
                      </a:r>
                    </a:p>
                  </a:txBody>
                  <a:tcPr marL="37499" marR="37499" marT="18750" marB="1875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9.1711</a:t>
                      </a:r>
                    </a:p>
                  </a:txBody>
                  <a:tcPr marL="37499" marR="37499" marT="18750" marB="18750" anchor="ctr"/>
                </a:tc>
                <a:extLst>
                  <a:ext uri="{0D108BD9-81ED-4DB2-BD59-A6C34878D82A}">
                    <a16:rowId xmlns:a16="http://schemas.microsoft.com/office/drawing/2014/main" val="243761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8C7EF6-B830-8170-1A1B-A0856B4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Existing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DECF01-6A43-8FCE-F790-D6B07989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3205"/>
              </p:ext>
            </p:extLst>
          </p:nvPr>
        </p:nvGraphicFramePr>
        <p:xfrm>
          <a:off x="2192357" y="2012812"/>
          <a:ext cx="8405871" cy="3782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758">
                  <a:extLst>
                    <a:ext uri="{9D8B030D-6E8A-4147-A177-3AD203B41FA5}">
                      <a16:colId xmlns:a16="http://schemas.microsoft.com/office/drawing/2014/main" val="1142875374"/>
                    </a:ext>
                  </a:extLst>
                </a:gridCol>
                <a:gridCol w="1116793">
                  <a:extLst>
                    <a:ext uri="{9D8B030D-6E8A-4147-A177-3AD203B41FA5}">
                      <a16:colId xmlns:a16="http://schemas.microsoft.com/office/drawing/2014/main" val="379114585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3829987336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2786216715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560797592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259155397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1993943641"/>
                    </a:ext>
                  </a:extLst>
                </a:gridCol>
              </a:tblGrid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R_Squared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RMSE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MAPE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MBE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rRMSE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MABE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89397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0.886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20.243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12.333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8.253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16.51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4950087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SVM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0.889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19.991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0.064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10.449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8.15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15.734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559549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SVM_tuned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22.544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0.071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10.399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9.191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17.585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0391765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DNN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0.89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19.885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0.064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11.992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8.107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15.814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236660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DecisionTree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5.928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3.097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2.417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496936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DecisionTree_tuned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5.971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3.081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2.434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2.694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342021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RandomForest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5.982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3.116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2.438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3.538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452021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RandomForest_tuned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5.92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3.085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2.414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3.612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8811660"/>
                  </a:ext>
                </a:extLst>
              </a:tr>
              <a:tr h="484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GradientBoostingRegressor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4.867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2.925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1.984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3.639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941113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GBClassifier_tuned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4.939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3.045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3.745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382431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XGBoostRegressor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4.907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2.907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3.69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688293"/>
                  </a:ext>
                </a:extLst>
              </a:tr>
              <a:tr h="274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XGClassifier_tuned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0.993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4.895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0.014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3.063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1.995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3.633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28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3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8C7EF6-B830-8170-1A1B-A0856B4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7CFBB-3CDA-9055-C4A4-3C1900B1B313}"/>
              </a:ext>
            </a:extLst>
          </p:cNvPr>
          <p:cNvSpPr txBox="1"/>
          <p:nvPr/>
        </p:nvSpPr>
        <p:spPr>
          <a:xfrm>
            <a:off x="1451579" y="2019476"/>
            <a:ext cx="97481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comparison between the existing and new model results clearly shows that the new models perform better overall.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They consistently have higher R-squared values, which means they're better at explaining the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Their RMSE and MAPE values are lower, indicating they're more accurate in predicting outcomes.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The Linear Regression and KNN Regressor models in the new set stand out for their exceptional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fact that the new models have been fine-tuned adds to their effectiveness in making predictions.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Overall, these findings highlight the significant improvement in predictive accuracy and reliability offered by the new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006-132B-601A-E414-F601E207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PROJECT OUTCOMES AND THEIR 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E3D-DECD-0DB6-D3CE-B4D1898F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Our developed model provides a practical tool for estimating a vehicle's carbon dioxide emissions based on its characteristics.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Valuable for vehicle manufacturers, fleet managers, and policymakers to make informed decisions.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Supports the development of more fuel-efficient vehicles and promotes low-emission technologies.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Enables individuals and organizations to consider both fuel efficiency and environmental impact when purchasing vehicles.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34F8B0C9-5D7B-1AB7-58D7-9BC50B99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4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4370F12-E182-5176-C30F-439CA4E4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6D31FB-7F2E-2260-6EE6-DA99A777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3"/>
            <a:ext cx="9961897" cy="4037747"/>
          </a:xfrm>
        </p:spPr>
        <p:txBody>
          <a:bodyPr>
            <a:noAutofit/>
          </a:bodyPr>
          <a:lstStyle/>
          <a:p>
            <a:pPr lvl="0"/>
            <a:r>
              <a:rPr lang="en-US" sz="1400" dirty="0" err="1">
                <a:latin typeface="Söhne"/>
              </a:rPr>
              <a:t>Ramlah</a:t>
            </a:r>
            <a:r>
              <a:rPr lang="en-US" sz="1400" dirty="0">
                <a:latin typeface="Söhne"/>
              </a:rPr>
              <a:t> </a:t>
            </a:r>
            <a:r>
              <a:rPr lang="en-US" sz="1400" dirty="0" err="1">
                <a:latin typeface="Söhne"/>
              </a:rPr>
              <a:t>Abdulmalik</a:t>
            </a:r>
            <a:r>
              <a:rPr lang="en-US" sz="1400" dirty="0">
                <a:latin typeface="Söhne"/>
              </a:rPr>
              <a:t>, Gautam Srivastava; Forecasting of Transportation-related CO2 Emissions in Canada with Different Machine Learning Algorithms, Advances in Artificial Intelligence and Machine Learning; Research 3 (3) 1295-1312 Received 10-05-2023; Accepted 27-07-2023; Published 4-08-2023.</a:t>
            </a:r>
          </a:p>
          <a:p>
            <a:pPr lvl="0"/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Al-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öhne"/>
              </a:rPr>
              <a:t>Nefaie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 AH,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öhne"/>
              </a:rPr>
              <a:t>Aldhyani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 THH. Predicting CO</a:t>
            </a:r>
            <a:r>
              <a:rPr lang="en-US" sz="1400" b="0" i="0" baseline="-25000" dirty="0">
                <a:solidFill>
                  <a:srgbClr val="222222"/>
                </a:solidFill>
                <a:effectLst/>
                <a:latin typeface="Söhne"/>
              </a:rPr>
              <a:t>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 Emissions from Traffic Vehicles for Sustainable and Smart Environment Using a Deep Learning Model.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Söhne"/>
              </a:rPr>
              <a:t>Sustainability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. 2023; 15(9):7615. 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öhne"/>
              </a:rPr>
              <a:t>doi.org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/10.3390/su15097615.</a:t>
            </a:r>
          </a:p>
          <a:p>
            <a:pPr lvl="0"/>
            <a:r>
              <a:rPr lang="en-US" sz="1400" dirty="0">
                <a:latin typeface="Söhne"/>
              </a:rPr>
              <a:t>Rao C., Zhang Y, Wen J, Xiao X, Goh M. Energy Demand Forecasting in China: A Support Vector Regression-Compositional Data Second Exponential Smoothing Model. Energy.2023;263:125955.</a:t>
            </a:r>
          </a:p>
          <a:p>
            <a:pPr lvl="0"/>
            <a:r>
              <a:rPr lang="en-US" sz="1400" dirty="0">
                <a:latin typeface="Söhne"/>
              </a:rPr>
              <a:t>Josephine PK, Prakash VS, </a:t>
            </a:r>
            <a:r>
              <a:rPr lang="en-US" sz="1400" dirty="0" err="1">
                <a:latin typeface="Söhne"/>
              </a:rPr>
              <a:t>Divya</a:t>
            </a:r>
            <a:r>
              <a:rPr lang="en-US" sz="1400" dirty="0">
                <a:latin typeface="Söhne"/>
              </a:rPr>
              <a:t> KS. Supervised Learning Algorithms: A Comparison. </a:t>
            </a:r>
            <a:r>
              <a:rPr lang="en-US" sz="1400" dirty="0" err="1">
                <a:latin typeface="Söhne"/>
              </a:rPr>
              <a:t>Kristu</a:t>
            </a:r>
            <a:r>
              <a:rPr lang="en-US" sz="1400" dirty="0">
                <a:latin typeface="Söhne"/>
              </a:rPr>
              <a:t> Jayanti Journal of Computational Sciences (KJCS). 2021:1-12.</a:t>
            </a:r>
          </a:p>
          <a:p>
            <a:pPr lvl="0"/>
            <a:r>
              <a:rPr lang="en-US" sz="1400" b="0" i="0" dirty="0" err="1">
                <a:solidFill>
                  <a:srgbClr val="222222"/>
                </a:solidFill>
                <a:effectLst/>
                <a:latin typeface="Söhne"/>
              </a:rPr>
              <a:t>Junepyo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, C.; Park, J.; Lee, H.; Chon, M.S. A Study of Prediction Based on Regression Analysis for Real-World CO</a:t>
            </a:r>
            <a:r>
              <a:rPr lang="en-US" sz="1400" b="0" i="0" baseline="-25000" dirty="0">
                <a:solidFill>
                  <a:srgbClr val="222222"/>
                </a:solidFill>
                <a:effectLst/>
                <a:latin typeface="Söhne"/>
              </a:rPr>
              <a:t>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 Emissions with Light-Duty Diesel Vehicles.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Söhne"/>
              </a:rPr>
              <a:t>Int. J. 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Söhne"/>
              </a:rPr>
              <a:t>Automot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Söhne"/>
              </a:rPr>
              <a:t>. Technol.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öhne"/>
              </a:rPr>
              <a:t>2021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Söhne"/>
              </a:rPr>
              <a:t>22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öhne"/>
              </a:rPr>
              <a:t>, 569–577.</a:t>
            </a:r>
          </a:p>
          <a:p>
            <a:pPr lvl="0"/>
            <a:r>
              <a:rPr lang="en-US" sz="1400" kern="100" dirty="0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Nguyen H, Bui XN, Bui HB, Cuong DT. Developing an </a:t>
            </a:r>
            <a:r>
              <a:rPr lang="en-US" sz="1400" kern="100" dirty="0" err="1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kern="100" dirty="0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 Model to Predict Blast-Induced Peak Particle Velocity in an Open-Pit Mine: A Case Study. Acta </a:t>
            </a:r>
            <a:r>
              <a:rPr lang="en-US" sz="1400" kern="100" dirty="0" err="1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Geophys</a:t>
            </a:r>
            <a:r>
              <a:rPr lang="en-US" sz="1400" kern="100" dirty="0">
                <a:effectLst/>
                <a:latin typeface="Söhne"/>
                <a:ea typeface="Aptos" panose="020B0004020202020204" pitchFamily="34" charset="0"/>
                <a:cs typeface="Times New Roman" panose="02020603050405020304" pitchFamily="18" charset="0"/>
              </a:rPr>
              <a:t>. 2021;69:1743-1755.</a:t>
            </a:r>
            <a:endParaRPr lang="en-IN" sz="1400" kern="100" dirty="0">
              <a:effectLst/>
              <a:latin typeface="Söhne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DDB7-A4DA-7C0E-EC9D-44640F18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9815"/>
            <a:ext cx="9603275" cy="34506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8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A62-A535-4E20-A426-B68DDDD6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2275-EFA0-F3FF-449E-C612E63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Sushanth </a:t>
            </a:r>
            <a:r>
              <a:rPr lang="en-US" dirty="0" err="1"/>
              <a:t>Salpala</a:t>
            </a:r>
            <a:r>
              <a:rPr lang="en-US" dirty="0"/>
              <a:t> - 1002166736 </a:t>
            </a:r>
          </a:p>
          <a:p>
            <a:r>
              <a:rPr lang="en-US" dirty="0"/>
              <a:t>Sai Prasanna </a:t>
            </a:r>
            <a:r>
              <a:rPr lang="en-US" dirty="0" err="1"/>
              <a:t>Rachakonda</a:t>
            </a:r>
            <a:r>
              <a:rPr lang="en-US" dirty="0"/>
              <a:t> - 1002090739</a:t>
            </a:r>
          </a:p>
          <a:p>
            <a:r>
              <a:rPr lang="en-US" dirty="0"/>
              <a:t>Priyanka </a:t>
            </a:r>
            <a:r>
              <a:rPr lang="en-US" dirty="0" err="1"/>
              <a:t>Aramadaka</a:t>
            </a:r>
            <a:r>
              <a:rPr lang="en-US" dirty="0"/>
              <a:t> - 1002117658</a:t>
            </a:r>
          </a:p>
          <a:p>
            <a:r>
              <a:rPr lang="en-US" dirty="0"/>
              <a:t>Harshitha </a:t>
            </a:r>
            <a:r>
              <a:rPr lang="en-US" dirty="0" err="1"/>
              <a:t>Kunchakuri</a:t>
            </a:r>
            <a:r>
              <a:rPr lang="en-US" dirty="0"/>
              <a:t> - 1002111389</a:t>
            </a:r>
          </a:p>
        </p:txBody>
      </p:sp>
    </p:spTree>
    <p:extLst>
      <p:ext uri="{BB962C8B-B14F-4D97-AF65-F5344CB8AC3E}">
        <p14:creationId xmlns:p14="http://schemas.microsoft.com/office/powerpoint/2010/main" val="38264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AD98E-9E53-977A-396A-4D8556FE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E057F2-82F5-17CD-9A5E-96AFDE6CA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20446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67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earchers design nanomaterial that could reduce car exhaust pollution -  The Statesman">
            <a:extLst>
              <a:ext uri="{FF2B5EF4-FFF2-40B4-BE49-F238E27FC236}">
                <a16:creationId xmlns:a16="http://schemas.microsoft.com/office/drawing/2014/main" id="{002C8E14-3954-4E3E-52A2-E9A705F80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 b="-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3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52767-68A2-E9D4-2F6E-CCAC5C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F0B0-5A87-5709-C0E5-03E413F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Vehicles release a large amount of carbon dioxide into the air during operation, leading to CO2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transportation sector is the primary contributor to CO2 emissions, with vehicles playing a significant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Solutions to the problem of vehicle CO2 emissions include enhancing vehicle efficiency, adopting alternative fuels, and advancing low or zero-emission vehicle technologies.</a:t>
            </a:r>
          </a:p>
          <a:p>
            <a:endParaRPr lang="en-US"/>
          </a:p>
        </p:txBody>
      </p:sp>
      <p:sp>
        <p:nvSpPr>
          <p:cNvPr id="104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31921790-B9D3-EA06-012F-2E863CC07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4" t="13985" r="1" b="728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E1698-B446-32C2-3EEE-FD8B29F7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MOtivation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F1F06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B6D8-B578-73DA-7DE2-4221E092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1F06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  <a:effectLst/>
                <a:latin typeface="Söhne"/>
              </a:rPr>
              <a:t>To address the pressing issue of carbon dioxide emissions from vehicles</a:t>
            </a:r>
          </a:p>
          <a:p>
            <a:pPr>
              <a:buClr>
                <a:srgbClr val="F1F06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  <a:effectLst/>
                <a:latin typeface="Söhne"/>
              </a:rPr>
              <a:t>Recognizing the substantial contribution of vehicles to environmental pollution</a:t>
            </a:r>
          </a:p>
          <a:p>
            <a:pPr>
              <a:buClr>
                <a:srgbClr val="F1F06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  <a:effectLst/>
                <a:latin typeface="Söhne"/>
              </a:rPr>
              <a:t>Urgent need to mitigate CO2 emissions from vehicles for a sustainable future</a:t>
            </a:r>
          </a:p>
          <a:p>
            <a:pPr>
              <a:buClr>
                <a:srgbClr val="F1F065"/>
              </a:buCl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E"/>
                </a:solidFill>
                <a:effectLst/>
                <a:latin typeface="Söhne"/>
              </a:rPr>
              <a:t>Project aims to tackle CO2 emissions through efficiency improvements, alternative fuels adoption, and zero-emission technology development</a:t>
            </a:r>
          </a:p>
          <a:p>
            <a:pPr>
              <a:buClr>
                <a:srgbClr val="F1F065"/>
              </a:buClr>
            </a:pPr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moke from factory">
            <a:extLst>
              <a:ext uri="{FF2B5EF4-FFF2-40B4-BE49-F238E27FC236}">
                <a16:creationId xmlns:a16="http://schemas.microsoft.com/office/drawing/2014/main" id="{0B0E33C7-8EED-EACD-AC01-5DD734912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0" r="9090" b="1682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0E836-3B89-04D7-10C6-1D31C6D9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objective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BE1E-9D5F-5BCF-D593-1075B849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FFFFFE"/>
                </a:solidFill>
                <a:effectLst/>
                <a:latin typeface="Söhne"/>
              </a:rPr>
              <a:t>Project’s primary aim is to predict the quantity of Carbon Dioxide emissions emitted by a vehicle, relying on its attributes like make and model, vehicle age, engine size and type, fuel category, and additional variables.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FFFFFE"/>
                </a:solidFill>
                <a:effectLst/>
                <a:latin typeface="Söhne"/>
              </a:rPr>
              <a:t>The objective is to construct a model capable of precisely predicting CO2 emissions and uncovering patterns or correlations that can guide efforts to decrease emissions.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FFFFFE"/>
                </a:solidFill>
                <a:effectLst/>
                <a:latin typeface="Söhne"/>
              </a:rPr>
              <a:t>Moreover, this model could serve fleet managers, environmental agencies, and researchers in comprehending the environmental consequences of vehicle fleets and implementing essential measures to mitigate them.</a:t>
            </a:r>
          </a:p>
          <a:p>
            <a:pPr>
              <a:lnSpc>
                <a:spcPct val="110000"/>
              </a:lnSpc>
            </a:pPr>
            <a:endParaRPr lang="en-US" sz="19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CD23-D6B3-C067-8109-9FE46CE7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D1C82B-42EC-0155-68F6-C3E45CB3F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101189"/>
              </p:ext>
            </p:extLst>
          </p:nvPr>
        </p:nvGraphicFramePr>
        <p:xfrm>
          <a:off x="794657" y="2035629"/>
          <a:ext cx="10853057" cy="3646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18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6C153FDB-DC62-85FA-79A4-505E1340F8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058D-CD56-E0C4-B96D-8AFA85B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 EXPLORATION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9A1D-1D0E-1BE3-3647-1F09871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7128277" cy="4699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i="0" dirty="0">
                <a:effectLst/>
                <a:latin typeface="Söhne"/>
              </a:rPr>
              <a:t>Linear Regression:</a:t>
            </a:r>
            <a:endParaRPr lang="en-US" sz="1900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Establishes a linear relationship between predictors and target variable using a linear equation.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Purpose is to find the most suitable line representing the relationship.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Easy to understand and simple.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Coefficients can be easily interpreted.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Capable of predicting target values based on predictors.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Disadvantages: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Assumes linear relationship between target and predictors.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Susceptible to multicollinearity.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Sensitive to outliers.</a:t>
            </a:r>
            <a:endParaRPr lang="en-US" sz="1900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32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A60E76F-CF40-41B5-4DE1-35ACEAAD5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058D-CD56-E0C4-B96D-8AFA85B3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MODEL EXPLORATION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9A1D-1D0E-1BE3-3647-1F098714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effectLst/>
                <a:latin typeface="Söhne"/>
              </a:rPr>
              <a:t>k-Nearest Neighbors (KNN) Regressor:</a:t>
            </a:r>
            <a:endParaRPr lang="en-US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Predicts the value of a new data point by averaging the values of its k-nearest neighbors.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Easy to understand and simple.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Non-parametric algorithm.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Can handle both categorical and continuous variables.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Disadvantages: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Sensitive to the number of neighbors and choice of distance metric.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Requires a large training set for accurate predictions.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Susceptible to outliers and sensitive to feature scale.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1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1227</Words>
  <Application>Microsoft Office PowerPoint</Application>
  <PresentationFormat>Widescreen</PresentationFormat>
  <Paragraphs>248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Gill Sans MT</vt:lpstr>
      <vt:lpstr>Montserrat</vt:lpstr>
      <vt:lpstr>Söhne</vt:lpstr>
      <vt:lpstr>Gallery</vt:lpstr>
      <vt:lpstr>Estimation of co2 emissions FROM vehicles </vt:lpstr>
      <vt:lpstr>Names</vt:lpstr>
      <vt:lpstr>CONTENTS</vt:lpstr>
      <vt:lpstr>Problem Statement</vt:lpstr>
      <vt:lpstr>MOtivation</vt:lpstr>
      <vt:lpstr>objective</vt:lpstr>
      <vt:lpstr>METHODOLOGY</vt:lpstr>
      <vt:lpstr>MODEL EXPLORATION</vt:lpstr>
      <vt:lpstr>MODEL EXPLORATION</vt:lpstr>
      <vt:lpstr>MODEL EXPLORATION</vt:lpstr>
      <vt:lpstr>MODEL EXPLORATION</vt:lpstr>
      <vt:lpstr>MODEL EVALUATION CRITERIA</vt:lpstr>
      <vt:lpstr>RESULTS </vt:lpstr>
      <vt:lpstr>Existing results</vt:lpstr>
      <vt:lpstr>Comparison</vt:lpstr>
      <vt:lpstr>PROJECT OUTCOMES AND THEIR SIGNIFICANCE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co2 emissions FROM vehicles </dc:title>
  <dc:creator>Sai Goutham Goli</dc:creator>
  <cp:lastModifiedBy>sushanth yadav</cp:lastModifiedBy>
  <cp:revision>13</cp:revision>
  <dcterms:created xsi:type="dcterms:W3CDTF">2024-04-22T01:12:23Z</dcterms:created>
  <dcterms:modified xsi:type="dcterms:W3CDTF">2024-05-02T02:22:11Z</dcterms:modified>
</cp:coreProperties>
</file>