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83" r:id="rId2"/>
    <p:sldId id="286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SaRiTD9uDhGJ3nUfwohnl+c0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B36"/>
    <a:srgbClr val="15264B"/>
    <a:srgbClr val="1B4284"/>
    <a:srgbClr val="FA5738"/>
    <a:srgbClr val="FF552E"/>
    <a:srgbClr val="13294B"/>
    <a:srgbClr val="0E2248"/>
    <a:srgbClr val="0E2E5A"/>
    <a:srgbClr val="0B1A53"/>
    <a:srgbClr val="030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2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001E8A82-2D09-8A40-AB15-BEA76228B6A2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F7902D4-540E-464A-BEC7-4711C02B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325157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134035" y="2553964"/>
            <a:ext cx="9923929" cy="260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4500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Sentiment Analysis of Drug Reviews &amp; Sentiment Prediction of Reviews</a:t>
            </a:r>
            <a:endParaRPr lang="en-US" sz="2500" i="0" u="none" strike="noStrike" cap="none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600"/>
              </a:spcBef>
            </a:pPr>
            <a:endParaRPr lang="en-US" sz="18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5C6D8374-322F-A84C-B20A-504C6528FDDA}"/>
              </a:ext>
            </a:extLst>
          </p:cNvPr>
          <p:cNvSpPr txBox="1"/>
          <p:nvPr/>
        </p:nvSpPr>
        <p:spPr>
          <a:xfrm>
            <a:off x="3922059" y="5413888"/>
            <a:ext cx="434788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spc="300" dirty="0" err="1">
                <a:solidFill>
                  <a:schemeClr val="bg1"/>
                </a:solidFill>
                <a:ea typeface="Helvetica Neue Light"/>
                <a:sym typeface="Helvetica Neue Light"/>
              </a:rPr>
              <a:t>Snehal</a:t>
            </a:r>
            <a:r>
              <a:rPr lang="en-US" sz="1800" spc="300" dirty="0">
                <a:solidFill>
                  <a:schemeClr val="bg1"/>
                </a:solidFill>
                <a:ea typeface="Helvetica Neue Light"/>
                <a:sym typeface="Helvetica Neue Light"/>
              </a:rPr>
              <a:t> Lokesh</a:t>
            </a:r>
            <a:endParaRPr lang="en-US" sz="1800" spc="300" dirty="0">
              <a:solidFill>
                <a:schemeClr val="bg1"/>
              </a:solidFill>
              <a:latin typeface="+mn-lt"/>
              <a:ea typeface="Helvetica Neue Light"/>
              <a:sym typeface="Helvetica Neue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 dirty="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Sushanth Sreenivasa Babu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 dirty="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Sushma Mahadevaswamy</a:t>
            </a:r>
            <a:endParaRPr sz="1800" spc="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001E8A82-2D09-8A40-AB15-BEA76228B6A2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F7902D4-540E-464A-BEC7-4711C02B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325157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134035" y="2553964"/>
            <a:ext cx="9923929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4500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Thank You!</a:t>
            </a:r>
            <a:endParaRPr lang="en-US" sz="18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7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18709</TotalTime>
  <Words>20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Please copy this document before making any edits</dc:title>
  <dc:creator>Nielsen, Joshua</dc:creator>
  <cp:lastModifiedBy>Sreenivasa Babu, Sushanth</cp:lastModifiedBy>
  <cp:revision>125</cp:revision>
  <dcterms:created xsi:type="dcterms:W3CDTF">2019-01-14T22:06:33Z</dcterms:created>
  <dcterms:modified xsi:type="dcterms:W3CDTF">2022-04-28T16:48:42Z</dcterms:modified>
</cp:coreProperties>
</file>