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83" r:id="rId2"/>
    <p:sldId id="285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5" roundtripDataSignature="AMtx7mhSaRiTD9uDhGJ3nUfwohnl+c0R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B36"/>
    <a:srgbClr val="15264B"/>
    <a:srgbClr val="1B4284"/>
    <a:srgbClr val="FA5738"/>
    <a:srgbClr val="FF552E"/>
    <a:srgbClr val="13294B"/>
    <a:srgbClr val="0E2248"/>
    <a:srgbClr val="0E2E5A"/>
    <a:srgbClr val="0B1A53"/>
    <a:srgbClr val="0309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4704"/>
  </p:normalViewPr>
  <p:slideViewPr>
    <p:cSldViewPr snapToGrid="0" snapToObjects="1">
      <p:cViewPr varScale="1">
        <p:scale>
          <a:sx n="105" d="100"/>
          <a:sy n="105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45;p7">
            <a:extLst>
              <a:ext uri="{FF2B5EF4-FFF2-40B4-BE49-F238E27FC236}">
                <a16:creationId xmlns:a16="http://schemas.microsoft.com/office/drawing/2014/main" id="{001E8A82-2D09-8A40-AB15-BEA76228B6A2}"/>
              </a:ext>
            </a:extLst>
          </p:cNvPr>
          <p:cNvSpPr/>
          <p:nvPr/>
        </p:nvSpPr>
        <p:spPr>
          <a:xfrm rot="10800000" flipH="1">
            <a:off x="-1" y="0"/>
            <a:ext cx="12192000" cy="6866164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9" descr="A picture containing building, street&#10;&#10;Description automatically generated">
            <a:extLst>
              <a:ext uri="{FF2B5EF4-FFF2-40B4-BE49-F238E27FC236}">
                <a16:creationId xmlns:a16="http://schemas.microsoft.com/office/drawing/2014/main" id="{DF7902D4-540E-464A-BEC7-4711C02B37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" y="325157"/>
            <a:ext cx="12192000" cy="6858000"/>
          </a:xfrm>
          <a:prstGeom prst="rect">
            <a:avLst/>
          </a:prstGeom>
        </p:spPr>
      </p:pic>
      <p:sp>
        <p:nvSpPr>
          <p:cNvPr id="4" name="Google Shape;97;p1">
            <a:extLst>
              <a:ext uri="{FF2B5EF4-FFF2-40B4-BE49-F238E27FC236}">
                <a16:creationId xmlns:a16="http://schemas.microsoft.com/office/drawing/2014/main" id="{6EE6B1E5-9B9E-FD48-9F48-627803FDB7F5}"/>
              </a:ext>
            </a:extLst>
          </p:cNvPr>
          <p:cNvSpPr txBox="1"/>
          <p:nvPr/>
        </p:nvSpPr>
        <p:spPr>
          <a:xfrm>
            <a:off x="1134035" y="2553964"/>
            <a:ext cx="9923929" cy="260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spcBef>
                <a:spcPts val="600"/>
              </a:spcBef>
            </a:pPr>
            <a:r>
              <a:rPr lang="en-US" sz="4500" b="1" dirty="0">
                <a:solidFill>
                  <a:schemeClr val="lt1"/>
                </a:solidFill>
                <a:latin typeface="+mn-lt"/>
                <a:ea typeface="Helvetica Neue"/>
                <a:cs typeface="Helvetica Neue"/>
                <a:sym typeface="Helvetica Neue"/>
              </a:rPr>
              <a:t>Sentiment Analysis of Drug Reviews &amp; Sentiment Prediction of Reviews</a:t>
            </a:r>
            <a:endParaRPr lang="en-US" sz="2500" i="0" u="none" strike="noStrike" cap="none" dirty="0">
              <a:solidFill>
                <a:schemeClr val="lt1"/>
              </a:solidFill>
              <a:latin typeface="+mn-lt"/>
              <a:ea typeface="Helvetica Neue"/>
              <a:cs typeface="Helvetica Neue"/>
              <a:sym typeface="Helvetica Neue"/>
            </a:endParaRPr>
          </a:p>
          <a:p>
            <a:pPr lvl="0" algn="ctr">
              <a:spcBef>
                <a:spcPts val="600"/>
              </a:spcBef>
            </a:pPr>
            <a:endParaRPr lang="en-US" sz="1800" dirty="0">
              <a:solidFill>
                <a:schemeClr val="lt1"/>
              </a:solidFill>
              <a:latin typeface="+mn-lt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BAA0E1-3AE3-CC42-A2EA-C66D0BE98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007" y="852965"/>
            <a:ext cx="2909982" cy="754082"/>
          </a:xfrm>
          <a:prstGeom prst="rect">
            <a:avLst/>
          </a:prstGeom>
        </p:spPr>
      </p:pic>
      <p:sp>
        <p:nvSpPr>
          <p:cNvPr id="6" name="Google Shape;98;p1">
            <a:extLst>
              <a:ext uri="{FF2B5EF4-FFF2-40B4-BE49-F238E27FC236}">
                <a16:creationId xmlns:a16="http://schemas.microsoft.com/office/drawing/2014/main" id="{5C6D8374-322F-A84C-B20A-504C6528FDDA}"/>
              </a:ext>
            </a:extLst>
          </p:cNvPr>
          <p:cNvSpPr txBox="1"/>
          <p:nvPr/>
        </p:nvSpPr>
        <p:spPr>
          <a:xfrm>
            <a:off x="3922059" y="5413888"/>
            <a:ext cx="4347882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pc="300" dirty="0">
                <a:solidFill>
                  <a:schemeClr val="bg1"/>
                </a:solidFill>
                <a:latin typeface="+mn-lt"/>
                <a:ea typeface="Helvetica Neue Light"/>
                <a:sym typeface="Helvetica Neue Light"/>
              </a:rPr>
              <a:t>Sushanth Sreenivasa Babu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pc="300" dirty="0">
                <a:solidFill>
                  <a:schemeClr val="bg1"/>
                </a:solidFill>
                <a:latin typeface="+mn-lt"/>
                <a:ea typeface="Helvetica Neue Light"/>
                <a:sym typeface="Helvetica Neue Light"/>
              </a:rPr>
              <a:t>Snehal Lokesh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pc="300" dirty="0">
                <a:solidFill>
                  <a:schemeClr val="bg1"/>
                </a:solidFill>
                <a:latin typeface="+mn-lt"/>
                <a:ea typeface="Helvetica Neue Light"/>
                <a:sym typeface="Helvetica Neue Light"/>
              </a:rPr>
              <a:t>Sushma Mahadevaswamy</a:t>
            </a:r>
            <a:endParaRPr sz="1800" spc="3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161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5;p7">
            <a:extLst>
              <a:ext uri="{FF2B5EF4-FFF2-40B4-BE49-F238E27FC236}">
                <a16:creationId xmlns:a16="http://schemas.microsoft.com/office/drawing/2014/main" id="{387F9BF5-DFA5-0D43-A787-7093AFF0A25C}"/>
              </a:ext>
            </a:extLst>
          </p:cNvPr>
          <p:cNvSpPr/>
          <p:nvPr/>
        </p:nvSpPr>
        <p:spPr>
          <a:xfrm rot="10800000" flipH="1">
            <a:off x="-1" y="0"/>
            <a:ext cx="12192000" cy="6866164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A picture containing building, street&#10;&#10;Description automatically generated">
            <a:extLst>
              <a:ext uri="{FF2B5EF4-FFF2-40B4-BE49-F238E27FC236}">
                <a16:creationId xmlns:a16="http://schemas.microsoft.com/office/drawing/2014/main" id="{F2600311-478F-1248-A89E-70562FC0DD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" y="325157"/>
            <a:ext cx="12192000" cy="6858000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AD285C-0392-AC40-8527-00A5638C7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327" y="4376452"/>
            <a:ext cx="7012074" cy="18170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A766A3-87C0-8341-AB48-7D3FD65EA002}"/>
              </a:ext>
            </a:extLst>
          </p:cNvPr>
          <p:cNvSpPr txBox="1"/>
          <p:nvPr/>
        </p:nvSpPr>
        <p:spPr>
          <a:xfrm>
            <a:off x="4328160" y="2072365"/>
            <a:ext cx="4315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80405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18709</TotalTime>
  <Words>19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template. Please copy this document before making any edits</dc:title>
  <dc:creator>Nielsen, Joshua</dc:creator>
  <cp:lastModifiedBy>Lokesh, Snehal</cp:lastModifiedBy>
  <cp:revision>124</cp:revision>
  <dcterms:created xsi:type="dcterms:W3CDTF">2019-01-14T22:06:33Z</dcterms:created>
  <dcterms:modified xsi:type="dcterms:W3CDTF">2022-04-27T23:49:15Z</dcterms:modified>
</cp:coreProperties>
</file>