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2B88E-A3C5-4C10-B1B6-6E41F0E6170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98E1-E054-414A-91FB-77409881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stfire.net/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27" y="291547"/>
            <a:ext cx="11940208" cy="63212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</a:t>
            </a:r>
            <a:br>
              <a:rPr lang="en-US" dirty="0"/>
            </a:br>
            <a:r>
              <a:rPr lang="en-US" sz="4400" dirty="0"/>
              <a:t>FINDING VULNERABILITIES OF A GIVEN WEBSITE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u="sng" dirty="0">
                <a:latin typeface="Algerian" panose="04020705040A02060702" pitchFamily="82" charset="0"/>
              </a:rPr>
              <a:t>STEPS TO BE FOLLOWED:</a:t>
            </a:r>
            <a:br>
              <a:rPr lang="en-US" sz="4400" b="1" u="sng" dirty="0">
                <a:latin typeface="Algerian" panose="04020705040A02060702" pitchFamily="82" charset="0"/>
              </a:rPr>
            </a:br>
            <a:r>
              <a:rPr lang="en-US" sz="3200" dirty="0"/>
              <a:t>STEP 1: OPEN VIRTUAL BOX AND LOGIN TO LINUX</a:t>
            </a:r>
            <a:br>
              <a:rPr lang="en-US" sz="3200" dirty="0"/>
            </a:br>
            <a:r>
              <a:rPr lang="en-US" sz="3200" dirty="0"/>
              <a:t>STEP 2: OPEN A VIRTUAL BANK WEBSITE , for example ., </a:t>
            </a:r>
            <a:r>
              <a:rPr lang="en-US" sz="3200" dirty="0">
                <a:hlinkClick r:id="rId2"/>
              </a:rPr>
              <a:t>www.testfire.net</a:t>
            </a:r>
            <a:br>
              <a:rPr lang="en-US" sz="3200" dirty="0"/>
            </a:br>
            <a:r>
              <a:rPr lang="en-US" sz="3200" dirty="0"/>
              <a:t>STEP 3: OPEN NETSPARKER , IF IT IS NOT AVAILABLE YOU CAN DO THIS USING OWASP ZAP APP FOR VULNERABILITY FINDING</a:t>
            </a:r>
            <a:br>
              <a:rPr lang="en-US" sz="3200" dirty="0"/>
            </a:br>
            <a:r>
              <a:rPr lang="en-US" sz="3200" dirty="0"/>
              <a:t>STEP 4: OPEN OWASP ZAP THEN GIVE THE DETAILS OF THE WEBSITE EITHER THE </a:t>
            </a:r>
            <a:r>
              <a:rPr lang="en-US" sz="3200" b="1" dirty="0"/>
              <a:t>URL OR IP ADDRESS </a:t>
            </a:r>
            <a:br>
              <a:rPr lang="en-US" sz="3200" b="1" dirty="0"/>
            </a:br>
            <a:r>
              <a:rPr lang="en-US" sz="3200" dirty="0"/>
              <a:t>STEP 5: THEN START ATTACKING</a:t>
            </a:r>
            <a:br>
              <a:rPr lang="en-US" sz="3200" dirty="0"/>
            </a:br>
            <a:r>
              <a:rPr lang="en-US" sz="3200" dirty="0"/>
              <a:t>STEP 6: U CAN SEE THE PROCESS , AFTER THE COMPLETION CLICK ON REPORT THEN SAVE IT AS .html FILE NOW THE REQUIRED REPORT IS SAVED </a:t>
            </a:r>
            <a:br>
              <a:rPr lang="en-US" sz="3200" dirty="0"/>
            </a:br>
            <a:r>
              <a:rPr lang="en-US" sz="3200" dirty="0"/>
              <a:t>STEP 7 : IN THE REPORT ,ALL THE REQUIRED WILL BE OBTAINED like., </a:t>
            </a:r>
            <a:r>
              <a:rPr lang="en-US" sz="3200" b="1" dirty="0"/>
              <a:t>vulnerabilities ,</a:t>
            </a:r>
            <a:r>
              <a:rPr lang="en-US" sz="3200" b="1" dirty="0" err="1"/>
              <a:t>url’s</a:t>
            </a:r>
            <a:r>
              <a:rPr lang="en-US" sz="3200" b="1" dirty="0"/>
              <a:t> and the solution.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" y="261531"/>
            <a:ext cx="10077506" cy="6046504"/>
          </a:xfrm>
        </p:spPr>
      </p:pic>
    </p:spTree>
    <p:extLst>
      <p:ext uri="{BB962C8B-B14F-4D97-AF65-F5344CB8AC3E}">
        <p14:creationId xmlns:p14="http://schemas.microsoft.com/office/powerpoint/2010/main" val="252401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51" y="516835"/>
            <a:ext cx="9190590" cy="5514354"/>
          </a:xfrm>
        </p:spPr>
      </p:pic>
    </p:spTree>
    <p:extLst>
      <p:ext uri="{BB962C8B-B14F-4D97-AF65-F5344CB8AC3E}">
        <p14:creationId xmlns:p14="http://schemas.microsoft.com/office/powerpoint/2010/main" val="76451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94945" cy="38369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64" y="2055813"/>
            <a:ext cx="800364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0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6" y="365125"/>
            <a:ext cx="9686397" cy="5811838"/>
          </a:xfrm>
        </p:spPr>
      </p:pic>
    </p:spTree>
    <p:extLst>
      <p:ext uri="{BB962C8B-B14F-4D97-AF65-F5344CB8AC3E}">
        <p14:creationId xmlns:p14="http://schemas.microsoft.com/office/powerpoint/2010/main" val="394083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1" y="235363"/>
            <a:ext cx="10341988" cy="6205193"/>
          </a:xfrm>
        </p:spPr>
      </p:pic>
    </p:spTree>
    <p:extLst>
      <p:ext uri="{BB962C8B-B14F-4D97-AF65-F5344CB8AC3E}">
        <p14:creationId xmlns:p14="http://schemas.microsoft.com/office/powerpoint/2010/main" val="83617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6" y="119270"/>
            <a:ext cx="10613554" cy="6368133"/>
          </a:xfrm>
        </p:spPr>
      </p:pic>
    </p:spTree>
    <p:extLst>
      <p:ext uri="{BB962C8B-B14F-4D97-AF65-F5344CB8AC3E}">
        <p14:creationId xmlns:p14="http://schemas.microsoft.com/office/powerpoint/2010/main" val="217721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159026"/>
            <a:ext cx="11489633" cy="6480313"/>
          </a:xfrm>
        </p:spPr>
        <p:txBody>
          <a:bodyPr>
            <a:normAutofit/>
          </a:bodyPr>
          <a:lstStyle/>
          <a:p>
            <a:r>
              <a:rPr lang="en-US" dirty="0"/>
              <a:t>In report we can see, they are divided into four parts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Low                  :Vulnerability with low risks</a:t>
            </a:r>
            <a:br>
              <a:rPr lang="en-US" dirty="0"/>
            </a:br>
            <a:r>
              <a:rPr lang="en-US" dirty="0"/>
              <a:t>Medium          :Vulnerabilities </a:t>
            </a:r>
            <a:r>
              <a:rPr lang="en-US" dirty="0" err="1"/>
              <a:t>wil</a:t>
            </a:r>
            <a:r>
              <a:rPr lang="en-US" dirty="0"/>
              <a:t> medium risk</a:t>
            </a:r>
            <a:br>
              <a:rPr lang="en-US" dirty="0"/>
            </a:br>
            <a:r>
              <a:rPr lang="en-US" dirty="0"/>
              <a:t>Critical             :Vulnerabilities with high risks ,easy                                                       for black hat hacker to hack.</a:t>
            </a:r>
            <a:br>
              <a:rPr lang="en-US" dirty="0"/>
            </a:br>
            <a:r>
              <a:rPr lang="en-US" dirty="0"/>
              <a:t>Informational : Vulnerabilities which leak the                                 critical information of the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6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TASK 2:  FINDING VULNERABILITIES OF A GIVEN WEBSITE  STEPS TO BE FOLLOWED: STEP 1: OPEN VIRTUAL BOX AND LOGIN TO LINUX STEP 2: OPEN A VIRTUAL BANK WEBSITE , for example ., www.testfire.net STEP 3: OPEN NETSPARKER , IF IT IS NOT AVAILABLE YOU CAN DO THIS USING OWASP ZAP APP FOR VULNERABILITY FINDING STEP 4: OPEN OWASP ZAP THEN GIVE THE DETAILS OF THE WEBSITE EITHER THE URL OR IP ADDRESS  STEP 5: THEN START ATTACKING STEP 6: U CAN SEE THE PROCESS , AFTER THE COMPLETION CLICK ON REPORT THEN SAVE IT AS .html FILE NOW THE REQUIRED REPORT IS SAVED  STEP 7 : IN THE REPORT ,ALL THE REQUIRED WILL BE OBTAINED like., vulnerabilities ,url’s and the solution.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report we can see, they are divided into four parts :  Low                  :Vulnerability with low risks Medium          :Vulnerabilities wil medium risk Critical             :Vulnerabilities with high risks ,easy                                                       for black hat hacker to hack. Informational : Vulnerabilities which leak the                                 critical information of the website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 FINDING VULNERABILITIES OF A GIVEN WEBSITE  STEPS TO BE FOLLOWED: STEP 1: OPEN VIRTUAL BOX AND LOGIN TO LINUX STEP 2: OPEN A VIRTUAL BANK WEBSITE , for example ., www.testfire.net STEP 3: OPEN NETSPARKER , IF IT IS NOT AVAILABLE YOU CAN DO THIS USING OWASP ZAP APP FOR VULNERABILITY FINDING STEP 4: OPEN OWASP ZAP THEN GIVE THE DETAILS OF THE WEBSITE EITHER THE URL OR IP ADDRESS  STEP 5: THEN START ATTACKING STEP 6: U CAN SEE THE PROCESS , AFTER THE COMPLETION</dc:title>
  <dc:creator>Dell</dc:creator>
  <cp:lastModifiedBy>sushanth sulakhe</cp:lastModifiedBy>
  <cp:revision>5</cp:revision>
  <dcterms:created xsi:type="dcterms:W3CDTF">2022-02-08T08:49:44Z</dcterms:created>
  <dcterms:modified xsi:type="dcterms:W3CDTF">2022-02-08T10:17:57Z</dcterms:modified>
</cp:coreProperties>
</file>