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0DA0-BF1A-458B-B9E1-234A795DD8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4AAB-191D-4BE7-AF72-ADAAAEA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5" y="160336"/>
            <a:ext cx="12168947" cy="238408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VULNERABILITIES OF XSS LABS AT P0RTSWIGGER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1656522"/>
            <a:ext cx="12699034" cy="5314121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latin typeface="Bernard MT Condensed" panose="02050806060905020404" pitchFamily="18" charset="0"/>
            </a:endParaRPr>
          </a:p>
          <a:p>
            <a:pPr algn="l"/>
            <a:r>
              <a:rPr lang="en-US" sz="4000" dirty="0">
                <a:latin typeface="Bernard MT Condensed" panose="02050806060905020404" pitchFamily="18" charset="0"/>
              </a:rPr>
              <a:t>STEPS TO BE FOLLOWED:</a:t>
            </a:r>
          </a:p>
          <a:p>
            <a:pPr algn="l"/>
            <a:r>
              <a:rPr lang="en-US" dirty="0"/>
              <a:t>STEP 1: OPEN VIRTUAL BOX AND LOGIN TO KALI LINUX </a:t>
            </a:r>
          </a:p>
          <a:p>
            <a:pPr algn="l"/>
            <a:r>
              <a:rPr lang="en-US" dirty="0"/>
              <a:t>STEP 2: OPEN FIREFOX IN LINUX AND SEARCH PORTSWIGGER</a:t>
            </a:r>
          </a:p>
          <a:p>
            <a:pPr algn="l"/>
            <a:r>
              <a:rPr lang="en-US" dirty="0"/>
              <a:t>STEP 3: SIGN UP TO PORT SWIGGER AFTER SIGNING UP SIGN IN TO THE WEBSITE</a:t>
            </a:r>
          </a:p>
          <a:p>
            <a:pPr algn="l"/>
            <a:r>
              <a:rPr lang="en-US" dirty="0"/>
              <a:t>STEP 4: OPEN YOUR PROFILE THEN OPEN THE VULNERABILITIES LIST </a:t>
            </a:r>
          </a:p>
          <a:p>
            <a:pPr algn="l"/>
            <a:r>
              <a:rPr lang="en-US" dirty="0"/>
              <a:t>STEP 5:NOW CHECK WHETHER THE XSS LAB VULNERABILITIES ARE AVAILABLE OR NOT</a:t>
            </a:r>
          </a:p>
          <a:p>
            <a:pPr algn="l"/>
            <a:r>
              <a:rPr lang="en-US" dirty="0"/>
              <a:t>STEP 6: NOW START SOLVING THE VULNERABILITIES OF XSS LABS BY USING PAYLOADS</a:t>
            </a:r>
          </a:p>
          <a:p>
            <a:pPr algn="l"/>
            <a:r>
              <a:rPr lang="en-US" dirty="0"/>
              <a:t>STEP 7: PAYLOADS CAN BE DOWNLOADED FROM GITHUB</a:t>
            </a:r>
          </a:p>
          <a:p>
            <a:pPr algn="l"/>
            <a:r>
              <a:rPr lang="en-US" dirty="0"/>
              <a:t>STEP 8: SOLVE ANY 5 OF THE GIVEN VULNERABILITIES,THE TASK IS FINISHED</a:t>
            </a:r>
          </a:p>
        </p:txBody>
      </p:sp>
      <p:sp>
        <p:nvSpPr>
          <p:cNvPr id="4" name="AutoShape 2" descr="blob:https://web.whatsapp.com/b2e03dd3-569e-4cca-907f-c6113bde2a9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b2e03dd3-569e-4cca-907f-c6113bde2a9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b2e03dd3-569e-4cca-907f-c6113bde2a9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blob:https://web.whatsapp.com/b2e03dd3-569e-4cca-907f-c6113bde2a9b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43902" cy="5874344"/>
          </a:xfrm>
        </p:spPr>
      </p:pic>
    </p:spTree>
    <p:extLst>
      <p:ext uri="{BB962C8B-B14F-4D97-AF65-F5344CB8AC3E}">
        <p14:creationId xmlns:p14="http://schemas.microsoft.com/office/powerpoint/2010/main" val="7031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1" y="365125"/>
            <a:ext cx="11630498" cy="5851594"/>
          </a:xfrm>
        </p:spPr>
      </p:pic>
    </p:spTree>
    <p:extLst>
      <p:ext uri="{BB962C8B-B14F-4D97-AF65-F5344CB8AC3E}">
        <p14:creationId xmlns:p14="http://schemas.microsoft.com/office/powerpoint/2010/main" val="158680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2" y="503581"/>
            <a:ext cx="11671763" cy="5791201"/>
          </a:xfrm>
        </p:spPr>
      </p:pic>
    </p:spTree>
    <p:extLst>
      <p:ext uri="{BB962C8B-B14F-4D97-AF65-F5344CB8AC3E}">
        <p14:creationId xmlns:p14="http://schemas.microsoft.com/office/powerpoint/2010/main" val="331169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9" y="365125"/>
            <a:ext cx="11170926" cy="5620372"/>
          </a:xfrm>
        </p:spPr>
      </p:pic>
    </p:spTree>
    <p:extLst>
      <p:ext uri="{BB962C8B-B14F-4D97-AF65-F5344CB8AC3E}">
        <p14:creationId xmlns:p14="http://schemas.microsoft.com/office/powerpoint/2010/main" val="134554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6" y="365125"/>
            <a:ext cx="10886024" cy="5646876"/>
          </a:xfrm>
        </p:spPr>
      </p:pic>
    </p:spTree>
    <p:extLst>
      <p:ext uri="{BB962C8B-B14F-4D97-AF65-F5344CB8AC3E}">
        <p14:creationId xmlns:p14="http://schemas.microsoft.com/office/powerpoint/2010/main" val="156919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 1: SOLVING THE VULNERABILITIES OF XSS LABS AT P0RTSWIGGER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F</dc:title>
  <dc:creator>Dell</dc:creator>
  <cp:lastModifiedBy>sushanth sulakhe</cp:lastModifiedBy>
  <cp:revision>8</cp:revision>
  <dcterms:created xsi:type="dcterms:W3CDTF">2022-02-06T10:32:34Z</dcterms:created>
  <dcterms:modified xsi:type="dcterms:W3CDTF">2022-02-08T10:16:44Z</dcterms:modified>
</cp:coreProperties>
</file>