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2DBA60-BF95-431B-BA6F-D1B09DC03A2B}" v="10" dt="2020-12-06T15:52:56.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nth Yalipi" userId="bb586911b3618db3" providerId="LiveId" clId="{A92DBA60-BF95-431B-BA6F-D1B09DC03A2B}"/>
    <pc:docChg chg="undo custSel addSld modSld">
      <pc:chgData name="Sushanth Yalipi" userId="bb586911b3618db3" providerId="LiveId" clId="{A92DBA60-BF95-431B-BA6F-D1B09DC03A2B}" dt="2020-12-06T15:57:02.162" v="942" actId="115"/>
      <pc:docMkLst>
        <pc:docMk/>
      </pc:docMkLst>
      <pc:sldChg chg="addSp delSp modSp new mod">
        <pc:chgData name="Sushanth Yalipi" userId="bb586911b3618db3" providerId="LiveId" clId="{A92DBA60-BF95-431B-BA6F-D1B09DC03A2B}" dt="2020-12-06T15:36:20.615" v="260" actId="20577"/>
        <pc:sldMkLst>
          <pc:docMk/>
          <pc:sldMk cId="1665864093" sldId="256"/>
        </pc:sldMkLst>
        <pc:spChg chg="del mod">
          <ac:chgData name="Sushanth Yalipi" userId="bb586911b3618db3" providerId="LiveId" clId="{A92DBA60-BF95-431B-BA6F-D1B09DC03A2B}" dt="2020-12-06T15:09:08.919" v="12" actId="478"/>
          <ac:spMkLst>
            <pc:docMk/>
            <pc:sldMk cId="1665864093" sldId="256"/>
            <ac:spMk id="2" creationId="{52AF2791-3699-440C-B7E2-D8236A5D5DFB}"/>
          </ac:spMkLst>
        </pc:spChg>
        <pc:spChg chg="del mod">
          <ac:chgData name="Sushanth Yalipi" userId="bb586911b3618db3" providerId="LiveId" clId="{A92DBA60-BF95-431B-BA6F-D1B09DC03A2B}" dt="2020-12-06T15:09:19.317" v="14" actId="478"/>
          <ac:spMkLst>
            <pc:docMk/>
            <pc:sldMk cId="1665864093" sldId="256"/>
            <ac:spMk id="3" creationId="{AA65E7E2-AF78-443E-80F1-F2F8B610ACA5}"/>
          </ac:spMkLst>
        </pc:spChg>
        <pc:spChg chg="add del mod">
          <ac:chgData name="Sushanth Yalipi" userId="bb586911b3618db3" providerId="LiveId" clId="{A92DBA60-BF95-431B-BA6F-D1B09DC03A2B}" dt="2020-12-06T15:08:31.329" v="6"/>
          <ac:spMkLst>
            <pc:docMk/>
            <pc:sldMk cId="1665864093" sldId="256"/>
            <ac:spMk id="4" creationId="{E79D3E4F-48B3-48EF-809D-A13774BDB9E0}"/>
          </ac:spMkLst>
        </pc:spChg>
        <pc:spChg chg="add del mod">
          <ac:chgData name="Sushanth Yalipi" userId="bb586911b3618db3" providerId="LiveId" clId="{A92DBA60-BF95-431B-BA6F-D1B09DC03A2B}" dt="2020-12-06T15:08:31.329" v="6"/>
          <ac:spMkLst>
            <pc:docMk/>
            <pc:sldMk cId="1665864093" sldId="256"/>
            <ac:spMk id="5" creationId="{1E8E9EDF-5525-4A96-9BA5-505C7EF919E3}"/>
          </ac:spMkLst>
        </pc:spChg>
        <pc:spChg chg="add del mod">
          <ac:chgData name="Sushanth Yalipi" userId="bb586911b3618db3" providerId="LiveId" clId="{A92DBA60-BF95-431B-BA6F-D1B09DC03A2B}" dt="2020-12-06T15:08:31.329" v="6"/>
          <ac:spMkLst>
            <pc:docMk/>
            <pc:sldMk cId="1665864093" sldId="256"/>
            <ac:spMk id="6" creationId="{5240E553-64B7-445F-9AB8-814BDEFC08ED}"/>
          </ac:spMkLst>
        </pc:spChg>
        <pc:spChg chg="add del mod">
          <ac:chgData name="Sushanth Yalipi" userId="bb586911b3618db3" providerId="LiveId" clId="{A92DBA60-BF95-431B-BA6F-D1B09DC03A2B}" dt="2020-12-06T15:08:31.329" v="6"/>
          <ac:spMkLst>
            <pc:docMk/>
            <pc:sldMk cId="1665864093" sldId="256"/>
            <ac:spMk id="8" creationId="{3FEEDDC6-6522-4BDC-908D-10A9910408DA}"/>
          </ac:spMkLst>
        </pc:spChg>
        <pc:spChg chg="add del mod">
          <ac:chgData name="Sushanth Yalipi" userId="bb586911b3618db3" providerId="LiveId" clId="{A92DBA60-BF95-431B-BA6F-D1B09DC03A2B}" dt="2020-12-06T15:08:31.329" v="6"/>
          <ac:spMkLst>
            <pc:docMk/>
            <pc:sldMk cId="1665864093" sldId="256"/>
            <ac:spMk id="9" creationId="{3E4DDAD0-453B-4B99-9128-CFA2A1AF8649}"/>
          </ac:spMkLst>
        </pc:spChg>
        <pc:spChg chg="add mod">
          <ac:chgData name="Sushanth Yalipi" userId="bb586911b3618db3" providerId="LiveId" clId="{A92DBA60-BF95-431B-BA6F-D1B09DC03A2B}" dt="2020-12-06T15:09:36.094" v="18" actId="1076"/>
          <ac:spMkLst>
            <pc:docMk/>
            <pc:sldMk cId="1665864093" sldId="256"/>
            <ac:spMk id="11" creationId="{E2BB0623-FB42-4C36-A902-79B8F0E9EF2D}"/>
          </ac:spMkLst>
        </pc:spChg>
        <pc:spChg chg="add mod">
          <ac:chgData name="Sushanth Yalipi" userId="bb586911b3618db3" providerId="LiveId" clId="{A92DBA60-BF95-431B-BA6F-D1B09DC03A2B}" dt="2020-12-06T15:17:52.130" v="198" actId="20577"/>
          <ac:spMkLst>
            <pc:docMk/>
            <pc:sldMk cId="1665864093" sldId="256"/>
            <ac:spMk id="12" creationId="{13C6F5BF-10B1-45A2-91BD-5366BBEE4420}"/>
          </ac:spMkLst>
        </pc:spChg>
        <pc:spChg chg="add mod">
          <ac:chgData name="Sushanth Yalipi" userId="bb586911b3618db3" providerId="LiveId" clId="{A92DBA60-BF95-431B-BA6F-D1B09DC03A2B}" dt="2020-12-06T15:08:50.558" v="9"/>
          <ac:spMkLst>
            <pc:docMk/>
            <pc:sldMk cId="1665864093" sldId="256"/>
            <ac:spMk id="13" creationId="{16E327DA-99BE-41BC-937E-719F0993E3C1}"/>
          </ac:spMkLst>
        </pc:spChg>
        <pc:spChg chg="add mod">
          <ac:chgData name="Sushanth Yalipi" userId="bb586911b3618db3" providerId="LiveId" clId="{A92DBA60-BF95-431B-BA6F-D1B09DC03A2B}" dt="2020-12-06T15:35:59.918" v="258" actId="27636"/>
          <ac:spMkLst>
            <pc:docMk/>
            <pc:sldMk cId="1665864093" sldId="256"/>
            <ac:spMk id="15" creationId="{2B73A7D8-9F14-48E3-A704-E8A3B6F70FCB}"/>
          </ac:spMkLst>
        </pc:spChg>
        <pc:spChg chg="add mod">
          <ac:chgData name="Sushanth Yalipi" userId="bb586911b3618db3" providerId="LiveId" clId="{A92DBA60-BF95-431B-BA6F-D1B09DC03A2B}" dt="2020-12-06T15:36:20.615" v="260" actId="20577"/>
          <ac:spMkLst>
            <pc:docMk/>
            <pc:sldMk cId="1665864093" sldId="256"/>
            <ac:spMk id="16" creationId="{AA689F78-7A64-4041-B6EB-C6CC4835BE2D}"/>
          </ac:spMkLst>
        </pc:spChg>
        <pc:picChg chg="add del mod">
          <ac:chgData name="Sushanth Yalipi" userId="bb586911b3618db3" providerId="LiveId" clId="{A92DBA60-BF95-431B-BA6F-D1B09DC03A2B}" dt="2020-12-06T15:08:31.329" v="6"/>
          <ac:picMkLst>
            <pc:docMk/>
            <pc:sldMk cId="1665864093" sldId="256"/>
            <ac:picMk id="7" creationId="{96F13A5B-5994-430E-BC4E-D2AE299AFAA4}"/>
          </ac:picMkLst>
        </pc:picChg>
        <pc:picChg chg="add del">
          <ac:chgData name="Sushanth Yalipi" userId="bb586911b3618db3" providerId="LiveId" clId="{A92DBA60-BF95-431B-BA6F-D1B09DC03A2B}" dt="2020-12-06T15:08:46.722" v="8"/>
          <ac:picMkLst>
            <pc:docMk/>
            <pc:sldMk cId="1665864093" sldId="256"/>
            <ac:picMk id="10" creationId="{82013121-8FD4-4086-9E97-C9167CA617C7}"/>
          </ac:picMkLst>
        </pc:picChg>
        <pc:picChg chg="add mod">
          <ac:chgData name="Sushanth Yalipi" userId="bb586911b3618db3" providerId="LiveId" clId="{A92DBA60-BF95-431B-BA6F-D1B09DC03A2B}" dt="2020-12-06T15:09:24.643" v="16" actId="1076"/>
          <ac:picMkLst>
            <pc:docMk/>
            <pc:sldMk cId="1665864093" sldId="256"/>
            <ac:picMk id="14" creationId="{0DEF73A1-6701-4595-B137-2C11B82C6BBC}"/>
          </ac:picMkLst>
        </pc:picChg>
      </pc:sldChg>
      <pc:sldChg chg="addSp delSp modSp new mod">
        <pc:chgData name="Sushanth Yalipi" userId="bb586911b3618db3" providerId="LiveId" clId="{A92DBA60-BF95-431B-BA6F-D1B09DC03A2B}" dt="2020-12-06T15:44:41.782" v="290" actId="1076"/>
        <pc:sldMkLst>
          <pc:docMk/>
          <pc:sldMk cId="2000976237" sldId="257"/>
        </pc:sldMkLst>
        <pc:spChg chg="del">
          <ac:chgData name="Sushanth Yalipi" userId="bb586911b3618db3" providerId="LiveId" clId="{A92DBA60-BF95-431B-BA6F-D1B09DC03A2B}" dt="2020-12-06T15:40:49.499" v="262" actId="478"/>
          <ac:spMkLst>
            <pc:docMk/>
            <pc:sldMk cId="2000976237" sldId="257"/>
            <ac:spMk id="2" creationId="{A4C3ACB1-4DE5-4EAB-80C6-0A5327793963}"/>
          </ac:spMkLst>
        </pc:spChg>
        <pc:spChg chg="del mod">
          <ac:chgData name="Sushanth Yalipi" userId="bb586911b3618db3" providerId="LiveId" clId="{A92DBA60-BF95-431B-BA6F-D1B09DC03A2B}" dt="2020-12-06T15:41:24.087" v="266" actId="478"/>
          <ac:spMkLst>
            <pc:docMk/>
            <pc:sldMk cId="2000976237" sldId="257"/>
            <ac:spMk id="3" creationId="{BA7271C9-D988-43E7-B002-356E95FE48B7}"/>
          </ac:spMkLst>
        </pc:spChg>
        <pc:spChg chg="add mod">
          <ac:chgData name="Sushanth Yalipi" userId="bb586911b3618db3" providerId="LiveId" clId="{A92DBA60-BF95-431B-BA6F-D1B09DC03A2B}" dt="2020-12-06T15:43:42.316" v="289" actId="20577"/>
          <ac:spMkLst>
            <pc:docMk/>
            <pc:sldMk cId="2000976237" sldId="257"/>
            <ac:spMk id="5" creationId="{1F6E0DC4-3292-4BD0-91C6-9449A9B8ECED}"/>
          </ac:spMkLst>
        </pc:spChg>
        <pc:spChg chg="add mod">
          <ac:chgData name="Sushanth Yalipi" userId="bb586911b3618db3" providerId="LiveId" clId="{A92DBA60-BF95-431B-BA6F-D1B09DC03A2B}" dt="2020-12-06T15:44:41.782" v="290" actId="1076"/>
          <ac:spMkLst>
            <pc:docMk/>
            <pc:sldMk cId="2000976237" sldId="257"/>
            <ac:spMk id="6" creationId="{2111BF98-F9BF-4586-9908-D59AF3872172}"/>
          </ac:spMkLst>
        </pc:spChg>
        <pc:spChg chg="add del mod">
          <ac:chgData name="Sushanth Yalipi" userId="bb586911b3618db3" providerId="LiveId" clId="{A92DBA60-BF95-431B-BA6F-D1B09DC03A2B}" dt="2020-12-06T15:43:12.502" v="281"/>
          <ac:spMkLst>
            <pc:docMk/>
            <pc:sldMk cId="2000976237" sldId="257"/>
            <ac:spMk id="7" creationId="{4930A812-CA55-4E68-A3AA-3F40D19509FA}"/>
          </ac:spMkLst>
        </pc:spChg>
      </pc:sldChg>
      <pc:sldChg chg="addSp delSp modSp new mod">
        <pc:chgData name="Sushanth Yalipi" userId="bb586911b3618db3" providerId="LiveId" clId="{A92DBA60-BF95-431B-BA6F-D1B09DC03A2B}" dt="2020-12-06T15:52:23.989" v="851" actId="20577"/>
        <pc:sldMkLst>
          <pc:docMk/>
          <pc:sldMk cId="2760106716" sldId="258"/>
        </pc:sldMkLst>
        <pc:spChg chg="del">
          <ac:chgData name="Sushanth Yalipi" userId="bb586911b3618db3" providerId="LiveId" clId="{A92DBA60-BF95-431B-BA6F-D1B09DC03A2B}" dt="2020-12-06T15:45:53.600" v="292" actId="478"/>
          <ac:spMkLst>
            <pc:docMk/>
            <pc:sldMk cId="2760106716" sldId="258"/>
            <ac:spMk id="2" creationId="{E68AA011-0088-4D7C-B12F-D9FE87A4E074}"/>
          </ac:spMkLst>
        </pc:spChg>
        <pc:spChg chg="del">
          <ac:chgData name="Sushanth Yalipi" userId="bb586911b3618db3" providerId="LiveId" clId="{A92DBA60-BF95-431B-BA6F-D1B09DC03A2B}" dt="2020-12-06T15:45:53.600" v="292" actId="478"/>
          <ac:spMkLst>
            <pc:docMk/>
            <pc:sldMk cId="2760106716" sldId="258"/>
            <ac:spMk id="3" creationId="{0BC27207-467F-49DC-9712-08913AA76C08}"/>
          </ac:spMkLst>
        </pc:spChg>
        <pc:spChg chg="add mod">
          <ac:chgData name="Sushanth Yalipi" userId="bb586911b3618db3" providerId="LiveId" clId="{A92DBA60-BF95-431B-BA6F-D1B09DC03A2B}" dt="2020-12-06T15:46:19.412" v="301" actId="114"/>
          <ac:spMkLst>
            <pc:docMk/>
            <pc:sldMk cId="2760106716" sldId="258"/>
            <ac:spMk id="4" creationId="{D620F43B-955D-4E4A-B9D6-7CFAA707B2B0}"/>
          </ac:spMkLst>
        </pc:spChg>
        <pc:spChg chg="add mod">
          <ac:chgData name="Sushanth Yalipi" userId="bb586911b3618db3" providerId="LiveId" clId="{A92DBA60-BF95-431B-BA6F-D1B09DC03A2B}" dt="2020-12-06T15:52:23.989" v="851" actId="20577"/>
          <ac:spMkLst>
            <pc:docMk/>
            <pc:sldMk cId="2760106716" sldId="258"/>
            <ac:spMk id="5" creationId="{70BC0E4F-17F1-4596-8372-5F62BF0158EE}"/>
          </ac:spMkLst>
        </pc:spChg>
      </pc:sldChg>
      <pc:sldChg chg="addSp delSp modSp new mod">
        <pc:chgData name="Sushanth Yalipi" userId="bb586911b3618db3" providerId="LiveId" clId="{A92DBA60-BF95-431B-BA6F-D1B09DC03A2B}" dt="2020-12-06T15:57:02.162" v="942" actId="115"/>
        <pc:sldMkLst>
          <pc:docMk/>
          <pc:sldMk cId="2704889796" sldId="259"/>
        </pc:sldMkLst>
        <pc:spChg chg="del">
          <ac:chgData name="Sushanth Yalipi" userId="bb586911b3618db3" providerId="LiveId" clId="{A92DBA60-BF95-431B-BA6F-D1B09DC03A2B}" dt="2020-12-06T15:52:43.941" v="853" actId="478"/>
          <ac:spMkLst>
            <pc:docMk/>
            <pc:sldMk cId="2704889796" sldId="259"/>
            <ac:spMk id="2" creationId="{8F53EEC7-E02C-4523-8B6D-0F20397EA337}"/>
          </ac:spMkLst>
        </pc:spChg>
        <pc:spChg chg="del">
          <ac:chgData name="Sushanth Yalipi" userId="bb586911b3618db3" providerId="LiveId" clId="{A92DBA60-BF95-431B-BA6F-D1B09DC03A2B}" dt="2020-12-06T15:52:43.941" v="853" actId="478"/>
          <ac:spMkLst>
            <pc:docMk/>
            <pc:sldMk cId="2704889796" sldId="259"/>
            <ac:spMk id="3" creationId="{F7747359-5504-437C-BDED-BBC05DB136AC}"/>
          </ac:spMkLst>
        </pc:spChg>
        <pc:spChg chg="add mod">
          <ac:chgData name="Sushanth Yalipi" userId="bb586911b3618db3" providerId="LiveId" clId="{A92DBA60-BF95-431B-BA6F-D1B09DC03A2B}" dt="2020-12-06T15:57:02.162" v="942" actId="115"/>
          <ac:spMkLst>
            <pc:docMk/>
            <pc:sldMk cId="2704889796" sldId="259"/>
            <ac:spMk id="4" creationId="{2C2F286B-6FB3-480A-ACC7-62A7D269D850}"/>
          </ac:spMkLst>
        </pc:spChg>
        <pc:spChg chg="add mod">
          <ac:chgData name="Sushanth Yalipi" userId="bb586911b3618db3" providerId="LiveId" clId="{A92DBA60-BF95-431B-BA6F-D1B09DC03A2B}" dt="2020-12-06T15:56:54.410" v="941" actId="20577"/>
          <ac:spMkLst>
            <pc:docMk/>
            <pc:sldMk cId="2704889796" sldId="259"/>
            <ac:spMk id="5" creationId="{5CF690B5-DE8A-44C6-A78A-2181535335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654B-EF90-46C0-B716-E1C5349172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89FB0-23C1-486C-816A-BA070B157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846523-E719-4B95-AFAD-894AB2B2293B}"/>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5" name="Footer Placeholder 4">
            <a:extLst>
              <a:ext uri="{FF2B5EF4-FFF2-40B4-BE49-F238E27FC236}">
                <a16:creationId xmlns:a16="http://schemas.microsoft.com/office/drawing/2014/main" id="{6637C39D-B946-4285-B220-8DD90F4249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FB9DB-68D3-43AA-9F57-2B7E673CC24D}"/>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417357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832D-560F-4023-9E7C-8BD00EED05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DB1CCE-8FEA-42BB-828F-620E83C66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A833D-D24A-4C6E-AE78-EFB1BECE48F0}"/>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5" name="Footer Placeholder 4">
            <a:extLst>
              <a:ext uri="{FF2B5EF4-FFF2-40B4-BE49-F238E27FC236}">
                <a16:creationId xmlns:a16="http://schemas.microsoft.com/office/drawing/2014/main" id="{28C6C89F-0086-416E-A8E6-9A5271D76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3E611-3110-49AB-AE63-74CDE75F9562}"/>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304386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E6B49-2163-47B0-B4DC-FF31E71E38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4AA55C-0904-4B33-B531-E6CF21A15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1396B2-26B6-47BF-A29C-ECC257FBD979}"/>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5" name="Footer Placeholder 4">
            <a:extLst>
              <a:ext uri="{FF2B5EF4-FFF2-40B4-BE49-F238E27FC236}">
                <a16:creationId xmlns:a16="http://schemas.microsoft.com/office/drawing/2014/main" id="{3234C2B8-8E93-4A82-8C42-80B72EF27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66D9B-2D37-45A2-B7A6-D963E06F389C}"/>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351137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A511-98D2-450C-9AD5-7A9007EE4C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57C17-E34C-4727-A10E-099E88D5C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143C6-3A9F-4769-8B15-893935697C1B}"/>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5" name="Footer Placeholder 4">
            <a:extLst>
              <a:ext uri="{FF2B5EF4-FFF2-40B4-BE49-F238E27FC236}">
                <a16:creationId xmlns:a16="http://schemas.microsoft.com/office/drawing/2014/main" id="{729167A9-7054-40C9-9C80-423189C92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50DAC-6941-4AB0-963D-146640DDD0B8}"/>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398732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37B3-F593-457B-B814-C2B3792BC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98DE1D-52BF-46DD-9F07-66F91485E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C773A-9FA3-4A32-88FB-F09682643DFE}"/>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5" name="Footer Placeholder 4">
            <a:extLst>
              <a:ext uri="{FF2B5EF4-FFF2-40B4-BE49-F238E27FC236}">
                <a16:creationId xmlns:a16="http://schemas.microsoft.com/office/drawing/2014/main" id="{8FC7E4E2-46FA-4BA3-84D4-CFF59C308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E641C-2798-45A0-90DF-AEEFD2E71E4A}"/>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64349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0846-85FD-4A64-92BE-5073285BE5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C10D95-8E01-4E5B-B97E-D217733D8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6A04F6-6246-4160-9946-CDE5C766F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3F1161-2248-4AA1-89D6-69256D0741A2}"/>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6" name="Footer Placeholder 5">
            <a:extLst>
              <a:ext uri="{FF2B5EF4-FFF2-40B4-BE49-F238E27FC236}">
                <a16:creationId xmlns:a16="http://schemas.microsoft.com/office/drawing/2014/main" id="{88451C97-D90C-4C61-8545-7EA176AD8F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D809C-56A9-49CA-9CA4-DEE8AA6F3D81}"/>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269738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3058-7086-4D6E-8E04-589D718403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A2BEEF-A51C-46B1-A970-0B00419B5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DAE6D-5708-439B-88DA-06965DC483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8EA074-9BFC-4BDE-A7CD-637FB8701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BFB0F-8FE3-486D-932F-E3FE56C091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7E85DB-5FDB-4F2B-AB4B-4C750D263643}"/>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8" name="Footer Placeholder 7">
            <a:extLst>
              <a:ext uri="{FF2B5EF4-FFF2-40B4-BE49-F238E27FC236}">
                <a16:creationId xmlns:a16="http://schemas.microsoft.com/office/drawing/2014/main" id="{0123CF63-224B-4A33-8EE6-B04C93FDD3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0E7BEB-A217-40DA-B467-05C4F24C3507}"/>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354943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0A93-45E8-4B6F-8F30-7F14FA5F7A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DE8F2F-6C65-47E8-93DD-842EDC053E47}"/>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4" name="Footer Placeholder 3">
            <a:extLst>
              <a:ext uri="{FF2B5EF4-FFF2-40B4-BE49-F238E27FC236}">
                <a16:creationId xmlns:a16="http://schemas.microsoft.com/office/drawing/2014/main" id="{CA9B8E55-61B0-4459-813B-5256BD6B1A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419AA2-1800-4125-981F-5CA0E96A884F}"/>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21237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443C1-B276-419F-BE6B-3AC72EAFA5DA}"/>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3" name="Footer Placeholder 2">
            <a:extLst>
              <a:ext uri="{FF2B5EF4-FFF2-40B4-BE49-F238E27FC236}">
                <a16:creationId xmlns:a16="http://schemas.microsoft.com/office/drawing/2014/main" id="{37521A24-2C8C-41B3-8D28-F501DD9147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05742F-D6F0-46C7-AB0A-DEC0A736E6AC}"/>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197503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4607-4EE4-4060-9674-42732BA26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529C58-92AB-4BF2-BBC5-C77746D73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A5608D-1730-4DE5-8544-814558E39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AFE-ADF8-4250-B54F-AE37B5EB94C5}"/>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6" name="Footer Placeholder 5">
            <a:extLst>
              <a:ext uri="{FF2B5EF4-FFF2-40B4-BE49-F238E27FC236}">
                <a16:creationId xmlns:a16="http://schemas.microsoft.com/office/drawing/2014/main" id="{879D1456-2536-4B30-BCF5-23E8BF888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1ACB7-EEC9-4049-8BA8-BA335EB59597}"/>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38106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4BBD-0BF9-43B2-A0AD-EE0372578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2A5CE6-9023-475A-B9F0-57829703B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082B93-8696-4772-A62A-9BED14341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5D311-D537-4F07-9B36-3D6C3C5319E5}"/>
              </a:ext>
            </a:extLst>
          </p:cNvPr>
          <p:cNvSpPr>
            <a:spLocks noGrp="1"/>
          </p:cNvSpPr>
          <p:nvPr>
            <p:ph type="dt" sz="half" idx="10"/>
          </p:nvPr>
        </p:nvSpPr>
        <p:spPr/>
        <p:txBody>
          <a:bodyPr/>
          <a:lstStyle/>
          <a:p>
            <a:fld id="{47AA67AF-D7D4-4867-8C17-20B6D876E265}" type="datetimeFigureOut">
              <a:rPr lang="en-IN" smtClean="0"/>
              <a:t>06-12-2020</a:t>
            </a:fld>
            <a:endParaRPr lang="en-IN"/>
          </a:p>
        </p:txBody>
      </p:sp>
      <p:sp>
        <p:nvSpPr>
          <p:cNvPr id="6" name="Footer Placeholder 5">
            <a:extLst>
              <a:ext uri="{FF2B5EF4-FFF2-40B4-BE49-F238E27FC236}">
                <a16:creationId xmlns:a16="http://schemas.microsoft.com/office/drawing/2014/main" id="{3CCD1962-7F36-4ACC-A07B-EA39786FC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29D29-CF7D-4C9E-A9ED-F314F5099C88}"/>
              </a:ext>
            </a:extLst>
          </p:cNvPr>
          <p:cNvSpPr>
            <a:spLocks noGrp="1"/>
          </p:cNvSpPr>
          <p:nvPr>
            <p:ph type="sldNum" sz="quarter" idx="12"/>
          </p:nvPr>
        </p:nvSpPr>
        <p:spPr/>
        <p:txBody>
          <a:bodyPr/>
          <a:lstStyle/>
          <a:p>
            <a:fld id="{66A49BC9-0F33-4401-85F2-A26063C4F235}" type="slidenum">
              <a:rPr lang="en-IN" smtClean="0"/>
              <a:t>‹#›</a:t>
            </a:fld>
            <a:endParaRPr lang="en-IN"/>
          </a:p>
        </p:txBody>
      </p:sp>
    </p:spTree>
    <p:extLst>
      <p:ext uri="{BB962C8B-B14F-4D97-AF65-F5344CB8AC3E}">
        <p14:creationId xmlns:p14="http://schemas.microsoft.com/office/powerpoint/2010/main" val="242264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6FD567-5F57-406D-908B-F02CA84AA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018357-6863-49D2-92BD-7EC54C2D2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CC6A4-89CB-4A58-89BC-5A5EA23F8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A67AF-D7D4-4867-8C17-20B6D876E265}" type="datetimeFigureOut">
              <a:rPr lang="en-IN" smtClean="0"/>
              <a:t>06-12-2020</a:t>
            </a:fld>
            <a:endParaRPr lang="en-IN"/>
          </a:p>
        </p:txBody>
      </p:sp>
      <p:sp>
        <p:nvSpPr>
          <p:cNvPr id="5" name="Footer Placeholder 4">
            <a:extLst>
              <a:ext uri="{FF2B5EF4-FFF2-40B4-BE49-F238E27FC236}">
                <a16:creationId xmlns:a16="http://schemas.microsoft.com/office/drawing/2014/main" id="{C848FC23-6FF4-4F76-B98D-A978ED63F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FA6770-3DA7-47A6-8397-E2B930CD0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49BC9-0F33-4401-85F2-A26063C4F235}" type="slidenum">
              <a:rPr lang="en-IN" smtClean="0"/>
              <a:t>‹#›</a:t>
            </a:fld>
            <a:endParaRPr lang="en-IN"/>
          </a:p>
        </p:txBody>
      </p:sp>
    </p:spTree>
    <p:extLst>
      <p:ext uri="{BB962C8B-B14F-4D97-AF65-F5344CB8AC3E}">
        <p14:creationId xmlns:p14="http://schemas.microsoft.com/office/powerpoint/2010/main" val="73733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2BB0623-FB42-4C36-A902-79B8F0E9EF2D}"/>
              </a:ext>
            </a:extLst>
          </p:cNvPr>
          <p:cNvSpPr txBox="1">
            <a:spLocks/>
          </p:cNvSpPr>
          <p:nvPr/>
        </p:nvSpPr>
        <p:spPr>
          <a:xfrm>
            <a:off x="2479090" y="1425575"/>
            <a:ext cx="7772400" cy="12414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UE19CS204 – Web Technologies</a:t>
            </a:r>
            <a:br>
              <a:rPr lang="en-US" sz="3200" dirty="0"/>
            </a:br>
            <a:r>
              <a:rPr lang="en-US" sz="3200" dirty="0"/>
              <a:t>Mini Project</a:t>
            </a:r>
            <a:endParaRPr lang="en-GB" sz="3200" dirty="0"/>
          </a:p>
        </p:txBody>
      </p:sp>
      <p:sp>
        <p:nvSpPr>
          <p:cNvPr id="12" name="Subtitle 2">
            <a:extLst>
              <a:ext uri="{FF2B5EF4-FFF2-40B4-BE49-F238E27FC236}">
                <a16:creationId xmlns:a16="http://schemas.microsoft.com/office/drawing/2014/main" id="{13C6F5BF-10B1-45A2-91BD-5366BBEE4420}"/>
              </a:ext>
            </a:extLst>
          </p:cNvPr>
          <p:cNvSpPr txBox="1">
            <a:spLocks/>
          </p:cNvSpPr>
          <p:nvPr/>
        </p:nvSpPr>
        <p:spPr>
          <a:xfrm>
            <a:off x="2479090" y="3647983"/>
            <a:ext cx="7086600" cy="1752600"/>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t>Section - G</a:t>
            </a:r>
          </a:p>
          <a:p>
            <a:r>
              <a:rPr lang="en-US" sz="2800" dirty="0"/>
              <a:t>VEERESH UPPARA – PES2UG19CS450</a:t>
            </a:r>
            <a:endParaRPr lang="en-GB" sz="2800" dirty="0"/>
          </a:p>
          <a:p>
            <a:r>
              <a:rPr lang="en-US" sz="2800" dirty="0">
                <a:ea typeface="+mn-lt"/>
                <a:cs typeface="Calibri"/>
              </a:rPr>
              <a:t>YALIPI SUSHANTH</a:t>
            </a:r>
            <a:r>
              <a:rPr lang="en-US" sz="2800" dirty="0">
                <a:ea typeface="+mn-lt"/>
                <a:cs typeface="+mn-lt"/>
              </a:rPr>
              <a:t>– </a:t>
            </a:r>
            <a:r>
              <a:rPr lang="en-US" sz="2800" dirty="0">
                <a:cs typeface="Calibri"/>
              </a:rPr>
              <a:t> PES2UG19CS465</a:t>
            </a:r>
          </a:p>
          <a:p>
            <a:r>
              <a:rPr lang="en-US" sz="2800" dirty="0">
                <a:ea typeface="+mn-lt"/>
                <a:cs typeface="Calibri"/>
              </a:rPr>
              <a:t>VISHAL P</a:t>
            </a:r>
            <a:r>
              <a:rPr lang="en-US" sz="2800" dirty="0">
                <a:ea typeface="+mn-lt"/>
                <a:cs typeface="+mn-lt"/>
              </a:rPr>
              <a:t>– </a:t>
            </a:r>
            <a:r>
              <a:rPr lang="en-US" sz="2800" dirty="0">
                <a:cs typeface="Calibri"/>
              </a:rPr>
              <a:t> PES2UG19CS459</a:t>
            </a:r>
          </a:p>
        </p:txBody>
      </p:sp>
      <p:sp>
        <p:nvSpPr>
          <p:cNvPr id="13" name="AutoShape 6" descr="PES University - Home | Facebook">
            <a:extLst>
              <a:ext uri="{FF2B5EF4-FFF2-40B4-BE49-F238E27FC236}">
                <a16:creationId xmlns:a16="http://schemas.microsoft.com/office/drawing/2014/main" id="{16E327DA-99BE-41BC-937E-719F0993E3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4" name="Picture 13" descr="index.png">
            <a:extLst>
              <a:ext uri="{FF2B5EF4-FFF2-40B4-BE49-F238E27FC236}">
                <a16:creationId xmlns:a16="http://schemas.microsoft.com/office/drawing/2014/main" id="{0DEF73A1-6701-4595-B137-2C11B82C6BBC}"/>
              </a:ext>
            </a:extLst>
          </p:cNvPr>
          <p:cNvPicPr>
            <a:picLocks noChangeAspect="1"/>
          </p:cNvPicPr>
          <p:nvPr/>
        </p:nvPicPr>
        <p:blipFill>
          <a:blip r:embed="rId2"/>
          <a:stretch>
            <a:fillRect/>
          </a:stretch>
        </p:blipFill>
        <p:spPr>
          <a:xfrm>
            <a:off x="5253037" y="28575"/>
            <a:ext cx="1685925" cy="1685925"/>
          </a:xfrm>
          <a:prstGeom prst="rect">
            <a:avLst/>
          </a:prstGeom>
        </p:spPr>
      </p:pic>
      <p:sp>
        <p:nvSpPr>
          <p:cNvPr id="15" name="Subtitle 2">
            <a:extLst>
              <a:ext uri="{FF2B5EF4-FFF2-40B4-BE49-F238E27FC236}">
                <a16:creationId xmlns:a16="http://schemas.microsoft.com/office/drawing/2014/main" id="{2B73A7D8-9F14-48E3-A704-E8A3B6F70FCB}"/>
              </a:ext>
            </a:extLst>
          </p:cNvPr>
          <p:cNvSpPr txBox="1">
            <a:spLocks/>
          </p:cNvSpPr>
          <p:nvPr/>
        </p:nvSpPr>
        <p:spPr>
          <a:xfrm>
            <a:off x="2345925" y="5771966"/>
            <a:ext cx="7086600" cy="533400"/>
          </a:xfrm>
          <a:prstGeom prst="rect">
            <a:avLst/>
          </a:prstGeom>
        </p:spPr>
        <p:txBody>
          <a:bodyPr vert="horz" lIns="91440" tIns="45720" rIns="91440" bIns="45720" rtlCol="0" anchor="t">
            <a:normAutofit fontScale="55000" lnSpcReduction="20000"/>
          </a:bodyPr>
          <a:lstStyle/>
          <a:p>
            <a:pPr algn="ctr">
              <a:spcBef>
                <a:spcPct val="20000"/>
              </a:spcBef>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-https://github.com/</a:t>
            </a:r>
            <a:r>
              <a:rPr kumimoji="0" lang="en-US" sz="2800" b="0" i="0" u="none" strike="noStrike" kern="1200" cap="none" spc="0" normalizeH="0" baseline="0" noProof="0" dirty="0" err="1">
                <a:ln>
                  <a:noFill/>
                </a:ln>
                <a:solidFill>
                  <a:schemeClr val="tx1">
                    <a:tint val="75000"/>
                  </a:schemeClr>
                </a:solidFill>
                <a:effectLst/>
                <a:uLnTx/>
                <a:uFillTx/>
                <a:latin typeface="+mn-lt"/>
                <a:ea typeface="+mn-ea"/>
                <a:cs typeface="+mn-cs"/>
              </a:rPr>
              <a:t>sushanthyalipi</a:t>
            </a: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/online-streaming-website</a:t>
            </a:r>
            <a:r>
              <a:rPr lang="en-US" sz="2800" dirty="0">
                <a:solidFill>
                  <a:schemeClr val="tx1">
                    <a:tint val="75000"/>
                  </a:schemeClr>
                </a:solidFill>
              </a:rPr>
              <a: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Title 1">
            <a:extLst>
              <a:ext uri="{FF2B5EF4-FFF2-40B4-BE49-F238E27FC236}">
                <a16:creationId xmlns:a16="http://schemas.microsoft.com/office/drawing/2014/main" id="{AA689F78-7A64-4041-B6EB-C6CC4835BE2D}"/>
              </a:ext>
            </a:extLst>
          </p:cNvPr>
          <p:cNvSpPr txBox="1">
            <a:spLocks/>
          </p:cNvSpPr>
          <p:nvPr/>
        </p:nvSpPr>
        <p:spPr>
          <a:xfrm>
            <a:off x="2345925" y="2743200"/>
            <a:ext cx="7772400" cy="914400"/>
          </a:xfrm>
          <a:prstGeom prst="rect">
            <a:avLst/>
          </a:prstGeom>
        </p:spPr>
        <p:txBody>
          <a:bodyPr vert="horz" lIns="91440" tIns="45720" rIns="91440" bIns="45720" rtlCol="0" anchor="ctr">
            <a:normAutofit fontScale="92500" lnSpcReduction="10000"/>
          </a:bodyPr>
          <a:lstStyle/>
          <a:p>
            <a:pPr algn="ctr">
              <a:spcBef>
                <a:spcPct val="0"/>
              </a:spcBef>
              <a:defRPr/>
            </a:pPr>
            <a:r>
              <a:rPr kumimoji="0" lang="en-US" sz="3200" b="1" u="sng" strike="noStrike" kern="1200" cap="none" spc="0" normalizeH="0" baseline="0" noProof="0" dirty="0">
                <a:ln>
                  <a:noFill/>
                </a:ln>
                <a:solidFill>
                  <a:srgbClr val="FF0000"/>
                </a:solidFill>
                <a:effectLst/>
                <a:uLnTx/>
                <a:uFillTx/>
                <a:latin typeface="+mj-lt"/>
                <a:ea typeface="+mj-ea"/>
                <a:cs typeface="+mj-cs"/>
              </a:rPr>
              <a:t>Project</a:t>
            </a:r>
            <a:r>
              <a:rPr kumimoji="0" lang="en-US" sz="3200" b="1" u="sng" strike="noStrike" kern="1200" cap="none" spc="0" normalizeH="0" noProof="0" dirty="0">
                <a:ln>
                  <a:noFill/>
                </a:ln>
                <a:solidFill>
                  <a:srgbClr val="FF0000"/>
                </a:solidFill>
                <a:effectLst/>
                <a:uLnTx/>
                <a:uFillTx/>
                <a:latin typeface="+mj-lt"/>
                <a:ea typeface="+mj-ea"/>
                <a:cs typeface="+mj-cs"/>
              </a:rPr>
              <a:t> Title </a:t>
            </a:r>
            <a:r>
              <a:rPr kumimoji="0" lang="en-US" sz="3200" b="0" i="0" u="none" strike="noStrike" kern="1200" cap="none" spc="0" normalizeH="0" noProof="0" dirty="0">
                <a:ln>
                  <a:noFill/>
                </a:ln>
                <a:effectLst/>
                <a:uLnTx/>
                <a:uFillTx/>
                <a:latin typeface="+mj-lt"/>
                <a:ea typeface="+mj-ea"/>
                <a:cs typeface="+mj-cs"/>
              </a:rPr>
              <a:t>-</a:t>
            </a:r>
            <a:endParaRPr lang="en-GB" sz="3200" dirty="0">
              <a:latin typeface="+mj-lt"/>
              <a:ea typeface="+mj-ea"/>
              <a:cs typeface="+mj-cs"/>
            </a:endParaRPr>
          </a:p>
          <a:p>
            <a:pPr algn="ctr">
              <a:spcBef>
                <a:spcPct val="0"/>
              </a:spcBef>
              <a:defRPr/>
            </a:pPr>
            <a:r>
              <a:rPr lang="en-GB" sz="3200" b="1" dirty="0">
                <a:solidFill>
                  <a:srgbClr val="FF0000"/>
                </a:solidFill>
                <a:latin typeface="+mj-lt"/>
                <a:ea typeface="+mj-ea"/>
                <a:cs typeface="Calibri"/>
              </a:rPr>
              <a:t>ONLINE VIDEO STREAMING APPLICATION </a:t>
            </a:r>
            <a:endParaRPr lang="en-GB" sz="3200" b="1" i="0" u="none" strike="noStrike" kern="1200" cap="none" spc="0" normalizeH="0" baseline="0" noProof="0" dirty="0">
              <a:ln>
                <a:noFill/>
              </a:ln>
              <a:solidFill>
                <a:srgbClr val="FF0000"/>
              </a:solidFill>
              <a:effectLst/>
              <a:uLnTx/>
              <a:uFillTx/>
              <a:latin typeface="+mj-lt"/>
              <a:ea typeface="+mj-ea"/>
              <a:cs typeface="Calibri"/>
            </a:endParaRPr>
          </a:p>
        </p:txBody>
      </p:sp>
    </p:spTree>
    <p:extLst>
      <p:ext uri="{BB962C8B-B14F-4D97-AF65-F5344CB8AC3E}">
        <p14:creationId xmlns:p14="http://schemas.microsoft.com/office/powerpoint/2010/main" val="166586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6E0DC4-3292-4BD0-91C6-9449A9B8ECED}"/>
              </a:ext>
            </a:extLst>
          </p:cNvPr>
          <p:cNvSpPr txBox="1"/>
          <p:nvPr/>
        </p:nvSpPr>
        <p:spPr>
          <a:xfrm>
            <a:off x="961007" y="1357362"/>
            <a:ext cx="10837415" cy="4401205"/>
          </a:xfrm>
          <a:prstGeom prst="rect">
            <a:avLst/>
          </a:prstGeom>
          <a:noFill/>
        </p:spPr>
        <p:txBody>
          <a:bodyPr wrap="square">
            <a:spAutoFit/>
          </a:bodyPr>
          <a:lstStyle/>
          <a:p>
            <a:r>
              <a:rPr lang="en-US" sz="2800" dirty="0"/>
              <a:t>Streaming refers to the delivery method of the medium, rather than the medium itself. Streaming is an alternative to file downloading, a process in which the end-user obtains the entire file for the content before watching or listening to it.</a:t>
            </a:r>
          </a:p>
          <a:p>
            <a:endParaRPr lang="en-US" sz="2800" dirty="0"/>
          </a:p>
          <a:p>
            <a:r>
              <a:rPr lang="en-US" sz="2800" dirty="0"/>
              <a:t>Sign in and login option with user credentials being stored and maintained at the back end. </a:t>
            </a:r>
          </a:p>
          <a:p>
            <a:r>
              <a:rPr lang="en-US" sz="2800" dirty="0"/>
              <a:t>Search for the movie by name or genre(helping the user in his search). With the usage of few events like mouseover and </a:t>
            </a:r>
            <a:r>
              <a:rPr lang="en-US" sz="2800" dirty="0" err="1"/>
              <a:t>mousemove</a:t>
            </a:r>
            <a:r>
              <a:rPr lang="en-US" sz="2800" dirty="0"/>
              <a:t>, help the user know the plot.</a:t>
            </a:r>
            <a:endParaRPr lang="en-IN" sz="2800" dirty="0"/>
          </a:p>
        </p:txBody>
      </p:sp>
      <p:sp>
        <p:nvSpPr>
          <p:cNvPr id="6" name="Title 1">
            <a:extLst>
              <a:ext uri="{FF2B5EF4-FFF2-40B4-BE49-F238E27FC236}">
                <a16:creationId xmlns:a16="http://schemas.microsoft.com/office/drawing/2014/main" id="{2111BF98-F9BF-4586-9908-D59AF3872172}"/>
              </a:ext>
            </a:extLst>
          </p:cNvPr>
          <p:cNvSpPr>
            <a:spLocks noGrp="1"/>
          </p:cNvSpPr>
          <p:nvPr>
            <p:ph type="title"/>
          </p:nvPr>
        </p:nvSpPr>
        <p:spPr>
          <a:xfrm>
            <a:off x="1433744" y="305334"/>
            <a:ext cx="8229600" cy="1143000"/>
          </a:xfrm>
        </p:spPr>
        <p:txBody>
          <a:bodyPr/>
          <a:lstStyle/>
          <a:p>
            <a:r>
              <a:rPr lang="en-US" dirty="0"/>
              <a:t>			</a:t>
            </a:r>
            <a:r>
              <a:rPr lang="en-US" b="1" dirty="0"/>
              <a:t>Abstract</a:t>
            </a:r>
            <a:endParaRPr lang="en-GB" b="1" dirty="0"/>
          </a:p>
        </p:txBody>
      </p:sp>
    </p:spTree>
    <p:extLst>
      <p:ext uri="{BB962C8B-B14F-4D97-AF65-F5344CB8AC3E}">
        <p14:creationId xmlns:p14="http://schemas.microsoft.com/office/powerpoint/2010/main" val="200097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A3ED-A210-4406-9036-0A1A6BB9B456}"/>
              </a:ext>
            </a:extLst>
          </p:cNvPr>
          <p:cNvSpPr>
            <a:spLocks noGrp="1"/>
          </p:cNvSpPr>
          <p:nvPr>
            <p:ph type="title"/>
          </p:nvPr>
        </p:nvSpPr>
        <p:spPr>
          <a:xfrm>
            <a:off x="838200" y="365126"/>
            <a:ext cx="10515600" cy="788972"/>
          </a:xfrm>
        </p:spPr>
        <p:txBody>
          <a:bodyPr/>
          <a:lstStyle/>
          <a:p>
            <a:r>
              <a:rPr lang="en-US" dirty="0"/>
              <a:t>				</a:t>
            </a:r>
            <a:r>
              <a:rPr lang="en-US" b="1" dirty="0"/>
              <a:t>Abstract</a:t>
            </a:r>
            <a:endParaRPr lang="en-IN" b="1" dirty="0"/>
          </a:p>
        </p:txBody>
      </p:sp>
      <p:sp>
        <p:nvSpPr>
          <p:cNvPr id="3" name="Content Placeholder 2">
            <a:extLst>
              <a:ext uri="{FF2B5EF4-FFF2-40B4-BE49-F238E27FC236}">
                <a16:creationId xmlns:a16="http://schemas.microsoft.com/office/drawing/2014/main" id="{65BA4F40-0D9A-4608-8825-5B35469C9F58}"/>
              </a:ext>
            </a:extLst>
          </p:cNvPr>
          <p:cNvSpPr>
            <a:spLocks noGrp="1"/>
          </p:cNvSpPr>
          <p:nvPr>
            <p:ph idx="1"/>
          </p:nvPr>
        </p:nvSpPr>
        <p:spPr>
          <a:xfrm>
            <a:off x="838200" y="1065320"/>
            <a:ext cx="10515600" cy="5717220"/>
          </a:xfrm>
        </p:spPr>
        <p:txBody>
          <a:bodyPr>
            <a:normAutofit fontScale="85000" lnSpcReduction="20000"/>
          </a:bodyPr>
          <a:lstStyle/>
          <a:p>
            <a:pPr marL="0" indent="0">
              <a:buNone/>
            </a:pPr>
            <a:r>
              <a:rPr lang="en-US" dirty="0"/>
              <a:t>Most people in today's world have switched to online streaming sites rather than tv or theatre. The reason is online streaming sites have large variety of shows/movies which you can watch at any time and place. </a:t>
            </a:r>
          </a:p>
          <a:p>
            <a:pPr marL="0" indent="0">
              <a:buNone/>
            </a:pPr>
            <a:r>
              <a:rPr lang="en-US" dirty="0"/>
              <a:t>While in theatres or tv where we can watch only the specified shows at given time, online streaming sites provides thousands of shows/movies which we can choose. Some sites also allows you to download the movies/show so you can watch them later in offline mode. </a:t>
            </a:r>
          </a:p>
          <a:p>
            <a:pPr marL="0" indent="0">
              <a:buNone/>
            </a:pPr>
            <a:r>
              <a:rPr lang="en-US" dirty="0"/>
              <a:t>One big advantage about online streaming site is that it will have shows/movies which are never aired/broadcasted in our country through any means (tv and theatre specifically), so we can enjoy any show/movie we want from any region.</a:t>
            </a:r>
          </a:p>
          <a:p>
            <a:pPr marL="0" indent="0">
              <a:buNone/>
            </a:pPr>
            <a:r>
              <a:rPr lang="en-US" dirty="0"/>
              <a:t> If we talk about disadvantage, then it is that online streaming sites may consume a lot of data which might limit you from watching more shows/movies. But on the bright side it still is one of the best mediums to enjoy the shows/movies you love and never worry about missing those shows. </a:t>
            </a:r>
          </a:p>
          <a:p>
            <a:pPr marL="0" indent="0">
              <a:buNone/>
            </a:pPr>
            <a:r>
              <a:rPr lang="en-US" dirty="0"/>
              <a:t>So, what we have done is we have creating a simple streaming site where you login and search the movies you want to watch. We have limited the number of movies which is available, so you can search the shows which we have added. Then you just click that movie and enjoy it. </a:t>
            </a:r>
            <a:endParaRPr lang="en-IN" dirty="0"/>
          </a:p>
        </p:txBody>
      </p:sp>
    </p:spTree>
    <p:extLst>
      <p:ext uri="{BB962C8B-B14F-4D97-AF65-F5344CB8AC3E}">
        <p14:creationId xmlns:p14="http://schemas.microsoft.com/office/powerpoint/2010/main" val="262879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20F43B-955D-4E4A-B9D6-7CFAA707B2B0}"/>
              </a:ext>
            </a:extLst>
          </p:cNvPr>
          <p:cNvSpPr>
            <a:spLocks noGrp="1"/>
          </p:cNvSpPr>
          <p:nvPr>
            <p:ph type="title"/>
          </p:nvPr>
        </p:nvSpPr>
        <p:spPr>
          <a:xfrm>
            <a:off x="457200" y="274638"/>
            <a:ext cx="11580920" cy="1143000"/>
          </a:xfrm>
        </p:spPr>
        <p:txBody>
          <a:bodyPr/>
          <a:lstStyle/>
          <a:p>
            <a:r>
              <a:rPr lang="en-US" dirty="0"/>
              <a:t>			</a:t>
            </a:r>
            <a:r>
              <a:rPr lang="en-US" b="1" u="sng" dirty="0"/>
              <a:t>Technologies Used</a:t>
            </a:r>
            <a:endParaRPr lang="en-GB" b="1" u="sng" dirty="0"/>
          </a:p>
        </p:txBody>
      </p:sp>
      <p:sp>
        <p:nvSpPr>
          <p:cNvPr id="5" name="Content Placeholder 2">
            <a:extLst>
              <a:ext uri="{FF2B5EF4-FFF2-40B4-BE49-F238E27FC236}">
                <a16:creationId xmlns:a16="http://schemas.microsoft.com/office/drawing/2014/main" id="{70BC0E4F-17F1-4596-8372-5F62BF0158EE}"/>
              </a:ext>
            </a:extLst>
          </p:cNvPr>
          <p:cNvSpPr>
            <a:spLocks noGrp="1"/>
          </p:cNvSpPr>
          <p:nvPr>
            <p:ph idx="1"/>
          </p:nvPr>
        </p:nvSpPr>
        <p:spPr>
          <a:xfrm>
            <a:off x="457200" y="1600200"/>
            <a:ext cx="11580920" cy="4525963"/>
          </a:xfrm>
        </p:spPr>
        <p:txBody>
          <a:bodyPr vert="horz" lIns="91440" tIns="45720" rIns="91440" bIns="45720" rtlCol="0" anchor="t">
            <a:normAutofit fontScale="77500" lnSpcReduction="20000"/>
          </a:bodyPr>
          <a:lstStyle/>
          <a:p>
            <a:r>
              <a:rPr lang="en-US" dirty="0">
                <a:ea typeface="+mn-lt"/>
                <a:cs typeface="+mn-lt"/>
              </a:rPr>
              <a:t>1.React JS                            For Frontend</a:t>
            </a:r>
            <a:endParaRPr lang="en-US" dirty="0">
              <a:cs typeface="Calibri"/>
            </a:endParaRPr>
          </a:p>
          <a:p>
            <a:r>
              <a:rPr lang="en-US" dirty="0">
                <a:ea typeface="+mn-lt"/>
                <a:cs typeface="+mn-lt"/>
              </a:rPr>
              <a:t>2.Node JS                            For Backend</a:t>
            </a:r>
            <a:endParaRPr lang="en-US" dirty="0"/>
          </a:p>
          <a:p>
            <a:r>
              <a:rPr lang="en-US" dirty="0">
                <a:ea typeface="+mn-lt"/>
                <a:cs typeface="+mn-lt"/>
              </a:rPr>
              <a:t>3.MongoDB                        Data Base</a:t>
            </a:r>
            <a:endParaRPr lang="en-US" dirty="0"/>
          </a:p>
          <a:p>
            <a:r>
              <a:rPr lang="en-US" dirty="0">
                <a:ea typeface="+mn-lt"/>
                <a:cs typeface="+mn-lt"/>
              </a:rPr>
              <a:t>4.Express JS                        For Frameworks</a:t>
            </a:r>
            <a:endParaRPr lang="en-US" dirty="0"/>
          </a:p>
          <a:p>
            <a:endParaRPr lang="en-US" dirty="0">
              <a:cs typeface="Calibri"/>
            </a:endParaRPr>
          </a:p>
          <a:p>
            <a:pPr marL="0" indent="0">
              <a:buNone/>
            </a:pPr>
            <a:r>
              <a:rPr lang="en-US" dirty="0">
                <a:cs typeface="Calibri"/>
              </a:rPr>
              <a:t>MODULES</a:t>
            </a:r>
          </a:p>
          <a:p>
            <a:pPr marL="0" indent="0">
              <a:buNone/>
            </a:pPr>
            <a:r>
              <a:rPr lang="en-US" dirty="0">
                <a:cs typeface="Calibri"/>
              </a:rPr>
              <a:t>1.</a:t>
            </a:r>
            <a:r>
              <a:rPr lang="en-US" b="1" dirty="0">
                <a:cs typeface="Calibri"/>
              </a:rPr>
              <a:t>Search bar:</a:t>
            </a:r>
            <a:endParaRPr lang="en-US" dirty="0">
              <a:cs typeface="Calibri"/>
            </a:endParaRPr>
          </a:p>
          <a:p>
            <a:pPr marL="0" indent="0">
              <a:buNone/>
            </a:pPr>
            <a:r>
              <a:rPr lang="en-US" dirty="0">
                <a:cs typeface="Calibri"/>
              </a:rPr>
              <a:t>Takes in the movie name to search.</a:t>
            </a:r>
          </a:p>
          <a:p>
            <a:pPr marL="0" indent="0">
              <a:buNone/>
            </a:pPr>
            <a:r>
              <a:rPr lang="en-US" dirty="0">
                <a:cs typeface="Calibri"/>
              </a:rPr>
              <a:t>2.</a:t>
            </a:r>
            <a:r>
              <a:rPr lang="en-US" b="1" dirty="0">
                <a:cs typeface="Calibri"/>
              </a:rPr>
              <a:t>Sign in</a:t>
            </a:r>
            <a:r>
              <a:rPr lang="en-US" dirty="0">
                <a:cs typeface="Calibri"/>
              </a:rPr>
              <a:t>:</a:t>
            </a:r>
          </a:p>
          <a:p>
            <a:pPr marL="0" indent="0">
              <a:buNone/>
            </a:pPr>
            <a:r>
              <a:rPr lang="en-US" dirty="0">
                <a:cs typeface="Calibri"/>
              </a:rPr>
              <a:t>Users can use their login credentials to sign in and enjoy the stream in their account.</a:t>
            </a:r>
          </a:p>
          <a:p>
            <a:pPr marL="0" indent="0">
              <a:buNone/>
            </a:pPr>
            <a:r>
              <a:rPr lang="en-US" dirty="0">
                <a:cs typeface="Calibri"/>
              </a:rPr>
              <a:t>3. </a:t>
            </a:r>
            <a:r>
              <a:rPr lang="en-US" b="1" dirty="0">
                <a:cs typeface="Calibri"/>
              </a:rPr>
              <a:t>About:</a:t>
            </a:r>
          </a:p>
          <a:p>
            <a:pPr marL="0" indent="0">
              <a:buNone/>
            </a:pPr>
            <a:r>
              <a:rPr lang="en-US" dirty="0">
                <a:cs typeface="Calibri"/>
              </a:rPr>
              <a:t>Gives the information about the project we did.</a:t>
            </a: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276010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2F286B-6FB3-480A-ACC7-62A7D269D850}"/>
              </a:ext>
            </a:extLst>
          </p:cNvPr>
          <p:cNvSpPr>
            <a:spLocks noGrp="1"/>
          </p:cNvSpPr>
          <p:nvPr>
            <p:ph type="title"/>
          </p:nvPr>
        </p:nvSpPr>
        <p:spPr>
          <a:xfrm>
            <a:off x="457199" y="239127"/>
            <a:ext cx="11501021" cy="1143000"/>
          </a:xfrm>
        </p:spPr>
        <p:txBody>
          <a:bodyPr/>
          <a:lstStyle/>
          <a:p>
            <a:r>
              <a:rPr lang="en-US" dirty="0"/>
              <a:t>			</a:t>
            </a:r>
            <a:r>
              <a:rPr lang="en-US" b="1" u="sng" dirty="0"/>
              <a:t>Member Contributions</a:t>
            </a:r>
            <a:endParaRPr lang="en-GB" b="1" u="sng" dirty="0"/>
          </a:p>
        </p:txBody>
      </p:sp>
      <p:sp>
        <p:nvSpPr>
          <p:cNvPr id="5" name="Content Placeholder 2">
            <a:extLst>
              <a:ext uri="{FF2B5EF4-FFF2-40B4-BE49-F238E27FC236}">
                <a16:creationId xmlns:a16="http://schemas.microsoft.com/office/drawing/2014/main" id="{5CF690B5-DE8A-44C6-A78A-2181535335DC}"/>
              </a:ext>
            </a:extLst>
          </p:cNvPr>
          <p:cNvSpPr>
            <a:spLocks noGrp="1"/>
          </p:cNvSpPr>
          <p:nvPr>
            <p:ph idx="1"/>
          </p:nvPr>
        </p:nvSpPr>
        <p:spPr>
          <a:xfrm>
            <a:off x="457199" y="1600200"/>
            <a:ext cx="11501021" cy="4525963"/>
          </a:xfrm>
        </p:spPr>
        <p:txBody>
          <a:bodyPr vert="horz" lIns="91440" tIns="45720" rIns="91440" bIns="45720" rtlCol="0" anchor="t">
            <a:normAutofit/>
          </a:bodyPr>
          <a:lstStyle/>
          <a:p>
            <a:endParaRPr lang="en-US" dirty="0">
              <a:ea typeface="+mn-lt"/>
              <a:cs typeface="+mn-lt"/>
            </a:endParaRPr>
          </a:p>
          <a:p>
            <a:r>
              <a:rPr lang="en-US" dirty="0" err="1">
                <a:ea typeface="+mn-lt"/>
                <a:cs typeface="+mn-lt"/>
              </a:rPr>
              <a:t>veeresh</a:t>
            </a:r>
            <a:r>
              <a:rPr lang="en-US" dirty="0">
                <a:ea typeface="+mn-lt"/>
                <a:cs typeface="+mn-lt"/>
              </a:rPr>
              <a:t> : both client and server and error handling</a:t>
            </a:r>
            <a:endParaRPr lang="en-US" dirty="0">
              <a:cs typeface="Calibri"/>
            </a:endParaRPr>
          </a:p>
          <a:p>
            <a:pPr marL="0" indent="0">
              <a:buNone/>
            </a:pPr>
            <a:endParaRPr lang="en-US" dirty="0">
              <a:ea typeface="+mn-lt"/>
              <a:cs typeface="+mn-lt"/>
            </a:endParaRPr>
          </a:p>
          <a:p>
            <a:r>
              <a:rPr lang="en-US" dirty="0" err="1">
                <a:ea typeface="+mn-lt"/>
                <a:cs typeface="+mn-lt"/>
              </a:rPr>
              <a:t>sushanth</a:t>
            </a:r>
            <a:r>
              <a:rPr lang="en-US" dirty="0">
                <a:ea typeface="+mn-lt"/>
                <a:cs typeface="+mn-lt"/>
              </a:rPr>
              <a:t> : client part</a:t>
            </a:r>
            <a:br>
              <a:rPr lang="en-US" dirty="0"/>
            </a:br>
            <a:endParaRPr lang="en-US" dirty="0">
              <a:cs typeface="Calibri"/>
            </a:endParaRPr>
          </a:p>
          <a:p>
            <a:r>
              <a:rPr lang="en-US" dirty="0" err="1">
                <a:ea typeface="+mn-lt"/>
                <a:cs typeface="+mn-lt"/>
              </a:rPr>
              <a:t>vishal</a:t>
            </a:r>
            <a:r>
              <a:rPr lang="en-US" dirty="0">
                <a:ea typeface="+mn-lt"/>
                <a:cs typeface="+mn-lt"/>
              </a:rPr>
              <a:t> : Mongo Db </a:t>
            </a:r>
            <a:endParaRPr lang="en-US" dirty="0"/>
          </a:p>
          <a:p>
            <a:pPr marL="0" indent="0">
              <a:buNone/>
            </a:pPr>
            <a:endParaRPr lang="en-US" dirty="0">
              <a:cs typeface="Calibri"/>
            </a:endParaRPr>
          </a:p>
        </p:txBody>
      </p:sp>
    </p:spTree>
    <p:extLst>
      <p:ext uri="{BB962C8B-B14F-4D97-AF65-F5344CB8AC3E}">
        <p14:creationId xmlns:p14="http://schemas.microsoft.com/office/powerpoint/2010/main" val="270488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502</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   Abstract</vt:lpstr>
      <vt:lpstr>    Abstract</vt:lpstr>
      <vt:lpstr>   Technologies Used</vt:lpstr>
      <vt:lpstr>   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Sushanth Yalipi</dc:creator>
  <cp:lastModifiedBy>Sushanth Yalipi</cp:lastModifiedBy>
  <cp:revision>2</cp:revision>
  <dcterms:created xsi:type="dcterms:W3CDTF">2020-12-06T15:07:32Z</dcterms:created>
  <dcterms:modified xsi:type="dcterms:W3CDTF">2020-12-06T16:10:57Z</dcterms:modified>
</cp:coreProperties>
</file>