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65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0F24-DF23-410A-9573-164F8D27CDC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99A9-A2FF-4656-96B7-56F84BA9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9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0F24-DF23-410A-9573-164F8D27CDC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99A9-A2FF-4656-96B7-56F84BA9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0F24-DF23-410A-9573-164F8D27CDC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99A9-A2FF-4656-96B7-56F84BA9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9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0F24-DF23-410A-9573-164F8D27CDC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99A9-A2FF-4656-96B7-56F84BA9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1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0F24-DF23-410A-9573-164F8D27CDC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99A9-A2FF-4656-96B7-56F84BA9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6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0F24-DF23-410A-9573-164F8D27CDC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99A9-A2FF-4656-96B7-56F84BA9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4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0F24-DF23-410A-9573-164F8D27CDC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99A9-A2FF-4656-96B7-56F84BA9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0F24-DF23-410A-9573-164F8D27CDC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99A9-A2FF-4656-96B7-56F84BA9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0F24-DF23-410A-9573-164F8D27CDC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99A9-A2FF-4656-96B7-56F84BA9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4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0F24-DF23-410A-9573-164F8D27CDC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99A9-A2FF-4656-96B7-56F84BA9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0F24-DF23-410A-9573-164F8D27CDC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99A9-A2FF-4656-96B7-56F84BA9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5E0F24-DF23-410A-9573-164F8D27CDC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5EC99A9-A2FF-4656-96B7-56F84BA9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7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1F43-2555-8459-8243-913B34441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Generation of Anime Faces using Generative Adversarial Networks (GANs)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9BC31-CBE9-37E1-0396-A66997166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/>
              <a:t>By Sushant Menon and Ujjwal Dubey</a:t>
            </a:r>
          </a:p>
        </p:txBody>
      </p:sp>
    </p:spTree>
    <p:extLst>
      <p:ext uri="{BB962C8B-B14F-4D97-AF65-F5344CB8AC3E}">
        <p14:creationId xmlns:p14="http://schemas.microsoft.com/office/powerpoint/2010/main" val="3830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AFAA-3217-960D-4885-6B818713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703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0808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3B1F-7596-7D56-6C12-69D50428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2E94-C804-388E-5259-C0045C56D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184" y="976652"/>
            <a:ext cx="7919458" cy="512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To create new, unseen anime faces using Generative Adversarial Networks and analyze the results obtained by implementing the DCGAN and WGAN</a:t>
            </a:r>
            <a:r>
              <a:rPr lang="en-US" sz="2800" dirty="0"/>
              <a:t>.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8092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9582C5-475A-961E-A56A-DF279329E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322" y="113246"/>
            <a:ext cx="9336259" cy="714394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the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13A06D-8966-D3DF-1843-238AA193A44C}"/>
              </a:ext>
            </a:extLst>
          </p:cNvPr>
          <p:cNvSpPr/>
          <p:nvPr/>
        </p:nvSpPr>
        <p:spPr>
          <a:xfrm>
            <a:off x="1533377" y="872197"/>
            <a:ext cx="2644726" cy="6049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Collecting the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EAA2DD-F339-D7F5-14D6-0F4EFE1A74BD}"/>
              </a:ext>
            </a:extLst>
          </p:cNvPr>
          <p:cNvSpPr/>
          <p:nvPr/>
        </p:nvSpPr>
        <p:spPr>
          <a:xfrm>
            <a:off x="1516966" y="2150015"/>
            <a:ext cx="2644726" cy="60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Building the Generator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8C5591-0B6F-9411-B29A-71BAFFC758D3}"/>
              </a:ext>
            </a:extLst>
          </p:cNvPr>
          <p:cNvSpPr/>
          <p:nvPr/>
        </p:nvSpPr>
        <p:spPr>
          <a:xfrm>
            <a:off x="1573236" y="3430180"/>
            <a:ext cx="2644726" cy="6049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Building the Discriminator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EE37A6-3E73-BCE1-2C1E-45EE654875C0}"/>
              </a:ext>
            </a:extLst>
          </p:cNvPr>
          <p:cNvSpPr/>
          <p:nvPr/>
        </p:nvSpPr>
        <p:spPr>
          <a:xfrm>
            <a:off x="1516967" y="4794745"/>
            <a:ext cx="2644726" cy="60491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Building the DC GAN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76E88D-2EBC-D13E-B493-2AB7E6C719B2}"/>
              </a:ext>
            </a:extLst>
          </p:cNvPr>
          <p:cNvSpPr/>
          <p:nvPr/>
        </p:nvSpPr>
        <p:spPr>
          <a:xfrm>
            <a:off x="1570891" y="6072567"/>
            <a:ext cx="2644726" cy="60491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and Testing the model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81418E7-BDAD-9B3E-5E8C-A187ECFA3FA2}"/>
              </a:ext>
            </a:extLst>
          </p:cNvPr>
          <p:cNvSpPr/>
          <p:nvPr/>
        </p:nvSpPr>
        <p:spPr>
          <a:xfrm>
            <a:off x="2672859" y="1547443"/>
            <a:ext cx="351693" cy="604911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CB2C136-2CAD-BFB1-A67E-1383B1E357B5}"/>
              </a:ext>
            </a:extLst>
          </p:cNvPr>
          <p:cNvSpPr/>
          <p:nvPr/>
        </p:nvSpPr>
        <p:spPr>
          <a:xfrm>
            <a:off x="2656454" y="2797131"/>
            <a:ext cx="351693" cy="604911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D004C98-B0A4-1848-DDCF-076A4018FC1F}"/>
              </a:ext>
            </a:extLst>
          </p:cNvPr>
          <p:cNvSpPr/>
          <p:nvPr/>
        </p:nvSpPr>
        <p:spPr>
          <a:xfrm>
            <a:off x="2654112" y="4103080"/>
            <a:ext cx="351693" cy="604911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2D41827-D705-6CAF-3424-3600450AB151}"/>
              </a:ext>
            </a:extLst>
          </p:cNvPr>
          <p:cNvSpPr/>
          <p:nvPr/>
        </p:nvSpPr>
        <p:spPr>
          <a:xfrm>
            <a:off x="2679903" y="5423099"/>
            <a:ext cx="351693" cy="604911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B55FC9-5058-AB5F-8F71-F05ED3AC5B24}"/>
              </a:ext>
            </a:extLst>
          </p:cNvPr>
          <p:cNvSpPr/>
          <p:nvPr/>
        </p:nvSpPr>
        <p:spPr>
          <a:xfrm>
            <a:off x="7634073" y="4806475"/>
            <a:ext cx="2644726" cy="60491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Building the WGAN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81E6CBC-1F36-5AC0-1C7E-73EF42C6D32B}"/>
              </a:ext>
            </a:extLst>
          </p:cNvPr>
          <p:cNvSpPr/>
          <p:nvPr/>
        </p:nvSpPr>
        <p:spPr>
          <a:xfrm>
            <a:off x="8797011" y="5448889"/>
            <a:ext cx="351693" cy="604911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C879A5-2A7F-AB6E-CEC2-C780C6572739}"/>
              </a:ext>
            </a:extLst>
          </p:cNvPr>
          <p:cNvSpPr/>
          <p:nvPr/>
        </p:nvSpPr>
        <p:spPr>
          <a:xfrm>
            <a:off x="7659858" y="6084287"/>
            <a:ext cx="2644726" cy="60491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and Testing the model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00E5D54-01C2-7B73-7CDF-2170FE9A40DA}"/>
              </a:ext>
            </a:extLst>
          </p:cNvPr>
          <p:cNvSpPr/>
          <p:nvPr/>
        </p:nvSpPr>
        <p:spPr>
          <a:xfrm rot="5400000">
            <a:off x="6151097" y="1780736"/>
            <a:ext cx="1064472" cy="4930741"/>
          </a:xfrm>
          <a:prstGeom prst="bentArrow">
            <a:avLst>
              <a:gd name="adj1" fmla="val 13525"/>
              <a:gd name="adj2" fmla="val 13934"/>
              <a:gd name="adj3" fmla="val 18443"/>
              <a:gd name="adj4" fmla="val 4375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02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8EDEDC03-3B46-0B4A-079A-E306D455C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161" y="252990"/>
            <a:ext cx="8851392" cy="914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Generative Adversarial Network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AEBFE56-3669-2A14-606C-7D8055D02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2" y="1026336"/>
            <a:ext cx="11811884" cy="507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8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307F-BEDD-2AE3-22A2-3B1FCA9B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22F1-DBBC-BE3A-D050-C7AC8838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 neural networks compete against each other in a zero-sum game in which one agent's gain is another agent's loss.</a:t>
            </a:r>
          </a:p>
          <a:p>
            <a:r>
              <a:rPr lang="en-US" sz="2800" dirty="0"/>
              <a:t>It has 2 main Networks: The Discriminator and the Generator</a:t>
            </a:r>
          </a:p>
        </p:txBody>
      </p:sp>
    </p:spTree>
    <p:extLst>
      <p:ext uri="{BB962C8B-B14F-4D97-AF65-F5344CB8AC3E}">
        <p14:creationId xmlns:p14="http://schemas.microsoft.com/office/powerpoint/2010/main" val="31356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CFE2-2186-270F-7804-46418058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Discriminator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969E-AF01-B3FE-D46C-459F0B1E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 GAN, the discriminator is simply a classifier. </a:t>
            </a:r>
          </a:p>
          <a:p>
            <a:r>
              <a:rPr lang="en-US" sz="2800" dirty="0"/>
              <a:t>It attempts to distinguish between real data and data generated by the generator.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349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2EF1-8A20-429A-0511-43A47E7C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1263-E262-F6E1-BD1C-16533813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generator component of a GAN learns to generate fake data by incorporating discriminator feedback.</a:t>
            </a:r>
          </a:p>
          <a:p>
            <a:r>
              <a:rPr lang="en-US" sz="2400" dirty="0"/>
              <a:t> It learns to convince the discriminator that its output is real.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42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5B82-41B4-F816-0A4E-432ADB0F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DC61-1EEE-85D4-94B3-BCCD11A8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Wasserstein Generative Adversarial Network (WGAN) is a variant of generative adversarial network (GAN)</a:t>
            </a:r>
          </a:p>
          <a:p>
            <a:r>
              <a:rPr lang="en-US" sz="2400" dirty="0"/>
              <a:t>It uses the Wasserstein Loss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362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902-8200-8789-F769-C7579C32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FC37-0B64-D623-FE06-D64ACF1DC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The entertainment industry and the artists who spend hours attempting to develop new characters may both benefit greatly from this specific endeavor.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647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215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Times New Roman</vt:lpstr>
      <vt:lpstr>Wingdings 2</vt:lpstr>
      <vt:lpstr>Frame</vt:lpstr>
      <vt:lpstr>Generation of Anime Faces using Generative Adversarial Networks (GANs)</vt:lpstr>
      <vt:lpstr>Objective</vt:lpstr>
      <vt:lpstr>PowerPoint Presentation</vt:lpstr>
      <vt:lpstr>PowerPoint Presentation</vt:lpstr>
      <vt:lpstr>GANs</vt:lpstr>
      <vt:lpstr>Discriminator</vt:lpstr>
      <vt:lpstr>Generator</vt:lpstr>
      <vt:lpstr>WGAN</vt:lpstr>
      <vt:lpstr>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UJJWAL DUBEY</dc:creator>
  <cp:lastModifiedBy>Sushant</cp:lastModifiedBy>
  <cp:revision>4</cp:revision>
  <dcterms:created xsi:type="dcterms:W3CDTF">2022-12-15T00:49:19Z</dcterms:created>
  <dcterms:modified xsi:type="dcterms:W3CDTF">2022-12-15T03:35:17Z</dcterms:modified>
</cp:coreProperties>
</file>