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D6B-0450-C8B8-E55B-AB034D83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7BE3C-B495-B29E-1681-05C4E5CCC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059B-8C09-008B-01E4-CE1AA39F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78CF-348F-5503-3D22-08DAA6DE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3FB5-3616-EFA1-266C-2DEE6BB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C093-971E-3C74-DFBB-DD88D6C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4BE70-DE12-D29D-6E71-96438AE3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68FB-8759-79D1-EEDA-BC4166CD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8702-BDF4-A516-0546-B8A20229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8FEC-352A-DEF1-C8FE-BA35F9B0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DA16-86D1-24F0-B3D4-1F1084174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EBDBA-7B76-6297-F9BE-D63D17CF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1ADE-004D-4920-D4FC-66D7CC02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E557-DBF5-DE57-2576-A3A20481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B669-B63D-17C6-2954-EA2ECBDD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B171-67D4-A438-D6C2-861FC2A8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DA12-C7E8-DAAF-FBFA-4D743577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796A-7A72-64B7-8C45-2EA334DE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F0D7-D5CB-E029-C73E-EC016132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349B-06E6-1CBE-54D1-55B724D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4323-B6A7-96DA-41D8-74C0019B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4D03-A50D-05F0-4354-E324761A2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FE18-C7F9-F5DF-8558-F8E24A2A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8E66-A6E7-62C6-E2EE-5C32AC1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F1E5-C72E-AB10-EDA9-AF9B7581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869-8AFB-3697-532B-AD6FCCF2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018-DA69-4414-CB18-9B949026D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6DE98-0A07-F3A3-5026-767B976F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533A-CBBE-9281-3787-84AB3CC6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C8A8-50CD-3CF6-68CB-6442BBC9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BDB4-C264-A2BF-BB28-4C352B95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F16D-0B3A-83B0-9B55-20C8B927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76D-E6B4-9163-E786-1730BEDE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30356-D0C5-8BEE-4AF6-A2322EA6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3BF5B-7F5C-7233-AB55-7450E3436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4E952-E4C9-A705-1DDD-C076ADF63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2E879-1A0B-9A5B-F192-353EED26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2936D-56BB-6360-F4D4-28BDD4C9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D51A1-4FF9-1446-C9EE-9754B84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07E-2849-0C7D-40D5-882DA6C4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4AB86-8B33-7FA6-CDC2-65A5D9B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EE15E-0D39-19D8-ABA9-773AAA53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DDA7-5660-874F-01CA-3FBD498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2DCAB-6D0E-388A-37D0-CF87C52E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E7B1A-F26C-9BB4-CE05-1D63EB3D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C2AD-9FBF-C574-38AD-CFF5D205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46C4-AA43-AD8A-4994-5EB49F85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B5FF-CAF9-147A-E2DE-85E658FA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F7D7-011A-E7A6-232F-738911DB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E490-0590-8491-570B-A31DB21E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B688-EA41-E815-C2ED-BE393ACD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CFE6-7087-3B84-87D3-7A786546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AEF4-5E02-0D3A-7FF0-E3911EF1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33C2F-A7D7-13C7-ADEF-2E513A4D1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EE1D-1862-574E-4237-7695C874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6BDE-4EC4-1D3A-7590-32545A20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D104-AE58-B78C-356B-D5C8C7E5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35A5-D8CD-2725-A5DF-19921E7F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94A83-266A-B093-FAEE-F269110B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3BB2-44DE-31E9-48DC-E4326846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5D89-FB56-AFEA-B1D3-2C800270A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C7AF-18E0-4C38-8218-6B4D6F34A04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7A44-3887-3264-A15B-300B9A00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B199-9CD1-5328-A963-6B940F5A7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59C7-724F-4807-9169-0AACEEED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796296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Similarity: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Cosine Similarity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Paraphrase: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Pegasus Model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 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0560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Accuracies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79629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Semantically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07FC7-7BD0-E505-2B40-7A1FF333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5" y="2813540"/>
            <a:ext cx="492724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8BD8A-E0E3-C2D5-859D-41F3208E9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0" y="3331700"/>
            <a:ext cx="4927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3601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Deep Learning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Parrot Model (Text Paraphrasing)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(Text Summarization)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3601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5CA20-D3E7-C62B-88FA-C19FAA706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54" y="1539842"/>
            <a:ext cx="8285874" cy="5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3601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24F81-8179-3B36-F0D4-DF6DA3AE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93" y="469657"/>
            <a:ext cx="6459050" cy="62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547-93A8-ABB2-25A9-D9593815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-428406"/>
            <a:ext cx="11592951" cy="2788603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48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1841-94A7-D958-2E0D-5D39E852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" y="23601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Conclusion</vt:lpstr>
      <vt:lpstr>Accuracies</vt:lpstr>
      <vt:lpstr>Future</vt:lpstr>
      <vt:lpstr>Challenges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UJJWAL DUBEY</dc:creator>
  <cp:lastModifiedBy>UJJWAL DUBEY</cp:lastModifiedBy>
  <cp:revision>1</cp:revision>
  <dcterms:created xsi:type="dcterms:W3CDTF">2022-12-07T03:24:12Z</dcterms:created>
  <dcterms:modified xsi:type="dcterms:W3CDTF">2022-12-07T03:59:36Z</dcterms:modified>
</cp:coreProperties>
</file>