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305D1D7-07EF-437A-BCA7-20C67B2F880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12/15/16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79B836-35FE-4A26-8114-C090F82E8FAA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PS4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Anvitha Manjunath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Ankit Chourasia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stores the hash of the password appended with salt  for each user. Salt is stored along with the user name.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generates public and private RSA keys for every login.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knows the public key of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Authentication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525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Line 3"/>
          <p:cNvSpPr/>
          <p:nvPr/>
        </p:nvSpPr>
        <p:spPr>
          <a:xfrm flipH="1">
            <a:off x="1523160" y="2134080"/>
            <a:ext cx="1440" cy="3276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4"/>
          <p:cNvSpPr/>
          <p:nvPr/>
        </p:nvSpPr>
        <p:spPr>
          <a:xfrm flipH="1">
            <a:off x="7009560" y="1981800"/>
            <a:ext cx="1440" cy="34290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1509840" y="3819960"/>
            <a:ext cx="5486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 rot="10800000">
            <a:off x="6996600" y="4288320"/>
            <a:ext cx="5486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7"/>
          <p:cNvSpPr/>
          <p:nvPr/>
        </p:nvSpPr>
        <p:spPr>
          <a:xfrm>
            <a:off x="1496880" y="4647600"/>
            <a:ext cx="5486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8"/>
          <p:cNvSpPr/>
          <p:nvPr/>
        </p:nvSpPr>
        <p:spPr>
          <a:xfrm rot="10800000">
            <a:off x="7023960" y="5066280"/>
            <a:ext cx="54860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2377440" y="3085920"/>
            <a:ext cx="270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Shared key-dh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2194560" y="3939480"/>
            <a:ext cx="3801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[{Salt,R}dh]S-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1828800" y="4320720"/>
            <a:ext cx="502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{U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W, PK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T, R+1}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3581280" y="4730760"/>
            <a:ext cx="1599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{T+1}PK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1295280" y="1905120"/>
            <a:ext cx="914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6629400" y="1752480"/>
            <a:ext cx="1143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1905120" y="5181480"/>
            <a:ext cx="4876560" cy="20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</a:t>
            </a:r>
            <a:r>
              <a:rPr b="1" lang="en-US" sz="1800" spc="-1" strike="noStrike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Public Key of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W= Hash[Password|salt]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R=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T= Timestamp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S+=public key of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S-= private key of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1523160" y="2274480"/>
            <a:ext cx="548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7"/>
          <p:cNvSpPr/>
          <p:nvPr/>
        </p:nvSpPr>
        <p:spPr>
          <a:xfrm>
            <a:off x="4319640" y="1977120"/>
            <a:ext cx="164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Hi, ga mod 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 flipH="1">
            <a:off x="1522440" y="2750040"/>
            <a:ext cx="548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9"/>
          <p:cNvSpPr/>
          <p:nvPr/>
        </p:nvSpPr>
        <p:spPr>
          <a:xfrm>
            <a:off x="3133800" y="2385000"/>
            <a:ext cx="255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Challenge, gb mod 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3265920" y="3484800"/>
            <a:ext cx="3409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{Usename}dh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1"/>
          <p:cNvSpPr/>
          <p:nvPr/>
        </p:nvSpPr>
        <p:spPr>
          <a:xfrm>
            <a:off x="1496880" y="3418920"/>
            <a:ext cx="548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22"/>
          <p:cNvSpPr/>
          <p:nvPr/>
        </p:nvSpPr>
        <p:spPr>
          <a:xfrm>
            <a:off x="1523160" y="3049560"/>
            <a:ext cx="548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23"/>
          <p:cNvSpPr/>
          <p:nvPr/>
        </p:nvSpPr>
        <p:spPr>
          <a:xfrm>
            <a:off x="2103120" y="2765880"/>
            <a:ext cx="4572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 to 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Retrieval of List From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Line 3"/>
          <p:cNvSpPr/>
          <p:nvPr/>
        </p:nvSpPr>
        <p:spPr>
          <a:xfrm flipH="1">
            <a:off x="2513520" y="2362680"/>
            <a:ext cx="1800" cy="2362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4"/>
          <p:cNvSpPr/>
          <p:nvPr/>
        </p:nvSpPr>
        <p:spPr>
          <a:xfrm flipH="1">
            <a:off x="6324480" y="2286000"/>
            <a:ext cx="1440" cy="24382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2514600" y="2895480"/>
            <a:ext cx="3809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 rot="10800000">
            <a:off x="6324480" y="3887640"/>
            <a:ext cx="38095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7"/>
          <p:cNvSpPr/>
          <p:nvPr/>
        </p:nvSpPr>
        <p:spPr>
          <a:xfrm>
            <a:off x="3809880" y="2590920"/>
            <a:ext cx="1752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[LIST + T1]PK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3657600" y="3505320"/>
            <a:ext cx="21348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[{LIST}Pk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T1+1]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2057400" y="2133720"/>
            <a:ext cx="914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10"/>
          <p:cNvSpPr/>
          <p:nvPr/>
        </p:nvSpPr>
        <p:spPr>
          <a:xfrm>
            <a:off x="5943600" y="2057400"/>
            <a:ext cx="9140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11"/>
          <p:cNvSpPr/>
          <p:nvPr/>
        </p:nvSpPr>
        <p:spPr>
          <a:xfrm>
            <a:off x="813600" y="5122080"/>
            <a:ext cx="24627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PKA- private key of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S-= private key of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Ticket To Connect to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PKA- private key of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PKA+  Public key of 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PKB+ Public key of 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S- private key of server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Line 3"/>
          <p:cNvSpPr/>
          <p:nvPr/>
        </p:nvSpPr>
        <p:spPr>
          <a:xfrm flipH="1">
            <a:off x="2132640" y="2439000"/>
            <a:ext cx="1440" cy="3048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Line 4"/>
          <p:cNvSpPr/>
          <p:nvPr/>
        </p:nvSpPr>
        <p:spPr>
          <a:xfrm>
            <a:off x="6706080" y="2286720"/>
            <a:ext cx="75600" cy="31996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5"/>
          <p:cNvSpPr/>
          <p:nvPr/>
        </p:nvSpPr>
        <p:spPr>
          <a:xfrm>
            <a:off x="2133720" y="2971800"/>
            <a:ext cx="45716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 rot="10800000">
            <a:off x="6781680" y="3963960"/>
            <a:ext cx="464796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3657600" y="2666880"/>
            <a:ext cx="2819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[{U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T2}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]PK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2566800" y="3534480"/>
            <a:ext cx="42386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[{T2+1, PKB, ip,port,new-port,Ticket}PK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]S-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9"/>
          <p:cNvSpPr/>
          <p:nvPr/>
        </p:nvSpPr>
        <p:spPr>
          <a:xfrm>
            <a:off x="3352680" y="4952880"/>
            <a:ext cx="2666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Ticket = [{U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,ip, port,new-port PK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A,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}PK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B+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]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0"/>
          <p:cNvSpPr/>
          <p:nvPr/>
        </p:nvSpPr>
        <p:spPr>
          <a:xfrm>
            <a:off x="1688760" y="2209680"/>
            <a:ext cx="930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1"/>
          <p:cNvSpPr/>
          <p:nvPr/>
        </p:nvSpPr>
        <p:spPr>
          <a:xfrm>
            <a:off x="6252480" y="2057400"/>
            <a:ext cx="929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Messaging Protocol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User 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g,p,a,PkB+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Ticket,T2                       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g,p,b,PKA+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045960" y="2959920"/>
            <a:ext cx="190548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[{g^a mod p}PKB+]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PKA-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045960" y="2396160"/>
            <a:ext cx="266868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[g,p,{g^b mod p}PKA+,T2+1]PkB-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861560" y="3624120"/>
            <a:ext cx="413244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1861560" y="3335040"/>
            <a:ext cx="41324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symmetric key using diffie hellman-K</a:t>
            </a:r>
            <a:r>
              <a:rPr b="0" lang="en-US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1861560" y="3267720"/>
            <a:ext cx="413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8"/>
          <p:cNvSpPr/>
          <p:nvPr/>
        </p:nvSpPr>
        <p:spPr>
          <a:xfrm flipH="1">
            <a:off x="1860840" y="2696040"/>
            <a:ext cx="413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9"/>
          <p:cNvSpPr/>
          <p:nvPr/>
        </p:nvSpPr>
        <p:spPr>
          <a:xfrm>
            <a:off x="1861560" y="4195440"/>
            <a:ext cx="4132440" cy="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0"/>
          <p:cNvSpPr/>
          <p:nvPr/>
        </p:nvSpPr>
        <p:spPr>
          <a:xfrm>
            <a:off x="3166920" y="3861720"/>
            <a:ext cx="166356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{messsage,T}K</a:t>
            </a:r>
            <a:r>
              <a:rPr b="0" lang="en-US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442800" y="5123160"/>
            <a:ext cx="4279320" cy="79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 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forgotten after logot to provide PFS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Ticket = [{U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,ip, port,new-port PK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A,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}}PKB+ ]S-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1861560" y="2286000"/>
            <a:ext cx="4132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13"/>
          <p:cNvSpPr/>
          <p:nvPr/>
        </p:nvSpPr>
        <p:spPr>
          <a:xfrm>
            <a:off x="1861200" y="1828800"/>
            <a:ext cx="360" cy="30477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4"/>
          <p:cNvSpPr/>
          <p:nvPr/>
        </p:nvSpPr>
        <p:spPr>
          <a:xfrm>
            <a:off x="5994000" y="1828800"/>
            <a:ext cx="360" cy="3294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Logout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555560" y="2348640"/>
            <a:ext cx="7543440" cy="3037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662560" y="2864160"/>
            <a:ext cx="9936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{T+1}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995280" y="3609360"/>
            <a:ext cx="1129320" cy="715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1923840" y="2725200"/>
            <a:ext cx="33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6"/>
          <p:cNvSpPr/>
          <p:nvPr/>
        </p:nvSpPr>
        <p:spPr>
          <a:xfrm>
            <a:off x="2004840" y="2448360"/>
            <a:ext cx="302796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Logout , k</a:t>
            </a:r>
            <a:r>
              <a:rPr b="0" lang="en-US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 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 UA, current time T}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 flipH="1">
            <a:off x="1923120" y="3138480"/>
            <a:ext cx="3366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8"/>
          <p:cNvSpPr/>
          <p:nvPr/>
        </p:nvSpPr>
        <p:spPr>
          <a:xfrm>
            <a:off x="1923840" y="3867480"/>
            <a:ext cx="207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9"/>
          <p:cNvSpPr/>
          <p:nvPr/>
        </p:nvSpPr>
        <p:spPr>
          <a:xfrm>
            <a:off x="2097720" y="3590640"/>
            <a:ext cx="150912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Logout, PKA-{UA,T}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0"/>
          <p:cNvSpPr/>
          <p:nvPr/>
        </p:nvSpPr>
        <p:spPr>
          <a:xfrm flipH="1">
            <a:off x="1923120" y="4215600"/>
            <a:ext cx="207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1"/>
          <p:cNvSpPr/>
          <p:nvPr/>
        </p:nvSpPr>
        <p:spPr>
          <a:xfrm>
            <a:off x="2387160" y="3987360"/>
            <a:ext cx="92808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b="0" lang="en-US" sz="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{T+1}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Line 12"/>
          <p:cNvSpPr/>
          <p:nvPr/>
        </p:nvSpPr>
        <p:spPr>
          <a:xfrm>
            <a:off x="1923480" y="2448000"/>
            <a:ext cx="360" cy="2428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3"/>
          <p:cNvSpPr/>
          <p:nvPr/>
        </p:nvSpPr>
        <p:spPr>
          <a:xfrm flipH="1">
            <a:off x="5290200" y="2348280"/>
            <a:ext cx="37080" cy="26046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Perfect forward secrecy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Secure from Man in the middle attack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DOS: puzzle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Secure from online(add limit) and offline password attacks – salted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End-point identity hiding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Changes made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point identity hiding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PFS between server and client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New port generated by server, sent in ticket. Is used for client to client communication.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LibreOffice/5.1.4.2$Linux_X86_64 LibreOffice_project/10m0$Build-2</Application>
  <Words>332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Resnet</dc:creator>
  <dc:description/>
  <dc:language>en-US</dc:language>
  <cp:lastModifiedBy/>
  <dcterms:modified xsi:type="dcterms:W3CDTF">2016-12-15T21:47:38Z</dcterms:modified>
  <cp:revision>28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