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D5A4EE7-692B-48AB-A9BD-0AF75FF7FC3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5FA647A-BA4B-4730-B0CA-24B85F35D8A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>
                <a:effectLst/>
              </a:rPr>
              <a:t>Topic: Proving </a:t>
            </a:r>
            <a:r>
              <a:rPr lang="en-US" sz="2800" dirty="0">
                <a:effectLst/>
              </a:rPr>
              <a:t>the Benefit of using Recycled Plastic by Knapsack Algorithm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Roll No. 16010121106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16010121119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16010121121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76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848"/>
            <a:ext cx="5723793" cy="4104455"/>
          </a:xfrm>
        </p:spPr>
      </p:pic>
    </p:spTree>
    <p:extLst>
      <p:ext uri="{BB962C8B-B14F-4D97-AF65-F5344CB8AC3E}">
        <p14:creationId xmlns:p14="http://schemas.microsoft.com/office/powerpoint/2010/main" val="35177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6591899" cy="3816424"/>
          </a:xfrm>
        </p:spPr>
      </p:pic>
    </p:spTree>
    <p:extLst>
      <p:ext uri="{BB962C8B-B14F-4D97-AF65-F5344CB8AC3E}">
        <p14:creationId xmlns:p14="http://schemas.microsoft.com/office/powerpoint/2010/main" val="36430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carried out some problems using the knapsack algorithm and compared fresh plastic and recycled plastic to achieve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compared the prices by keeping the same weights of each of them and solved it using Knapsack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concluded that compared to fresh plastic, recycled ones are comparatively cheaper and could help beat plastic problems.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1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reduce the waste plastic problem what we can do is to adopt the principles of waste prevention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Waste prevention undoubtedly needs to be a central theme of social </a:t>
            </a:r>
            <a:r>
              <a:rPr lang="en-US" dirty="0" smtClean="0"/>
              <a:t>responsibility. </a:t>
            </a:r>
          </a:p>
          <a:p>
            <a:r>
              <a:rPr lang="en-US" dirty="0" smtClean="0"/>
              <a:t>Plastic </a:t>
            </a:r>
            <a:r>
              <a:rPr lang="en-US" dirty="0"/>
              <a:t>Waste management is turning out to be major concerns for everyone and this methodology can be useful to control the usage of plastic and beat the plastic </a:t>
            </a:r>
            <a:r>
              <a:rPr lang="en-US" dirty="0" smtClean="0"/>
              <a:t>pollution.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8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Proving the Benefit of using Recycled Plastic by Knapsack </a:t>
            </a:r>
            <a:r>
              <a:rPr lang="en-US" dirty="0" smtClean="0"/>
              <a:t>Algorithm.</a:t>
            </a:r>
          </a:p>
          <a:p>
            <a:r>
              <a:rPr lang="en-US" dirty="0"/>
              <a:t>Knapsack Algorithm will help us give an optimized outcome of both problem and solution vividly</a:t>
            </a:r>
            <a:r>
              <a:rPr lang="en-US" dirty="0" smtClean="0"/>
              <a:t>.</a:t>
            </a:r>
          </a:p>
          <a:p>
            <a:r>
              <a:rPr lang="en-US" dirty="0"/>
              <a:t>We will give out statistics and a knapsack optimal solution in which we will get to know how recycling of plastic from plastic waste </a:t>
            </a:r>
            <a:r>
              <a:rPr lang="en-US" dirty="0" smtClean="0"/>
              <a:t>will cost </a:t>
            </a:r>
            <a:r>
              <a:rPr lang="en-US" dirty="0"/>
              <a:t>less than generating new one from its raw material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 </a:t>
            </a:r>
            <a:r>
              <a:rPr lang="en-US" dirty="0"/>
              <a:t>From this a clear picture mindset of recycling the plastics rather than generating new will come out which will help to prevent Plastic Pollution thereby helping in contribution to Plastic Waste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4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Algorithm</a:t>
            </a:r>
            <a:endParaRPr lang="en-IN" dirty="0"/>
          </a:p>
        </p:txBody>
      </p:sp>
      <p:pic>
        <p:nvPicPr>
          <p:cNvPr id="4" name="image50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42256" y="2235200"/>
            <a:ext cx="6038850" cy="3371850"/>
          </a:xfrm>
          <a:prstGeom prst="rect">
            <a:avLst/>
          </a:prstGeom>
          <a:ln w="88900">
            <a:solidFill>
              <a:srgbClr val="FFFFFF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5041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840760" cy="445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8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19312"/>
            <a:ext cx="6336704" cy="419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3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19313"/>
            <a:ext cx="5904656" cy="411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4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Impementation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48880"/>
            <a:ext cx="7056784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6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19313"/>
            <a:ext cx="6048672" cy="411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3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2" y="2492896"/>
            <a:ext cx="731571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1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66</TotalTime>
  <Words>257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Pushpin</vt:lpstr>
      <vt:lpstr>Topic: Proving the Benefit of using Recycled Plastic by Knapsack Algorithm</vt:lpstr>
      <vt:lpstr>Problem Statement</vt:lpstr>
      <vt:lpstr>Knapsack Algorithm</vt:lpstr>
      <vt:lpstr>Implementation</vt:lpstr>
      <vt:lpstr>Implementation</vt:lpstr>
      <vt:lpstr>Implementation</vt:lpstr>
      <vt:lpstr>Impementation</vt:lpstr>
      <vt:lpstr>Implementation</vt:lpstr>
      <vt:lpstr>Implementation</vt:lpstr>
      <vt:lpstr>Output</vt:lpstr>
      <vt:lpstr>Output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Proving the Benefit of using Recycled Plastic by Knapsack Algorithm</dc:title>
  <dc:creator>kjsce_comp63</dc:creator>
  <cp:lastModifiedBy>kjsce_comp63</cp:lastModifiedBy>
  <cp:revision>10</cp:revision>
  <dcterms:created xsi:type="dcterms:W3CDTF">2023-04-20T05:42:08Z</dcterms:created>
  <dcterms:modified xsi:type="dcterms:W3CDTF">2023-04-20T06:48:45Z</dcterms:modified>
</cp:coreProperties>
</file>