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F5FCE-0B26-4423-A225-EB096CC977ED}" v="139" dt="2022-11-30T15:47:58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2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06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3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387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97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8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0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2352CCC0-EE24-DC15-9545-D44B9F864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603"/>
          <a:stretch/>
        </p:blipFill>
        <p:spPr>
          <a:xfrm>
            <a:off x="-48314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4746" y="4234805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OOPM IA-2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4746" y="5521061"/>
            <a:ext cx="6436104" cy="7029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16010121119 Sahil Nagarkar</a:t>
            </a:r>
          </a:p>
          <a:p>
            <a:pPr algn="l"/>
            <a:r>
              <a:rPr lang="en-US" sz="1800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16010121121 </a:t>
            </a:r>
            <a:r>
              <a:rPr lang="en-U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Sushant Nair</a:t>
            </a:r>
          </a:p>
          <a:p>
            <a:pPr algn="l"/>
            <a:endParaRPr lang="en-US" sz="1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95A3C5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9" y="1303244"/>
            <a:ext cx="9634711" cy="5052248"/>
          </a:xfrm>
        </p:spPr>
      </p:pic>
    </p:spTree>
    <p:extLst>
      <p:ext uri="{BB962C8B-B14F-4D97-AF65-F5344CB8AC3E}">
        <p14:creationId xmlns:p14="http://schemas.microsoft.com/office/powerpoint/2010/main" val="89951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2" y="2891481"/>
            <a:ext cx="10100147" cy="2557754"/>
          </a:xfrm>
        </p:spPr>
      </p:pic>
    </p:spTree>
    <p:extLst>
      <p:ext uri="{BB962C8B-B14F-4D97-AF65-F5344CB8AC3E}">
        <p14:creationId xmlns:p14="http://schemas.microsoft.com/office/powerpoint/2010/main" val="223386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5121-95BB-D9A2-0754-3EB01FBE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3" y="1344089"/>
            <a:ext cx="5216521" cy="4879597"/>
          </a:xfrm>
        </p:spPr>
      </p:pic>
    </p:spTree>
    <p:extLst>
      <p:ext uri="{BB962C8B-B14F-4D97-AF65-F5344CB8AC3E}">
        <p14:creationId xmlns:p14="http://schemas.microsoft.com/office/powerpoint/2010/main" val="184704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5" y="536217"/>
            <a:ext cx="6318746" cy="5959319"/>
          </a:xfrm>
        </p:spPr>
      </p:pic>
    </p:spTree>
    <p:extLst>
      <p:ext uri="{BB962C8B-B14F-4D97-AF65-F5344CB8AC3E}">
        <p14:creationId xmlns:p14="http://schemas.microsoft.com/office/powerpoint/2010/main" val="387806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1" y="794430"/>
            <a:ext cx="5802810" cy="5610489"/>
          </a:xfrm>
        </p:spPr>
      </p:pic>
    </p:spTree>
    <p:extLst>
      <p:ext uri="{BB962C8B-B14F-4D97-AF65-F5344CB8AC3E}">
        <p14:creationId xmlns:p14="http://schemas.microsoft.com/office/powerpoint/2010/main" val="373686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8" y="441545"/>
            <a:ext cx="5997467" cy="5806855"/>
          </a:xfrm>
        </p:spPr>
      </p:pic>
    </p:spTree>
    <p:extLst>
      <p:ext uri="{BB962C8B-B14F-4D97-AF65-F5344CB8AC3E}">
        <p14:creationId xmlns:p14="http://schemas.microsoft.com/office/powerpoint/2010/main" val="145834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0" y="587901"/>
            <a:ext cx="6001525" cy="5734639"/>
          </a:xfrm>
        </p:spPr>
      </p:pic>
    </p:spTree>
    <p:extLst>
      <p:ext uri="{BB962C8B-B14F-4D97-AF65-F5344CB8AC3E}">
        <p14:creationId xmlns:p14="http://schemas.microsoft.com/office/powerpoint/2010/main" val="38029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0" y="490366"/>
            <a:ext cx="6233935" cy="5996931"/>
          </a:xfrm>
        </p:spPr>
      </p:pic>
    </p:spTree>
    <p:extLst>
      <p:ext uri="{BB962C8B-B14F-4D97-AF65-F5344CB8AC3E}">
        <p14:creationId xmlns:p14="http://schemas.microsoft.com/office/powerpoint/2010/main" val="404591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5" y="530190"/>
            <a:ext cx="6288169" cy="5924155"/>
          </a:xfrm>
        </p:spPr>
      </p:pic>
    </p:spTree>
    <p:extLst>
      <p:ext uri="{BB962C8B-B14F-4D97-AF65-F5344CB8AC3E}">
        <p14:creationId xmlns:p14="http://schemas.microsoft.com/office/powerpoint/2010/main" val="385838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5" y="695209"/>
            <a:ext cx="6153181" cy="5783851"/>
          </a:xfrm>
        </p:spPr>
      </p:pic>
    </p:spTree>
    <p:extLst>
      <p:ext uri="{BB962C8B-B14F-4D97-AF65-F5344CB8AC3E}">
        <p14:creationId xmlns:p14="http://schemas.microsoft.com/office/powerpoint/2010/main" val="10817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B948-B4B4-4AC1-5465-2C76EB5D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1362"/>
            <a:ext cx="8596668" cy="13208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HOSTEL 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7A35-0F23-2C08-FE90-9E6283F4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</a:t>
            </a:r>
            <a:endParaRPr lang="en-US" dirty="0"/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OOPM Features used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Implementation Details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3225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8" y="363810"/>
            <a:ext cx="6121441" cy="5925779"/>
          </a:xfrm>
        </p:spPr>
      </p:pic>
    </p:spTree>
    <p:extLst>
      <p:ext uri="{BB962C8B-B14F-4D97-AF65-F5344CB8AC3E}">
        <p14:creationId xmlns:p14="http://schemas.microsoft.com/office/powerpoint/2010/main" val="399038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9" y="462727"/>
            <a:ext cx="6076439" cy="5760959"/>
          </a:xfrm>
        </p:spPr>
      </p:pic>
    </p:spTree>
    <p:extLst>
      <p:ext uri="{BB962C8B-B14F-4D97-AF65-F5344CB8AC3E}">
        <p14:creationId xmlns:p14="http://schemas.microsoft.com/office/powerpoint/2010/main" val="111440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5" y="358720"/>
            <a:ext cx="6111759" cy="5897918"/>
          </a:xfrm>
        </p:spPr>
      </p:pic>
    </p:spTree>
    <p:extLst>
      <p:ext uri="{BB962C8B-B14F-4D97-AF65-F5344CB8AC3E}">
        <p14:creationId xmlns:p14="http://schemas.microsoft.com/office/powerpoint/2010/main" val="389726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5" y="621263"/>
            <a:ext cx="6032078" cy="5791893"/>
          </a:xfrm>
        </p:spPr>
      </p:pic>
    </p:spTree>
    <p:extLst>
      <p:ext uri="{BB962C8B-B14F-4D97-AF65-F5344CB8AC3E}">
        <p14:creationId xmlns:p14="http://schemas.microsoft.com/office/powerpoint/2010/main" val="138149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4" y="327561"/>
            <a:ext cx="6341899" cy="6052645"/>
          </a:xfrm>
        </p:spPr>
      </p:pic>
    </p:spTree>
    <p:extLst>
      <p:ext uri="{BB962C8B-B14F-4D97-AF65-F5344CB8AC3E}">
        <p14:creationId xmlns:p14="http://schemas.microsoft.com/office/powerpoint/2010/main" val="9189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2" y="542289"/>
            <a:ext cx="6071102" cy="5813203"/>
          </a:xfrm>
        </p:spPr>
      </p:pic>
    </p:spTree>
    <p:extLst>
      <p:ext uri="{BB962C8B-B14F-4D97-AF65-F5344CB8AC3E}">
        <p14:creationId xmlns:p14="http://schemas.microsoft.com/office/powerpoint/2010/main" val="140962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7D23-B123-57E9-5696-A83B732C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E646-F3C3-FFF3-95F9-EBF8EED5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Hostel Management System: To accept student details from user and to allot rooms to students based on hostel capacity. This program also allows you to add or delete a record and then display the final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2E79-9E98-1286-CCB8-820E0268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OOPM Features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B5AB-A102-6897-53F8-55394F8B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b="1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Inheritance: 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Inheritance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in Java is a</a:t>
            </a: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mechanism in which one object acquires all the properties and behaviors of a parent object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 It is an important part of OOPs (Object Oriented programming system). The idea behind inheritance in Java is that you can create new classes that are built upon existing classes</a:t>
            </a:r>
            <a:r>
              <a:rPr lang="en-US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/>
            <a:r>
              <a:rPr lang="en-US" b="1" u="sng" dirty="0" smtClean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Vectors: </a:t>
            </a:r>
            <a:r>
              <a:rPr lang="en-US" b="1" dirty="0"/>
              <a:t>Vector</a:t>
            </a:r>
            <a:r>
              <a:rPr lang="en-US" dirty="0"/>
              <a:t> is like the </a:t>
            </a:r>
            <a:r>
              <a:rPr lang="en-US" i="1" dirty="0"/>
              <a:t>dynamic array</a:t>
            </a:r>
            <a:r>
              <a:rPr lang="en-US" dirty="0"/>
              <a:t> which can grow or shrink its size. Unlike array, we can store n-number of elements in it as there is no size limit.</a:t>
            </a:r>
            <a:endParaRPr lang="en-US" b="1" u="sng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54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7EC9-8BF9-E85D-5C42-F63EFB8A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IMPLEMENTATION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2" y="1461001"/>
            <a:ext cx="5517302" cy="4672070"/>
          </a:xfrm>
        </p:spPr>
      </p:pic>
    </p:spTree>
    <p:extLst>
      <p:ext uri="{BB962C8B-B14F-4D97-AF65-F5344CB8AC3E}">
        <p14:creationId xmlns:p14="http://schemas.microsoft.com/office/powerpoint/2010/main" val="33094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19" y="1237549"/>
            <a:ext cx="7333526" cy="4911997"/>
          </a:xfrm>
        </p:spPr>
      </p:pic>
    </p:spTree>
    <p:extLst>
      <p:ext uri="{BB962C8B-B14F-4D97-AF65-F5344CB8AC3E}">
        <p14:creationId xmlns:p14="http://schemas.microsoft.com/office/powerpoint/2010/main" val="46920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05" y="928124"/>
            <a:ext cx="6081205" cy="5336752"/>
          </a:xfrm>
        </p:spPr>
      </p:pic>
    </p:spTree>
    <p:extLst>
      <p:ext uri="{BB962C8B-B14F-4D97-AF65-F5344CB8AC3E}">
        <p14:creationId xmlns:p14="http://schemas.microsoft.com/office/powerpoint/2010/main" val="414429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7" y="1252151"/>
            <a:ext cx="8719821" cy="4946822"/>
          </a:xfrm>
        </p:spPr>
      </p:pic>
    </p:spTree>
    <p:extLst>
      <p:ext uri="{BB962C8B-B14F-4D97-AF65-F5344CB8AC3E}">
        <p14:creationId xmlns:p14="http://schemas.microsoft.com/office/powerpoint/2010/main" val="274379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5" y="1068007"/>
            <a:ext cx="8493207" cy="5262771"/>
          </a:xfrm>
        </p:spPr>
      </p:pic>
    </p:spTree>
    <p:extLst>
      <p:ext uri="{BB962C8B-B14F-4D97-AF65-F5344CB8AC3E}">
        <p14:creationId xmlns:p14="http://schemas.microsoft.com/office/powerpoint/2010/main" val="247835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68</Words>
  <Application>Microsoft Office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OOPM IA-2</vt:lpstr>
      <vt:lpstr>HOSTEL MANAGEMENT SYSTEM</vt:lpstr>
      <vt:lpstr>Problem Statement</vt:lpstr>
      <vt:lpstr>OOPM Features Used</vt:lpstr>
      <vt:lpstr>IMPLEMENTATION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Nagarkar</dc:creator>
  <cp:lastModifiedBy>DELL</cp:lastModifiedBy>
  <cp:revision>66</cp:revision>
  <dcterms:created xsi:type="dcterms:W3CDTF">2022-11-30T15:37:51Z</dcterms:created>
  <dcterms:modified xsi:type="dcterms:W3CDTF">2022-11-30T17:43:03Z</dcterms:modified>
</cp:coreProperties>
</file>