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80B82E-68FB-47DC-BE3E-AA5A91183E8D}"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4415B-2BED-4939-9B94-AE22AA680BA0}" type="slidenum">
              <a:rPr lang="en-US" smtClean="0"/>
              <a:t>‹#›</a:t>
            </a:fld>
            <a:endParaRPr lang="en-US"/>
          </a:p>
        </p:txBody>
      </p:sp>
    </p:spTree>
    <p:extLst>
      <p:ext uri="{BB962C8B-B14F-4D97-AF65-F5344CB8AC3E}">
        <p14:creationId xmlns:p14="http://schemas.microsoft.com/office/powerpoint/2010/main" val="417424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0B82E-68FB-47DC-BE3E-AA5A91183E8D}"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4415B-2BED-4939-9B94-AE22AA680BA0}" type="slidenum">
              <a:rPr lang="en-US" smtClean="0"/>
              <a:t>‹#›</a:t>
            </a:fld>
            <a:endParaRPr lang="en-US"/>
          </a:p>
        </p:txBody>
      </p:sp>
    </p:spTree>
    <p:extLst>
      <p:ext uri="{BB962C8B-B14F-4D97-AF65-F5344CB8AC3E}">
        <p14:creationId xmlns:p14="http://schemas.microsoft.com/office/powerpoint/2010/main" val="413666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0B82E-68FB-47DC-BE3E-AA5A91183E8D}"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4415B-2BED-4939-9B94-AE22AA680BA0}" type="slidenum">
              <a:rPr lang="en-US" smtClean="0"/>
              <a:t>‹#›</a:t>
            </a:fld>
            <a:endParaRPr lang="en-US"/>
          </a:p>
        </p:txBody>
      </p:sp>
    </p:spTree>
    <p:extLst>
      <p:ext uri="{BB962C8B-B14F-4D97-AF65-F5344CB8AC3E}">
        <p14:creationId xmlns:p14="http://schemas.microsoft.com/office/powerpoint/2010/main" val="49315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0B82E-68FB-47DC-BE3E-AA5A91183E8D}"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4415B-2BED-4939-9B94-AE22AA680BA0}" type="slidenum">
              <a:rPr lang="en-US" smtClean="0"/>
              <a:t>‹#›</a:t>
            </a:fld>
            <a:endParaRPr lang="en-US"/>
          </a:p>
        </p:txBody>
      </p:sp>
    </p:spTree>
    <p:extLst>
      <p:ext uri="{BB962C8B-B14F-4D97-AF65-F5344CB8AC3E}">
        <p14:creationId xmlns:p14="http://schemas.microsoft.com/office/powerpoint/2010/main" val="63754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80B82E-68FB-47DC-BE3E-AA5A91183E8D}"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4415B-2BED-4939-9B94-AE22AA680BA0}" type="slidenum">
              <a:rPr lang="en-US" smtClean="0"/>
              <a:t>‹#›</a:t>
            </a:fld>
            <a:endParaRPr lang="en-US"/>
          </a:p>
        </p:txBody>
      </p:sp>
    </p:spTree>
    <p:extLst>
      <p:ext uri="{BB962C8B-B14F-4D97-AF65-F5344CB8AC3E}">
        <p14:creationId xmlns:p14="http://schemas.microsoft.com/office/powerpoint/2010/main" val="681615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80B82E-68FB-47DC-BE3E-AA5A91183E8D}" type="datetimeFigureOut">
              <a:rPr lang="en-US" smtClean="0"/>
              <a:t>04-Jul-22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4415B-2BED-4939-9B94-AE22AA680BA0}" type="slidenum">
              <a:rPr lang="en-US" smtClean="0"/>
              <a:t>‹#›</a:t>
            </a:fld>
            <a:endParaRPr lang="en-US"/>
          </a:p>
        </p:txBody>
      </p:sp>
    </p:spTree>
    <p:extLst>
      <p:ext uri="{BB962C8B-B14F-4D97-AF65-F5344CB8AC3E}">
        <p14:creationId xmlns:p14="http://schemas.microsoft.com/office/powerpoint/2010/main" val="382534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80B82E-68FB-47DC-BE3E-AA5A91183E8D}" type="datetimeFigureOut">
              <a:rPr lang="en-US" smtClean="0"/>
              <a:t>04-Jul-22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4415B-2BED-4939-9B94-AE22AA680BA0}" type="slidenum">
              <a:rPr lang="en-US" smtClean="0"/>
              <a:t>‹#›</a:t>
            </a:fld>
            <a:endParaRPr lang="en-US"/>
          </a:p>
        </p:txBody>
      </p:sp>
    </p:spTree>
    <p:extLst>
      <p:ext uri="{BB962C8B-B14F-4D97-AF65-F5344CB8AC3E}">
        <p14:creationId xmlns:p14="http://schemas.microsoft.com/office/powerpoint/2010/main" val="378396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80B82E-68FB-47DC-BE3E-AA5A91183E8D}" type="datetimeFigureOut">
              <a:rPr lang="en-US" smtClean="0"/>
              <a:t>04-Jul-22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44415B-2BED-4939-9B94-AE22AA680BA0}" type="slidenum">
              <a:rPr lang="en-US" smtClean="0"/>
              <a:t>‹#›</a:t>
            </a:fld>
            <a:endParaRPr lang="en-US"/>
          </a:p>
        </p:txBody>
      </p:sp>
    </p:spTree>
    <p:extLst>
      <p:ext uri="{BB962C8B-B14F-4D97-AF65-F5344CB8AC3E}">
        <p14:creationId xmlns:p14="http://schemas.microsoft.com/office/powerpoint/2010/main" val="323724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0B82E-68FB-47DC-BE3E-AA5A91183E8D}" type="datetimeFigureOut">
              <a:rPr lang="en-US" smtClean="0"/>
              <a:t>04-Jul-22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44415B-2BED-4939-9B94-AE22AA680BA0}" type="slidenum">
              <a:rPr lang="en-US" smtClean="0"/>
              <a:t>‹#›</a:t>
            </a:fld>
            <a:endParaRPr lang="en-US"/>
          </a:p>
        </p:txBody>
      </p:sp>
    </p:spTree>
    <p:extLst>
      <p:ext uri="{BB962C8B-B14F-4D97-AF65-F5344CB8AC3E}">
        <p14:creationId xmlns:p14="http://schemas.microsoft.com/office/powerpoint/2010/main" val="256289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0B82E-68FB-47DC-BE3E-AA5A91183E8D}" type="datetimeFigureOut">
              <a:rPr lang="en-US" smtClean="0"/>
              <a:t>04-Jul-22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4415B-2BED-4939-9B94-AE22AA680BA0}" type="slidenum">
              <a:rPr lang="en-US" smtClean="0"/>
              <a:t>‹#›</a:t>
            </a:fld>
            <a:endParaRPr lang="en-US"/>
          </a:p>
        </p:txBody>
      </p:sp>
    </p:spTree>
    <p:extLst>
      <p:ext uri="{BB962C8B-B14F-4D97-AF65-F5344CB8AC3E}">
        <p14:creationId xmlns:p14="http://schemas.microsoft.com/office/powerpoint/2010/main" val="169658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0B82E-68FB-47DC-BE3E-AA5A91183E8D}" type="datetimeFigureOut">
              <a:rPr lang="en-US" smtClean="0"/>
              <a:t>04-Jul-22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4415B-2BED-4939-9B94-AE22AA680BA0}" type="slidenum">
              <a:rPr lang="en-US" smtClean="0"/>
              <a:t>‹#›</a:t>
            </a:fld>
            <a:endParaRPr lang="en-US"/>
          </a:p>
        </p:txBody>
      </p:sp>
    </p:spTree>
    <p:extLst>
      <p:ext uri="{BB962C8B-B14F-4D97-AF65-F5344CB8AC3E}">
        <p14:creationId xmlns:p14="http://schemas.microsoft.com/office/powerpoint/2010/main" val="411069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0B82E-68FB-47DC-BE3E-AA5A91183E8D}" type="datetimeFigureOut">
              <a:rPr lang="en-US" smtClean="0"/>
              <a:t>04-Jul-22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4415B-2BED-4939-9B94-AE22AA680BA0}" type="slidenum">
              <a:rPr lang="en-US" smtClean="0"/>
              <a:t>‹#›</a:t>
            </a:fld>
            <a:endParaRPr lang="en-US"/>
          </a:p>
        </p:txBody>
      </p:sp>
    </p:spTree>
    <p:extLst>
      <p:ext uri="{BB962C8B-B14F-4D97-AF65-F5344CB8AC3E}">
        <p14:creationId xmlns:p14="http://schemas.microsoft.com/office/powerpoint/2010/main" val="3217521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System Architecture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The program makes use of the concepts of functions and file handling. There are seven files in total as of the final version, whose names are FY_BTECH_BOOKS, SY_BTECH_COMPS, SY_BTECH_ETRX, SY_BTECH_EXTC, SY_BTECH_IT, </a:t>
            </a:r>
            <a:r>
              <a:rPr lang="en-US" dirty="0" smtClean="0">
                <a:latin typeface="Times New Roman" panose="02020603050405020304" pitchFamily="18" charset="0"/>
                <a:cs typeface="Times New Roman" panose="02020603050405020304" pitchFamily="18" charset="0"/>
              </a:rPr>
              <a:t>SY_BTECH_MECH and BOOKS_ISSUE.</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also uses nested if-else statement. The outer if-else statement checks </a:t>
            </a:r>
            <a:r>
              <a:rPr lang="en-US" dirty="0" smtClean="0">
                <a:latin typeface="Times New Roman" panose="02020603050405020304" pitchFamily="18" charset="0"/>
                <a:cs typeface="Times New Roman" panose="02020603050405020304" pitchFamily="18" charset="0"/>
              </a:rPr>
              <a:t>whether the user has chosen to issue books and the second if-else statement checks whether the maximum number of books that can be issued has been exceeded. There are five functions in the program. Three of these functions are for the three main programs viz. B. Tech., M. Tech. and Ph.D. One function is related to the issuing of books and the other is related to user choice. Also, a for loop is used so that the book titles are displayed properly.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14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Features of </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esigned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The star of this project is the use of file handling. Instead of adding the titles of the books individually into the program, which would unnecessarily increase the size, complexity and difficulty of debugging, all the books’ titles are added to different .</a:t>
            </a:r>
            <a:r>
              <a:rPr lang="en-US" dirty="0" err="1" smtClean="0">
                <a:latin typeface="Times New Roman" panose="02020603050405020304" pitchFamily="18" charset="0"/>
                <a:cs typeface="Times New Roman" panose="02020603050405020304" pitchFamily="18" charset="0"/>
              </a:rPr>
              <a:t>csv</a:t>
            </a:r>
            <a:r>
              <a:rPr lang="en-US" dirty="0" smtClean="0">
                <a:latin typeface="Times New Roman" panose="02020603050405020304" pitchFamily="18" charset="0"/>
                <a:cs typeface="Times New Roman" panose="02020603050405020304" pitchFamily="18" charset="0"/>
              </a:rPr>
              <a:t> files according to the category under which they come. Then, these .</a:t>
            </a:r>
            <a:r>
              <a:rPr lang="en-US" dirty="0" err="1" smtClean="0">
                <a:latin typeface="Times New Roman" panose="02020603050405020304" pitchFamily="18" charset="0"/>
                <a:cs typeface="Times New Roman" panose="02020603050405020304" pitchFamily="18" charset="0"/>
              </a:rPr>
              <a:t>csv</a:t>
            </a:r>
            <a:r>
              <a:rPr lang="en-US" dirty="0" smtClean="0">
                <a:latin typeface="Times New Roman" panose="02020603050405020304" pitchFamily="18" charset="0"/>
                <a:cs typeface="Times New Roman" panose="02020603050405020304" pitchFamily="18" charset="0"/>
              </a:rPr>
              <a:t> files are called into the program at the time of execution and the particular .</a:t>
            </a:r>
            <a:r>
              <a:rPr lang="en-US" dirty="0" err="1" smtClean="0">
                <a:latin typeface="Times New Roman" panose="02020603050405020304" pitchFamily="18" charset="0"/>
                <a:cs typeface="Times New Roman" panose="02020603050405020304" pitchFamily="18" charset="0"/>
              </a:rPr>
              <a:t>csv</a:t>
            </a:r>
            <a:r>
              <a:rPr lang="en-US" dirty="0" smtClean="0">
                <a:latin typeface="Times New Roman" panose="02020603050405020304" pitchFamily="18" charset="0"/>
                <a:cs typeface="Times New Roman" panose="02020603050405020304" pitchFamily="18" charset="0"/>
              </a:rPr>
              <a:t> file is displayed to the user according to the input provided. Further, the books desired to be issued by the user can be typed by the user into another .</a:t>
            </a:r>
            <a:r>
              <a:rPr lang="en-US" dirty="0" err="1" smtClean="0">
                <a:latin typeface="Times New Roman" panose="02020603050405020304" pitchFamily="18" charset="0"/>
                <a:cs typeface="Times New Roman" panose="02020603050405020304" pitchFamily="18" charset="0"/>
              </a:rPr>
              <a:t>csv</a:t>
            </a:r>
            <a:r>
              <a:rPr lang="en-US" dirty="0" smtClean="0">
                <a:latin typeface="Times New Roman" panose="02020603050405020304" pitchFamily="18" charset="0"/>
                <a:cs typeface="Times New Roman" panose="02020603050405020304" pitchFamily="18" charset="0"/>
              </a:rPr>
              <a:t> file. Another interesting aspect of the program is the use of global variable ‘c’ which acts as a counter for the number of books issued. Further, the use of functions makes the program modular and more easy to debug.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05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95861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312</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System Architecture</vt:lpstr>
      <vt:lpstr>Features of Designed System</vt:lpstr>
      <vt:lpstr>Output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dc:title>
  <dc:creator>hp</dc:creator>
  <cp:lastModifiedBy>hp</cp:lastModifiedBy>
  <cp:revision>8</cp:revision>
  <dcterms:created xsi:type="dcterms:W3CDTF">2022-07-04T05:48:52Z</dcterms:created>
  <dcterms:modified xsi:type="dcterms:W3CDTF">2022-07-04T08:44:40Z</dcterms:modified>
</cp:coreProperties>
</file>