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hpande,MP,Mahesh,QJB R" userId="4bf9ae84-dcc8-41ec-96d2-c0e6798611d4" providerId="ADAL" clId="{DD7F6CC6-011E-40FA-8613-4BDAAAF72115}"/>
    <pc:docChg chg="undo custSel modSld">
      <pc:chgData name="Deshpande,MP,Mahesh,QJB R" userId="4bf9ae84-dcc8-41ec-96d2-c0e6798611d4" providerId="ADAL" clId="{DD7F6CC6-011E-40FA-8613-4BDAAAF72115}" dt="2023-03-04T06:55:13.177" v="9" actId="404"/>
      <pc:docMkLst>
        <pc:docMk/>
      </pc:docMkLst>
      <pc:sldChg chg="addSp delSp modSp mod">
        <pc:chgData name="Deshpande,MP,Mahesh,QJB R" userId="4bf9ae84-dcc8-41ec-96d2-c0e6798611d4" providerId="ADAL" clId="{DD7F6CC6-011E-40FA-8613-4BDAAAF72115}" dt="2023-03-04T06:55:13.177" v="9" actId="404"/>
        <pc:sldMkLst>
          <pc:docMk/>
          <pc:sldMk cId="4020335812" sldId="264"/>
        </pc:sldMkLst>
        <pc:spChg chg="mod">
          <ac:chgData name="Deshpande,MP,Mahesh,QJB R" userId="4bf9ae84-dcc8-41ec-96d2-c0e6798611d4" providerId="ADAL" clId="{DD7F6CC6-011E-40FA-8613-4BDAAAF72115}" dt="2023-03-04T06:55:13.177" v="9" actId="404"/>
          <ac:spMkLst>
            <pc:docMk/>
            <pc:sldMk cId="4020335812" sldId="264"/>
            <ac:spMk id="2" creationId="{3C946339-DF02-E2FE-C0B8-DFCE3A0AE45B}"/>
          </ac:spMkLst>
        </pc:spChg>
        <pc:spChg chg="add del">
          <ac:chgData name="Deshpande,MP,Mahesh,QJB R" userId="4bf9ae84-dcc8-41ec-96d2-c0e6798611d4" providerId="ADAL" clId="{DD7F6CC6-011E-40FA-8613-4BDAAAF72115}" dt="2023-03-04T06:55:02.260" v="6" actId="26606"/>
          <ac:spMkLst>
            <pc:docMk/>
            <pc:sldMk cId="4020335812" sldId="264"/>
            <ac:spMk id="9" creationId="{37E32B78-23DD-4E77-8B9C-7779E3BF20C2}"/>
          </ac:spMkLst>
        </pc:spChg>
        <pc:spChg chg="add del">
          <ac:chgData name="Deshpande,MP,Mahesh,QJB R" userId="4bf9ae84-dcc8-41ec-96d2-c0e6798611d4" providerId="ADAL" clId="{DD7F6CC6-011E-40FA-8613-4BDAAAF72115}" dt="2023-03-04T06:54:48.280" v="1" actId="26606"/>
          <ac:spMkLst>
            <pc:docMk/>
            <pc:sldMk cId="4020335812" sldId="264"/>
            <ac:spMk id="14" creationId="{6C4028FD-8BAA-4A19-BFDE-594D991B7552}"/>
          </ac:spMkLst>
        </pc:spChg>
        <pc:spChg chg="add del">
          <ac:chgData name="Deshpande,MP,Mahesh,QJB R" userId="4bf9ae84-dcc8-41ec-96d2-c0e6798611d4" providerId="ADAL" clId="{DD7F6CC6-011E-40FA-8613-4BDAAAF72115}" dt="2023-03-04T06:54:59.328" v="3" actId="26606"/>
          <ac:spMkLst>
            <pc:docMk/>
            <pc:sldMk cId="4020335812" sldId="264"/>
            <ac:spMk id="19" creationId="{122F9423-F4B1-45D4-8445-E9991ECCBCCF}"/>
          </ac:spMkLst>
        </pc:spChg>
        <pc:spChg chg="add del">
          <ac:chgData name="Deshpande,MP,Mahesh,QJB R" userId="4bf9ae84-dcc8-41ec-96d2-c0e6798611d4" providerId="ADAL" clId="{DD7F6CC6-011E-40FA-8613-4BDAAAF72115}" dt="2023-03-04T06:55:02.192" v="5" actId="26606"/>
          <ac:spMkLst>
            <pc:docMk/>
            <pc:sldMk cId="4020335812" sldId="264"/>
            <ac:spMk id="21" creationId="{C05CBC3C-2E5A-4839-8B9B-2E5A6ADF0F58}"/>
          </ac:spMkLst>
        </pc:spChg>
        <pc:spChg chg="add del">
          <ac:chgData name="Deshpande,MP,Mahesh,QJB R" userId="4bf9ae84-dcc8-41ec-96d2-c0e6798611d4" providerId="ADAL" clId="{DD7F6CC6-011E-40FA-8613-4BDAAAF72115}" dt="2023-03-04T06:55:02.192" v="5" actId="26606"/>
          <ac:spMkLst>
            <pc:docMk/>
            <pc:sldMk cId="4020335812" sldId="264"/>
            <ac:spMk id="22" creationId="{DB5B423A-57CC-4C58-AA26-8E2E862B03A0}"/>
          </ac:spMkLst>
        </pc:spChg>
        <pc:spChg chg="add">
          <ac:chgData name="Deshpande,MP,Mahesh,QJB R" userId="4bf9ae84-dcc8-41ec-96d2-c0e6798611d4" providerId="ADAL" clId="{DD7F6CC6-011E-40FA-8613-4BDAAAF72115}" dt="2023-03-04T06:55:02.260" v="6" actId="26606"/>
          <ac:spMkLst>
            <pc:docMk/>
            <pc:sldMk cId="4020335812" sldId="264"/>
            <ac:spMk id="24" creationId="{122F9423-F4B1-45D4-8445-E9991ECCBCCF}"/>
          </ac:spMkLst>
        </pc:spChg>
        <pc:grpChg chg="add del">
          <ac:chgData name="Deshpande,MP,Mahesh,QJB R" userId="4bf9ae84-dcc8-41ec-96d2-c0e6798611d4" providerId="ADAL" clId="{DD7F6CC6-011E-40FA-8613-4BDAAAF72115}" dt="2023-03-04T06:54:59.328" v="3" actId="26606"/>
          <ac:grpSpMkLst>
            <pc:docMk/>
            <pc:sldMk cId="4020335812" sldId="264"/>
            <ac:grpSpMk id="16" creationId="{770AE191-D2EA-45C9-A44D-830C188F74CB}"/>
          </ac:grpSpMkLst>
        </pc:grpChg>
        <pc:grpChg chg="add">
          <ac:chgData name="Deshpande,MP,Mahesh,QJB R" userId="4bf9ae84-dcc8-41ec-96d2-c0e6798611d4" providerId="ADAL" clId="{DD7F6CC6-011E-40FA-8613-4BDAAAF72115}" dt="2023-03-04T06:55:02.260" v="6" actId="26606"/>
          <ac:grpSpMkLst>
            <pc:docMk/>
            <pc:sldMk cId="4020335812" sldId="264"/>
            <ac:grpSpMk id="25" creationId="{770AE191-D2EA-45C9-A44D-830C188F74CB}"/>
          </ac:grpSpMkLst>
        </pc:grpChg>
        <pc:graphicFrameChg chg="mod modGraphic">
          <ac:chgData name="Deshpande,MP,Mahesh,QJB R" userId="4bf9ae84-dcc8-41ec-96d2-c0e6798611d4" providerId="ADAL" clId="{DD7F6CC6-011E-40FA-8613-4BDAAAF72115}" dt="2023-03-04T06:55:02.260" v="6" actId="26606"/>
          <ac:graphicFrameMkLst>
            <pc:docMk/>
            <pc:sldMk cId="4020335812" sldId="264"/>
            <ac:graphicFrameMk id="5" creationId="{DE76C553-42C6-9ACB-C078-57E4CD832AE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2E95B-984E-496A-B317-A69CD2214D5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921EC0-1271-4C06-AC42-910DF95B097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Lots of leads generated initially but only a few come out as paying customers by the time the analysis is completed</a:t>
          </a:r>
          <a:endParaRPr lang="en-US"/>
        </a:p>
      </dgm:t>
    </dgm:pt>
    <dgm:pt modelId="{9AD95DE0-F0AF-4C6F-8096-FC7A8322F430}" type="parTrans" cxnId="{E3CA63E2-144C-4D37-AA3A-7961386257AF}">
      <dgm:prSet/>
      <dgm:spPr/>
      <dgm:t>
        <a:bodyPr/>
        <a:lstStyle/>
        <a:p>
          <a:endParaRPr lang="en-US"/>
        </a:p>
      </dgm:t>
    </dgm:pt>
    <dgm:pt modelId="{4428A15A-F498-446C-9110-6915D9F82AE8}" type="sibTrans" cxnId="{E3CA63E2-144C-4D37-AA3A-7961386257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DFCEC7-E5CE-4EB8-A5F8-11946C390B0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Potential leads needs to be nurtured in order to get higher lead conversion</a:t>
          </a:r>
          <a:endParaRPr lang="en-US"/>
        </a:p>
      </dgm:t>
    </dgm:pt>
    <dgm:pt modelId="{75DB9B7B-53AF-42E3-A5DC-0DCF384030CA}" type="parTrans" cxnId="{6241C34E-BA41-4A50-8578-65294A421B11}">
      <dgm:prSet/>
      <dgm:spPr/>
      <dgm:t>
        <a:bodyPr/>
        <a:lstStyle/>
        <a:p>
          <a:endParaRPr lang="en-US"/>
        </a:p>
      </dgm:t>
    </dgm:pt>
    <dgm:pt modelId="{1171BFB7-C890-4639-BB61-661749B14A1A}" type="sibTrans" cxnId="{6241C34E-BA41-4A50-8578-65294A421B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1AF04E-D0D6-4259-8159-1598319689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'TotalVisits', 'Total Time Spent on Website', 'Page Views Per Visit' contribute most towards the probability of lead getting converted</a:t>
          </a:r>
          <a:endParaRPr lang="en-US"/>
        </a:p>
      </dgm:t>
    </dgm:pt>
    <dgm:pt modelId="{DD6F13D0-A402-4488-98BA-2DD9C419DC63}" type="parTrans" cxnId="{5B958DFC-5A47-4A5E-A9C8-88B6978E93E5}">
      <dgm:prSet/>
      <dgm:spPr/>
      <dgm:t>
        <a:bodyPr/>
        <a:lstStyle/>
        <a:p>
          <a:endParaRPr lang="en-US"/>
        </a:p>
      </dgm:t>
    </dgm:pt>
    <dgm:pt modelId="{EDA808D8-37A7-4184-8E93-F87746ADEE88}" type="sibTrans" cxnId="{5B958DFC-5A47-4A5E-A9C8-88B6978E93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9D4618-4A21-40EF-9EC4-EB55ABE0677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List of leads must be kept handy to inform them about new courses, services, job offers and future higher studies</a:t>
          </a:r>
          <a:endParaRPr lang="en-US"/>
        </a:p>
      </dgm:t>
    </dgm:pt>
    <dgm:pt modelId="{9E7DD269-4532-465D-9DBB-CCEC7B3727C9}" type="parTrans" cxnId="{77E3EAE4-27F8-4EE6-8A02-36434D002AFF}">
      <dgm:prSet/>
      <dgm:spPr/>
      <dgm:t>
        <a:bodyPr/>
        <a:lstStyle/>
        <a:p>
          <a:endParaRPr lang="en-US"/>
        </a:p>
      </dgm:t>
    </dgm:pt>
    <dgm:pt modelId="{0E2B6D4C-F761-43D2-9EDB-05A78771A85E}" type="sibTrans" cxnId="{77E3EAE4-27F8-4EE6-8A02-36434D002A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FFC9DC-1412-4E36-85F1-9ECD999FA31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Monitor each lead and provide job offerings, information or courses that suits best according to the interest of the leads</a:t>
          </a:r>
          <a:endParaRPr lang="en-US"/>
        </a:p>
      </dgm:t>
    </dgm:pt>
    <dgm:pt modelId="{3FF94509-1646-4849-A7A9-7CA4F1980E32}" type="parTrans" cxnId="{1C71D8B7-91B6-48D7-BBBD-57B7B5A11E8C}">
      <dgm:prSet/>
      <dgm:spPr/>
      <dgm:t>
        <a:bodyPr/>
        <a:lstStyle/>
        <a:p>
          <a:endParaRPr lang="en-US"/>
        </a:p>
      </dgm:t>
    </dgm:pt>
    <dgm:pt modelId="{6F99519E-3DAB-438D-A906-F073A396DB53}" type="sibTrans" cxnId="{1C71D8B7-91B6-48D7-BBBD-57B7B5A11E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FD6C9E-FD49-40ED-A696-3F52ED4AAC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Focus on converted leads</a:t>
          </a:r>
          <a:endParaRPr lang="en-US"/>
        </a:p>
      </dgm:t>
    </dgm:pt>
    <dgm:pt modelId="{4E9AAC92-9A17-4DB2-BD5F-45466ECEB61F}" type="parTrans" cxnId="{E925E406-BFE5-4C26-BE64-F2A027CA58C8}">
      <dgm:prSet/>
      <dgm:spPr/>
      <dgm:t>
        <a:bodyPr/>
        <a:lstStyle/>
        <a:p>
          <a:endParaRPr lang="en-US"/>
        </a:p>
      </dgm:t>
    </dgm:pt>
    <dgm:pt modelId="{F5B009BF-6F34-494C-A6A4-FF0747A7C566}" type="sibTrans" cxnId="{E925E406-BFE5-4C26-BE64-F2A027CA58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41D7CC-754C-4C90-94A4-AA6A73244E1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Further enquiries and appointments with the leads can be made to determine their intention to join the online courses</a:t>
          </a:r>
          <a:endParaRPr lang="en-US"/>
        </a:p>
      </dgm:t>
    </dgm:pt>
    <dgm:pt modelId="{B0E1012E-99A9-44EB-87EC-6981626ABE88}" type="parTrans" cxnId="{1E068566-12AF-45E1-B7CE-D666A869699A}">
      <dgm:prSet/>
      <dgm:spPr/>
      <dgm:t>
        <a:bodyPr/>
        <a:lstStyle/>
        <a:p>
          <a:endParaRPr lang="en-US"/>
        </a:p>
      </dgm:t>
    </dgm:pt>
    <dgm:pt modelId="{ABB84910-DEC4-470B-BAF0-D224CEE52A9B}" type="sibTrans" cxnId="{1E068566-12AF-45E1-B7CE-D666A869699A}">
      <dgm:prSet/>
      <dgm:spPr/>
      <dgm:t>
        <a:bodyPr/>
        <a:lstStyle/>
        <a:p>
          <a:endParaRPr lang="en-US"/>
        </a:p>
      </dgm:t>
    </dgm:pt>
    <dgm:pt modelId="{AB398127-D143-4732-B2C7-97B7D294D1AE}" type="pres">
      <dgm:prSet presAssocID="{D692E95B-984E-496A-B317-A69CD2214D5B}" presName="root" presStyleCnt="0">
        <dgm:presLayoutVars>
          <dgm:dir/>
          <dgm:resizeHandles val="exact"/>
        </dgm:presLayoutVars>
      </dgm:prSet>
      <dgm:spPr/>
    </dgm:pt>
    <dgm:pt modelId="{87335200-1343-4535-AE31-AC2B9EF7604D}" type="pres">
      <dgm:prSet presAssocID="{D692E95B-984E-496A-B317-A69CD2214D5B}" presName="container" presStyleCnt="0">
        <dgm:presLayoutVars>
          <dgm:dir/>
          <dgm:resizeHandles val="exact"/>
        </dgm:presLayoutVars>
      </dgm:prSet>
      <dgm:spPr/>
    </dgm:pt>
    <dgm:pt modelId="{363D7CEC-6503-4D82-9E21-BFD26266FF9F}" type="pres">
      <dgm:prSet presAssocID="{52921EC0-1271-4C06-AC42-910DF95B0976}" presName="compNode" presStyleCnt="0"/>
      <dgm:spPr/>
    </dgm:pt>
    <dgm:pt modelId="{EB8FCA07-F1A2-42B1-B0E1-86DD8ACDCFCC}" type="pres">
      <dgm:prSet presAssocID="{52921EC0-1271-4C06-AC42-910DF95B0976}" presName="iconBgRect" presStyleLbl="bgShp" presStyleIdx="0" presStyleCnt="7"/>
      <dgm:spPr/>
    </dgm:pt>
    <dgm:pt modelId="{A1DB979A-40AF-485B-990E-3E4623042A7B}" type="pres">
      <dgm:prSet presAssocID="{52921EC0-1271-4C06-AC42-910DF95B097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5CD446A-A8D2-4EB3-BC59-DED737F9243E}" type="pres">
      <dgm:prSet presAssocID="{52921EC0-1271-4C06-AC42-910DF95B0976}" presName="spaceRect" presStyleCnt="0"/>
      <dgm:spPr/>
    </dgm:pt>
    <dgm:pt modelId="{F9992779-4CCA-4279-ACF4-9183E8015798}" type="pres">
      <dgm:prSet presAssocID="{52921EC0-1271-4C06-AC42-910DF95B0976}" presName="textRect" presStyleLbl="revTx" presStyleIdx="0" presStyleCnt="7">
        <dgm:presLayoutVars>
          <dgm:chMax val="1"/>
          <dgm:chPref val="1"/>
        </dgm:presLayoutVars>
      </dgm:prSet>
      <dgm:spPr/>
    </dgm:pt>
    <dgm:pt modelId="{EE215E05-4293-4772-8A65-3F7E3FC441B8}" type="pres">
      <dgm:prSet presAssocID="{4428A15A-F498-446C-9110-6915D9F82AE8}" presName="sibTrans" presStyleLbl="sibTrans2D1" presStyleIdx="0" presStyleCnt="0"/>
      <dgm:spPr/>
    </dgm:pt>
    <dgm:pt modelId="{FA004602-2A05-46A3-9833-8E84D877CC54}" type="pres">
      <dgm:prSet presAssocID="{CEDFCEC7-E5CE-4EB8-A5F8-11946C390B0D}" presName="compNode" presStyleCnt="0"/>
      <dgm:spPr/>
    </dgm:pt>
    <dgm:pt modelId="{478E1414-DA5F-46BD-B646-8A8061F03C07}" type="pres">
      <dgm:prSet presAssocID="{CEDFCEC7-E5CE-4EB8-A5F8-11946C390B0D}" presName="iconBgRect" presStyleLbl="bgShp" presStyleIdx="1" presStyleCnt="7"/>
      <dgm:spPr/>
    </dgm:pt>
    <dgm:pt modelId="{009139AB-91F9-44B7-B1D7-7504FDCBE94E}" type="pres">
      <dgm:prSet presAssocID="{CEDFCEC7-E5CE-4EB8-A5F8-11946C390B0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571F758-C5DC-4486-9A6D-CCB4D33F774F}" type="pres">
      <dgm:prSet presAssocID="{CEDFCEC7-E5CE-4EB8-A5F8-11946C390B0D}" presName="spaceRect" presStyleCnt="0"/>
      <dgm:spPr/>
    </dgm:pt>
    <dgm:pt modelId="{6E422CBD-EE79-4D4C-A707-E41D81736592}" type="pres">
      <dgm:prSet presAssocID="{CEDFCEC7-E5CE-4EB8-A5F8-11946C390B0D}" presName="textRect" presStyleLbl="revTx" presStyleIdx="1" presStyleCnt="7">
        <dgm:presLayoutVars>
          <dgm:chMax val="1"/>
          <dgm:chPref val="1"/>
        </dgm:presLayoutVars>
      </dgm:prSet>
      <dgm:spPr/>
    </dgm:pt>
    <dgm:pt modelId="{9E6667F7-9872-4FAB-8587-075A12C40290}" type="pres">
      <dgm:prSet presAssocID="{1171BFB7-C890-4639-BB61-661749B14A1A}" presName="sibTrans" presStyleLbl="sibTrans2D1" presStyleIdx="0" presStyleCnt="0"/>
      <dgm:spPr/>
    </dgm:pt>
    <dgm:pt modelId="{BC65BA2D-EDCF-463B-B106-8DC2DB4F61FE}" type="pres">
      <dgm:prSet presAssocID="{121AF04E-D0D6-4259-8159-159831968937}" presName="compNode" presStyleCnt="0"/>
      <dgm:spPr/>
    </dgm:pt>
    <dgm:pt modelId="{5A1B021D-8723-47EF-967F-23102ACD61F5}" type="pres">
      <dgm:prSet presAssocID="{121AF04E-D0D6-4259-8159-159831968937}" presName="iconBgRect" presStyleLbl="bgShp" presStyleIdx="2" presStyleCnt="7"/>
      <dgm:spPr/>
    </dgm:pt>
    <dgm:pt modelId="{7250902D-D3D7-420C-9861-DDBA8C38AB6D}" type="pres">
      <dgm:prSet presAssocID="{121AF04E-D0D6-4259-8159-15983196893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4B426B5-76A0-493F-9AB2-88ECA09C4580}" type="pres">
      <dgm:prSet presAssocID="{121AF04E-D0D6-4259-8159-159831968937}" presName="spaceRect" presStyleCnt="0"/>
      <dgm:spPr/>
    </dgm:pt>
    <dgm:pt modelId="{2C7661BF-854D-4632-A0E9-BB50567941FB}" type="pres">
      <dgm:prSet presAssocID="{121AF04E-D0D6-4259-8159-159831968937}" presName="textRect" presStyleLbl="revTx" presStyleIdx="2" presStyleCnt="7">
        <dgm:presLayoutVars>
          <dgm:chMax val="1"/>
          <dgm:chPref val="1"/>
        </dgm:presLayoutVars>
      </dgm:prSet>
      <dgm:spPr/>
    </dgm:pt>
    <dgm:pt modelId="{AD853706-6305-46F8-9E5E-4146204E1739}" type="pres">
      <dgm:prSet presAssocID="{EDA808D8-37A7-4184-8E93-F87746ADEE88}" presName="sibTrans" presStyleLbl="sibTrans2D1" presStyleIdx="0" presStyleCnt="0"/>
      <dgm:spPr/>
    </dgm:pt>
    <dgm:pt modelId="{F62DACE2-5DEC-4AC6-BB97-C08180455A43}" type="pres">
      <dgm:prSet presAssocID="{E79D4618-4A21-40EF-9EC4-EB55ABE06777}" presName="compNode" presStyleCnt="0"/>
      <dgm:spPr/>
    </dgm:pt>
    <dgm:pt modelId="{90A92704-8641-412C-A09E-39D1C9AC1014}" type="pres">
      <dgm:prSet presAssocID="{E79D4618-4A21-40EF-9EC4-EB55ABE06777}" presName="iconBgRect" presStyleLbl="bgShp" presStyleIdx="3" presStyleCnt="7"/>
      <dgm:spPr/>
    </dgm:pt>
    <dgm:pt modelId="{DCF8127C-ABB2-4B53-A50E-BCD3E70FDB12}" type="pres">
      <dgm:prSet presAssocID="{E79D4618-4A21-40EF-9EC4-EB55ABE0677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BC3E1E6-04B2-4A7E-B6A2-8877F0DE4AD7}" type="pres">
      <dgm:prSet presAssocID="{E79D4618-4A21-40EF-9EC4-EB55ABE06777}" presName="spaceRect" presStyleCnt="0"/>
      <dgm:spPr/>
    </dgm:pt>
    <dgm:pt modelId="{8B9D64A0-6C3A-4C8A-87C4-823D3F19316C}" type="pres">
      <dgm:prSet presAssocID="{E79D4618-4A21-40EF-9EC4-EB55ABE06777}" presName="textRect" presStyleLbl="revTx" presStyleIdx="3" presStyleCnt="7">
        <dgm:presLayoutVars>
          <dgm:chMax val="1"/>
          <dgm:chPref val="1"/>
        </dgm:presLayoutVars>
      </dgm:prSet>
      <dgm:spPr/>
    </dgm:pt>
    <dgm:pt modelId="{F0FA9A25-5D7D-443A-B9C3-CAAA0CA40DF0}" type="pres">
      <dgm:prSet presAssocID="{0E2B6D4C-F761-43D2-9EDB-05A78771A85E}" presName="sibTrans" presStyleLbl="sibTrans2D1" presStyleIdx="0" presStyleCnt="0"/>
      <dgm:spPr/>
    </dgm:pt>
    <dgm:pt modelId="{0C397172-D5CA-4C45-BF89-7E988ED3EAE1}" type="pres">
      <dgm:prSet presAssocID="{35FFC9DC-1412-4E36-85F1-9ECD999FA314}" presName="compNode" presStyleCnt="0"/>
      <dgm:spPr/>
    </dgm:pt>
    <dgm:pt modelId="{36E68B4B-41AC-4D51-9677-445E0F4D13D0}" type="pres">
      <dgm:prSet presAssocID="{35FFC9DC-1412-4E36-85F1-9ECD999FA314}" presName="iconBgRect" presStyleLbl="bgShp" presStyleIdx="4" presStyleCnt="7"/>
      <dgm:spPr/>
    </dgm:pt>
    <dgm:pt modelId="{671B4E2D-CE5E-49C9-8F50-845D69808E40}" type="pres">
      <dgm:prSet presAssocID="{35FFC9DC-1412-4E36-85F1-9ECD999FA31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4A774B3-1EBA-4BF7-9DB7-0D225853251A}" type="pres">
      <dgm:prSet presAssocID="{35FFC9DC-1412-4E36-85F1-9ECD999FA314}" presName="spaceRect" presStyleCnt="0"/>
      <dgm:spPr/>
    </dgm:pt>
    <dgm:pt modelId="{8887F307-7CB2-43E0-B455-95398D27A6B8}" type="pres">
      <dgm:prSet presAssocID="{35FFC9DC-1412-4E36-85F1-9ECD999FA314}" presName="textRect" presStyleLbl="revTx" presStyleIdx="4" presStyleCnt="7">
        <dgm:presLayoutVars>
          <dgm:chMax val="1"/>
          <dgm:chPref val="1"/>
        </dgm:presLayoutVars>
      </dgm:prSet>
      <dgm:spPr/>
    </dgm:pt>
    <dgm:pt modelId="{62CD5019-A160-45FF-8313-37CB97097CAD}" type="pres">
      <dgm:prSet presAssocID="{6F99519E-3DAB-438D-A906-F073A396DB53}" presName="sibTrans" presStyleLbl="sibTrans2D1" presStyleIdx="0" presStyleCnt="0"/>
      <dgm:spPr/>
    </dgm:pt>
    <dgm:pt modelId="{0967204E-9AE8-40B3-A8DD-A765ADA171C7}" type="pres">
      <dgm:prSet presAssocID="{0EFD6C9E-FD49-40ED-A696-3F52ED4AAC7A}" presName="compNode" presStyleCnt="0"/>
      <dgm:spPr/>
    </dgm:pt>
    <dgm:pt modelId="{2546F1B8-E8CB-4B6D-B53D-C8932D698DE0}" type="pres">
      <dgm:prSet presAssocID="{0EFD6C9E-FD49-40ED-A696-3F52ED4AAC7A}" presName="iconBgRect" presStyleLbl="bgShp" presStyleIdx="5" presStyleCnt="7"/>
      <dgm:spPr/>
    </dgm:pt>
    <dgm:pt modelId="{C38CE1F3-8A20-494B-AF51-D9D7799CB513}" type="pres">
      <dgm:prSet presAssocID="{0EFD6C9E-FD49-40ED-A696-3F52ED4AAC7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B36C04E-852A-4030-A6AB-547A85D9B491}" type="pres">
      <dgm:prSet presAssocID="{0EFD6C9E-FD49-40ED-A696-3F52ED4AAC7A}" presName="spaceRect" presStyleCnt="0"/>
      <dgm:spPr/>
    </dgm:pt>
    <dgm:pt modelId="{2C9CE268-5415-4453-B17C-AB7D1C46B61E}" type="pres">
      <dgm:prSet presAssocID="{0EFD6C9E-FD49-40ED-A696-3F52ED4AAC7A}" presName="textRect" presStyleLbl="revTx" presStyleIdx="5" presStyleCnt="7">
        <dgm:presLayoutVars>
          <dgm:chMax val="1"/>
          <dgm:chPref val="1"/>
        </dgm:presLayoutVars>
      </dgm:prSet>
      <dgm:spPr/>
    </dgm:pt>
    <dgm:pt modelId="{EFADD32B-F5C4-41D8-B457-57E1DB79DB69}" type="pres">
      <dgm:prSet presAssocID="{F5B009BF-6F34-494C-A6A4-FF0747A7C566}" presName="sibTrans" presStyleLbl="sibTrans2D1" presStyleIdx="0" presStyleCnt="0"/>
      <dgm:spPr/>
    </dgm:pt>
    <dgm:pt modelId="{BB056A06-75F9-4ABD-83F1-22DA48DD4D70}" type="pres">
      <dgm:prSet presAssocID="{B041D7CC-754C-4C90-94A4-AA6A73244E12}" presName="compNode" presStyleCnt="0"/>
      <dgm:spPr/>
    </dgm:pt>
    <dgm:pt modelId="{74684838-BC99-466A-8595-933EA3A7B4CE}" type="pres">
      <dgm:prSet presAssocID="{B041D7CC-754C-4C90-94A4-AA6A73244E12}" presName="iconBgRect" presStyleLbl="bgShp" presStyleIdx="6" presStyleCnt="7"/>
      <dgm:spPr/>
    </dgm:pt>
    <dgm:pt modelId="{9587B734-66DB-470D-8E56-49899B59A745}" type="pres">
      <dgm:prSet presAssocID="{B041D7CC-754C-4C90-94A4-AA6A73244E1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6196F8A-54F1-457C-BE55-5571735364F7}" type="pres">
      <dgm:prSet presAssocID="{B041D7CC-754C-4C90-94A4-AA6A73244E12}" presName="spaceRect" presStyleCnt="0"/>
      <dgm:spPr/>
    </dgm:pt>
    <dgm:pt modelId="{1AD463F6-D1D0-4E3B-B735-8AF9DAE533F9}" type="pres">
      <dgm:prSet presAssocID="{B041D7CC-754C-4C90-94A4-AA6A73244E12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925E406-BFE5-4C26-BE64-F2A027CA58C8}" srcId="{D692E95B-984E-496A-B317-A69CD2214D5B}" destId="{0EFD6C9E-FD49-40ED-A696-3F52ED4AAC7A}" srcOrd="5" destOrd="0" parTransId="{4E9AAC92-9A17-4DB2-BD5F-45466ECEB61F}" sibTransId="{F5B009BF-6F34-494C-A6A4-FF0747A7C566}"/>
    <dgm:cxn modelId="{C629F708-BC30-4717-B82F-CB25A336F1A1}" type="presOf" srcId="{4428A15A-F498-446C-9110-6915D9F82AE8}" destId="{EE215E05-4293-4772-8A65-3F7E3FC441B8}" srcOrd="0" destOrd="0" presId="urn:microsoft.com/office/officeart/2018/2/layout/IconCircleList"/>
    <dgm:cxn modelId="{407F000C-1CFF-4EB3-8EAB-AE59D7B8A2B9}" type="presOf" srcId="{35FFC9DC-1412-4E36-85F1-9ECD999FA314}" destId="{8887F307-7CB2-43E0-B455-95398D27A6B8}" srcOrd="0" destOrd="0" presId="urn:microsoft.com/office/officeart/2018/2/layout/IconCircleList"/>
    <dgm:cxn modelId="{27A05C38-104C-4159-9718-FDFB71C2D450}" type="presOf" srcId="{EDA808D8-37A7-4184-8E93-F87746ADEE88}" destId="{AD853706-6305-46F8-9E5E-4146204E1739}" srcOrd="0" destOrd="0" presId="urn:microsoft.com/office/officeart/2018/2/layout/IconCircleList"/>
    <dgm:cxn modelId="{C395E43A-AD47-4ABF-AB48-36025FB09346}" type="presOf" srcId="{121AF04E-D0D6-4259-8159-159831968937}" destId="{2C7661BF-854D-4632-A0E9-BB50567941FB}" srcOrd="0" destOrd="0" presId="urn:microsoft.com/office/officeart/2018/2/layout/IconCircleList"/>
    <dgm:cxn modelId="{3B1D233C-F60D-4A35-996E-5E289CD13F04}" type="presOf" srcId="{F5B009BF-6F34-494C-A6A4-FF0747A7C566}" destId="{EFADD32B-F5C4-41D8-B457-57E1DB79DB69}" srcOrd="0" destOrd="0" presId="urn:microsoft.com/office/officeart/2018/2/layout/IconCircleList"/>
    <dgm:cxn modelId="{643CBC42-14F7-47C1-AA36-8CB56DF3448F}" type="presOf" srcId="{6F99519E-3DAB-438D-A906-F073A396DB53}" destId="{62CD5019-A160-45FF-8313-37CB97097CAD}" srcOrd="0" destOrd="0" presId="urn:microsoft.com/office/officeart/2018/2/layout/IconCircleList"/>
    <dgm:cxn modelId="{1E068566-12AF-45E1-B7CE-D666A869699A}" srcId="{D692E95B-984E-496A-B317-A69CD2214D5B}" destId="{B041D7CC-754C-4C90-94A4-AA6A73244E12}" srcOrd="6" destOrd="0" parTransId="{B0E1012E-99A9-44EB-87EC-6981626ABE88}" sibTransId="{ABB84910-DEC4-470B-BAF0-D224CEE52A9B}"/>
    <dgm:cxn modelId="{6241C34E-BA41-4A50-8578-65294A421B11}" srcId="{D692E95B-984E-496A-B317-A69CD2214D5B}" destId="{CEDFCEC7-E5CE-4EB8-A5F8-11946C390B0D}" srcOrd="1" destOrd="0" parTransId="{75DB9B7B-53AF-42E3-A5DC-0DCF384030CA}" sibTransId="{1171BFB7-C890-4639-BB61-661749B14A1A}"/>
    <dgm:cxn modelId="{8DA38455-4BA9-4A54-914F-E6CB6333E9CB}" type="presOf" srcId="{52921EC0-1271-4C06-AC42-910DF95B0976}" destId="{F9992779-4CCA-4279-ACF4-9183E8015798}" srcOrd="0" destOrd="0" presId="urn:microsoft.com/office/officeart/2018/2/layout/IconCircleList"/>
    <dgm:cxn modelId="{E5FF86AD-9D78-4EBC-AE61-D66A018F6755}" type="presOf" srcId="{0E2B6D4C-F761-43D2-9EDB-05A78771A85E}" destId="{F0FA9A25-5D7D-443A-B9C3-CAAA0CA40DF0}" srcOrd="0" destOrd="0" presId="urn:microsoft.com/office/officeart/2018/2/layout/IconCircleList"/>
    <dgm:cxn modelId="{1C71D8B7-91B6-48D7-BBBD-57B7B5A11E8C}" srcId="{D692E95B-984E-496A-B317-A69CD2214D5B}" destId="{35FFC9DC-1412-4E36-85F1-9ECD999FA314}" srcOrd="4" destOrd="0" parTransId="{3FF94509-1646-4849-A7A9-7CA4F1980E32}" sibTransId="{6F99519E-3DAB-438D-A906-F073A396DB53}"/>
    <dgm:cxn modelId="{5F1BD2BD-9DE9-464D-A42D-16E6F466E7DF}" type="presOf" srcId="{B041D7CC-754C-4C90-94A4-AA6A73244E12}" destId="{1AD463F6-D1D0-4E3B-B735-8AF9DAE533F9}" srcOrd="0" destOrd="0" presId="urn:microsoft.com/office/officeart/2018/2/layout/IconCircleList"/>
    <dgm:cxn modelId="{839C81CF-8D58-41B4-9C12-F120EC014D7B}" type="presOf" srcId="{CEDFCEC7-E5CE-4EB8-A5F8-11946C390B0D}" destId="{6E422CBD-EE79-4D4C-A707-E41D81736592}" srcOrd="0" destOrd="0" presId="urn:microsoft.com/office/officeart/2018/2/layout/IconCircleList"/>
    <dgm:cxn modelId="{E3CA63E2-144C-4D37-AA3A-7961386257AF}" srcId="{D692E95B-984E-496A-B317-A69CD2214D5B}" destId="{52921EC0-1271-4C06-AC42-910DF95B0976}" srcOrd="0" destOrd="0" parTransId="{9AD95DE0-F0AF-4C6F-8096-FC7A8322F430}" sibTransId="{4428A15A-F498-446C-9110-6915D9F82AE8}"/>
    <dgm:cxn modelId="{77E3EAE4-27F8-4EE6-8A02-36434D002AFF}" srcId="{D692E95B-984E-496A-B317-A69CD2214D5B}" destId="{E79D4618-4A21-40EF-9EC4-EB55ABE06777}" srcOrd="3" destOrd="0" parTransId="{9E7DD269-4532-465D-9DBB-CCEC7B3727C9}" sibTransId="{0E2B6D4C-F761-43D2-9EDB-05A78771A85E}"/>
    <dgm:cxn modelId="{858FF1E7-6D51-47CA-8F97-988CB2FE05C5}" type="presOf" srcId="{1171BFB7-C890-4639-BB61-661749B14A1A}" destId="{9E6667F7-9872-4FAB-8587-075A12C40290}" srcOrd="0" destOrd="0" presId="urn:microsoft.com/office/officeart/2018/2/layout/IconCircleList"/>
    <dgm:cxn modelId="{5809A2ED-2721-46DD-BA49-8215FA0236E0}" type="presOf" srcId="{E79D4618-4A21-40EF-9EC4-EB55ABE06777}" destId="{8B9D64A0-6C3A-4C8A-87C4-823D3F19316C}" srcOrd="0" destOrd="0" presId="urn:microsoft.com/office/officeart/2018/2/layout/IconCircleList"/>
    <dgm:cxn modelId="{9CC567F0-491D-40E9-8BCA-393F57B6E197}" type="presOf" srcId="{D692E95B-984E-496A-B317-A69CD2214D5B}" destId="{AB398127-D143-4732-B2C7-97B7D294D1AE}" srcOrd="0" destOrd="0" presId="urn:microsoft.com/office/officeart/2018/2/layout/IconCircleList"/>
    <dgm:cxn modelId="{743D7CF8-728D-469E-9B77-1FAB9A4969EC}" type="presOf" srcId="{0EFD6C9E-FD49-40ED-A696-3F52ED4AAC7A}" destId="{2C9CE268-5415-4453-B17C-AB7D1C46B61E}" srcOrd="0" destOrd="0" presId="urn:microsoft.com/office/officeart/2018/2/layout/IconCircleList"/>
    <dgm:cxn modelId="{5B958DFC-5A47-4A5E-A9C8-88B6978E93E5}" srcId="{D692E95B-984E-496A-B317-A69CD2214D5B}" destId="{121AF04E-D0D6-4259-8159-159831968937}" srcOrd="2" destOrd="0" parTransId="{DD6F13D0-A402-4488-98BA-2DD9C419DC63}" sibTransId="{EDA808D8-37A7-4184-8E93-F87746ADEE88}"/>
    <dgm:cxn modelId="{C8BD7447-53DD-4397-9CBB-DD3C7A7C242D}" type="presParOf" srcId="{AB398127-D143-4732-B2C7-97B7D294D1AE}" destId="{87335200-1343-4535-AE31-AC2B9EF7604D}" srcOrd="0" destOrd="0" presId="urn:microsoft.com/office/officeart/2018/2/layout/IconCircleList"/>
    <dgm:cxn modelId="{2DEC2D75-B087-4EC6-8FEC-DA83A3A7909A}" type="presParOf" srcId="{87335200-1343-4535-AE31-AC2B9EF7604D}" destId="{363D7CEC-6503-4D82-9E21-BFD26266FF9F}" srcOrd="0" destOrd="0" presId="urn:microsoft.com/office/officeart/2018/2/layout/IconCircleList"/>
    <dgm:cxn modelId="{069F9832-3B98-4B30-B870-DEC4310F3D76}" type="presParOf" srcId="{363D7CEC-6503-4D82-9E21-BFD26266FF9F}" destId="{EB8FCA07-F1A2-42B1-B0E1-86DD8ACDCFCC}" srcOrd="0" destOrd="0" presId="urn:microsoft.com/office/officeart/2018/2/layout/IconCircleList"/>
    <dgm:cxn modelId="{42BE3EE8-DC99-40EF-B575-F74C036D2392}" type="presParOf" srcId="{363D7CEC-6503-4D82-9E21-BFD26266FF9F}" destId="{A1DB979A-40AF-485B-990E-3E4623042A7B}" srcOrd="1" destOrd="0" presId="urn:microsoft.com/office/officeart/2018/2/layout/IconCircleList"/>
    <dgm:cxn modelId="{D6BF6F78-0729-4F7F-AA56-FB305358F8A9}" type="presParOf" srcId="{363D7CEC-6503-4D82-9E21-BFD26266FF9F}" destId="{25CD446A-A8D2-4EB3-BC59-DED737F9243E}" srcOrd="2" destOrd="0" presId="urn:microsoft.com/office/officeart/2018/2/layout/IconCircleList"/>
    <dgm:cxn modelId="{E823B4D8-EACE-49AF-90B9-7812D6124D92}" type="presParOf" srcId="{363D7CEC-6503-4D82-9E21-BFD26266FF9F}" destId="{F9992779-4CCA-4279-ACF4-9183E8015798}" srcOrd="3" destOrd="0" presId="urn:microsoft.com/office/officeart/2018/2/layout/IconCircleList"/>
    <dgm:cxn modelId="{8E3EFE2E-0518-4329-9182-5449C8CBC229}" type="presParOf" srcId="{87335200-1343-4535-AE31-AC2B9EF7604D}" destId="{EE215E05-4293-4772-8A65-3F7E3FC441B8}" srcOrd="1" destOrd="0" presId="urn:microsoft.com/office/officeart/2018/2/layout/IconCircleList"/>
    <dgm:cxn modelId="{84675188-AE35-4966-9413-D31784B0D0AE}" type="presParOf" srcId="{87335200-1343-4535-AE31-AC2B9EF7604D}" destId="{FA004602-2A05-46A3-9833-8E84D877CC54}" srcOrd="2" destOrd="0" presId="urn:microsoft.com/office/officeart/2018/2/layout/IconCircleList"/>
    <dgm:cxn modelId="{0115545C-19FF-4A99-BCF0-DBFBEAB3833D}" type="presParOf" srcId="{FA004602-2A05-46A3-9833-8E84D877CC54}" destId="{478E1414-DA5F-46BD-B646-8A8061F03C07}" srcOrd="0" destOrd="0" presId="urn:microsoft.com/office/officeart/2018/2/layout/IconCircleList"/>
    <dgm:cxn modelId="{0CBA96F8-6F2F-457D-BECF-8043914F9014}" type="presParOf" srcId="{FA004602-2A05-46A3-9833-8E84D877CC54}" destId="{009139AB-91F9-44B7-B1D7-7504FDCBE94E}" srcOrd="1" destOrd="0" presId="urn:microsoft.com/office/officeart/2018/2/layout/IconCircleList"/>
    <dgm:cxn modelId="{E002C72E-C79C-4514-90FD-451C6CEBCACE}" type="presParOf" srcId="{FA004602-2A05-46A3-9833-8E84D877CC54}" destId="{2571F758-C5DC-4486-9A6D-CCB4D33F774F}" srcOrd="2" destOrd="0" presId="urn:microsoft.com/office/officeart/2018/2/layout/IconCircleList"/>
    <dgm:cxn modelId="{25E44E38-EB52-404E-BD5A-1FA38DFC636A}" type="presParOf" srcId="{FA004602-2A05-46A3-9833-8E84D877CC54}" destId="{6E422CBD-EE79-4D4C-A707-E41D81736592}" srcOrd="3" destOrd="0" presId="urn:microsoft.com/office/officeart/2018/2/layout/IconCircleList"/>
    <dgm:cxn modelId="{F683F9B5-66B9-423B-A4E3-DB2A872ECAB7}" type="presParOf" srcId="{87335200-1343-4535-AE31-AC2B9EF7604D}" destId="{9E6667F7-9872-4FAB-8587-075A12C40290}" srcOrd="3" destOrd="0" presId="urn:microsoft.com/office/officeart/2018/2/layout/IconCircleList"/>
    <dgm:cxn modelId="{88F9AE25-23C5-4531-9EAC-48BF26B90265}" type="presParOf" srcId="{87335200-1343-4535-AE31-AC2B9EF7604D}" destId="{BC65BA2D-EDCF-463B-B106-8DC2DB4F61FE}" srcOrd="4" destOrd="0" presId="urn:microsoft.com/office/officeart/2018/2/layout/IconCircleList"/>
    <dgm:cxn modelId="{0C4BBE8D-FD99-4F3D-9D83-20A43A557926}" type="presParOf" srcId="{BC65BA2D-EDCF-463B-B106-8DC2DB4F61FE}" destId="{5A1B021D-8723-47EF-967F-23102ACD61F5}" srcOrd="0" destOrd="0" presId="urn:microsoft.com/office/officeart/2018/2/layout/IconCircleList"/>
    <dgm:cxn modelId="{99BE9634-4BB4-4E64-A342-608F604E50F4}" type="presParOf" srcId="{BC65BA2D-EDCF-463B-B106-8DC2DB4F61FE}" destId="{7250902D-D3D7-420C-9861-DDBA8C38AB6D}" srcOrd="1" destOrd="0" presId="urn:microsoft.com/office/officeart/2018/2/layout/IconCircleList"/>
    <dgm:cxn modelId="{861E494F-79E0-453F-817C-8B5E0650DF85}" type="presParOf" srcId="{BC65BA2D-EDCF-463B-B106-8DC2DB4F61FE}" destId="{D4B426B5-76A0-493F-9AB2-88ECA09C4580}" srcOrd="2" destOrd="0" presId="urn:microsoft.com/office/officeart/2018/2/layout/IconCircleList"/>
    <dgm:cxn modelId="{8D39DB7A-5A3F-4176-9831-7C7DE2803275}" type="presParOf" srcId="{BC65BA2D-EDCF-463B-B106-8DC2DB4F61FE}" destId="{2C7661BF-854D-4632-A0E9-BB50567941FB}" srcOrd="3" destOrd="0" presId="urn:microsoft.com/office/officeart/2018/2/layout/IconCircleList"/>
    <dgm:cxn modelId="{17E98398-2689-49D8-A5B2-4F24C6202DFC}" type="presParOf" srcId="{87335200-1343-4535-AE31-AC2B9EF7604D}" destId="{AD853706-6305-46F8-9E5E-4146204E1739}" srcOrd="5" destOrd="0" presId="urn:microsoft.com/office/officeart/2018/2/layout/IconCircleList"/>
    <dgm:cxn modelId="{94835FA3-1CD0-46F4-8845-72EAFE8D6550}" type="presParOf" srcId="{87335200-1343-4535-AE31-AC2B9EF7604D}" destId="{F62DACE2-5DEC-4AC6-BB97-C08180455A43}" srcOrd="6" destOrd="0" presId="urn:microsoft.com/office/officeart/2018/2/layout/IconCircleList"/>
    <dgm:cxn modelId="{40571899-5866-4E03-B112-FA48CE13EB5C}" type="presParOf" srcId="{F62DACE2-5DEC-4AC6-BB97-C08180455A43}" destId="{90A92704-8641-412C-A09E-39D1C9AC1014}" srcOrd="0" destOrd="0" presId="urn:microsoft.com/office/officeart/2018/2/layout/IconCircleList"/>
    <dgm:cxn modelId="{64DA0111-4A8B-4365-B87F-5624DF479E53}" type="presParOf" srcId="{F62DACE2-5DEC-4AC6-BB97-C08180455A43}" destId="{DCF8127C-ABB2-4B53-A50E-BCD3E70FDB12}" srcOrd="1" destOrd="0" presId="urn:microsoft.com/office/officeart/2018/2/layout/IconCircleList"/>
    <dgm:cxn modelId="{60824E5E-9028-4612-9947-358D56D028C2}" type="presParOf" srcId="{F62DACE2-5DEC-4AC6-BB97-C08180455A43}" destId="{BBC3E1E6-04B2-4A7E-B6A2-8877F0DE4AD7}" srcOrd="2" destOrd="0" presId="urn:microsoft.com/office/officeart/2018/2/layout/IconCircleList"/>
    <dgm:cxn modelId="{F72FC8D2-7D93-4297-9F67-8CE9F717AABE}" type="presParOf" srcId="{F62DACE2-5DEC-4AC6-BB97-C08180455A43}" destId="{8B9D64A0-6C3A-4C8A-87C4-823D3F19316C}" srcOrd="3" destOrd="0" presId="urn:microsoft.com/office/officeart/2018/2/layout/IconCircleList"/>
    <dgm:cxn modelId="{6AA24297-6E99-4D04-900D-3D1B0A581286}" type="presParOf" srcId="{87335200-1343-4535-AE31-AC2B9EF7604D}" destId="{F0FA9A25-5D7D-443A-B9C3-CAAA0CA40DF0}" srcOrd="7" destOrd="0" presId="urn:microsoft.com/office/officeart/2018/2/layout/IconCircleList"/>
    <dgm:cxn modelId="{AAA1399C-AC86-4EC8-8BE0-2FA21760C070}" type="presParOf" srcId="{87335200-1343-4535-AE31-AC2B9EF7604D}" destId="{0C397172-D5CA-4C45-BF89-7E988ED3EAE1}" srcOrd="8" destOrd="0" presId="urn:microsoft.com/office/officeart/2018/2/layout/IconCircleList"/>
    <dgm:cxn modelId="{1598A939-A74F-4D29-806D-663F6EA883C7}" type="presParOf" srcId="{0C397172-D5CA-4C45-BF89-7E988ED3EAE1}" destId="{36E68B4B-41AC-4D51-9677-445E0F4D13D0}" srcOrd="0" destOrd="0" presId="urn:microsoft.com/office/officeart/2018/2/layout/IconCircleList"/>
    <dgm:cxn modelId="{C0541864-712A-4700-BED2-E2682A8AB892}" type="presParOf" srcId="{0C397172-D5CA-4C45-BF89-7E988ED3EAE1}" destId="{671B4E2D-CE5E-49C9-8F50-845D69808E40}" srcOrd="1" destOrd="0" presId="urn:microsoft.com/office/officeart/2018/2/layout/IconCircleList"/>
    <dgm:cxn modelId="{3A059F67-4A22-47DB-880A-1288D148D6F3}" type="presParOf" srcId="{0C397172-D5CA-4C45-BF89-7E988ED3EAE1}" destId="{14A774B3-1EBA-4BF7-9DB7-0D225853251A}" srcOrd="2" destOrd="0" presId="urn:microsoft.com/office/officeart/2018/2/layout/IconCircleList"/>
    <dgm:cxn modelId="{DCD23361-D591-4EEB-B014-6189AB474B38}" type="presParOf" srcId="{0C397172-D5CA-4C45-BF89-7E988ED3EAE1}" destId="{8887F307-7CB2-43E0-B455-95398D27A6B8}" srcOrd="3" destOrd="0" presId="urn:microsoft.com/office/officeart/2018/2/layout/IconCircleList"/>
    <dgm:cxn modelId="{D1CEEDD7-6D3A-4A33-B241-53B137DBB6D3}" type="presParOf" srcId="{87335200-1343-4535-AE31-AC2B9EF7604D}" destId="{62CD5019-A160-45FF-8313-37CB97097CAD}" srcOrd="9" destOrd="0" presId="urn:microsoft.com/office/officeart/2018/2/layout/IconCircleList"/>
    <dgm:cxn modelId="{342FF0C9-6AF3-41EC-A201-1EFED92C46C5}" type="presParOf" srcId="{87335200-1343-4535-AE31-AC2B9EF7604D}" destId="{0967204E-9AE8-40B3-A8DD-A765ADA171C7}" srcOrd="10" destOrd="0" presId="urn:microsoft.com/office/officeart/2018/2/layout/IconCircleList"/>
    <dgm:cxn modelId="{992ED335-A793-4533-A1B3-FC10683C4F17}" type="presParOf" srcId="{0967204E-9AE8-40B3-A8DD-A765ADA171C7}" destId="{2546F1B8-E8CB-4B6D-B53D-C8932D698DE0}" srcOrd="0" destOrd="0" presId="urn:microsoft.com/office/officeart/2018/2/layout/IconCircleList"/>
    <dgm:cxn modelId="{A833E8CB-FD26-4AA6-BEF0-0B3E3DB52427}" type="presParOf" srcId="{0967204E-9AE8-40B3-A8DD-A765ADA171C7}" destId="{C38CE1F3-8A20-494B-AF51-D9D7799CB513}" srcOrd="1" destOrd="0" presId="urn:microsoft.com/office/officeart/2018/2/layout/IconCircleList"/>
    <dgm:cxn modelId="{E7DA70C5-5C91-4CF3-8C85-FBB31A0F2740}" type="presParOf" srcId="{0967204E-9AE8-40B3-A8DD-A765ADA171C7}" destId="{7B36C04E-852A-4030-A6AB-547A85D9B491}" srcOrd="2" destOrd="0" presId="urn:microsoft.com/office/officeart/2018/2/layout/IconCircleList"/>
    <dgm:cxn modelId="{0EA69966-C5CC-4B4A-92C2-300CB7CED930}" type="presParOf" srcId="{0967204E-9AE8-40B3-A8DD-A765ADA171C7}" destId="{2C9CE268-5415-4453-B17C-AB7D1C46B61E}" srcOrd="3" destOrd="0" presId="urn:microsoft.com/office/officeart/2018/2/layout/IconCircleList"/>
    <dgm:cxn modelId="{AFA5FD49-502B-4B7B-9C67-4294688540C2}" type="presParOf" srcId="{87335200-1343-4535-AE31-AC2B9EF7604D}" destId="{EFADD32B-F5C4-41D8-B457-57E1DB79DB69}" srcOrd="11" destOrd="0" presId="urn:microsoft.com/office/officeart/2018/2/layout/IconCircleList"/>
    <dgm:cxn modelId="{77193BE7-8519-4526-AE59-848BD6208E75}" type="presParOf" srcId="{87335200-1343-4535-AE31-AC2B9EF7604D}" destId="{BB056A06-75F9-4ABD-83F1-22DA48DD4D70}" srcOrd="12" destOrd="0" presId="urn:microsoft.com/office/officeart/2018/2/layout/IconCircleList"/>
    <dgm:cxn modelId="{8DBAB1F3-23DA-4935-976D-26F798349A4C}" type="presParOf" srcId="{BB056A06-75F9-4ABD-83F1-22DA48DD4D70}" destId="{74684838-BC99-466A-8595-933EA3A7B4CE}" srcOrd="0" destOrd="0" presId="urn:microsoft.com/office/officeart/2018/2/layout/IconCircleList"/>
    <dgm:cxn modelId="{7268BD5F-85C5-4CC5-B29F-8FBC5A886A10}" type="presParOf" srcId="{BB056A06-75F9-4ABD-83F1-22DA48DD4D70}" destId="{9587B734-66DB-470D-8E56-49899B59A745}" srcOrd="1" destOrd="0" presId="urn:microsoft.com/office/officeart/2018/2/layout/IconCircleList"/>
    <dgm:cxn modelId="{66262D1F-8D2B-45DA-BDB4-FF48E1DAA737}" type="presParOf" srcId="{BB056A06-75F9-4ABD-83F1-22DA48DD4D70}" destId="{A6196F8A-54F1-457C-BE55-5571735364F7}" srcOrd="2" destOrd="0" presId="urn:microsoft.com/office/officeart/2018/2/layout/IconCircleList"/>
    <dgm:cxn modelId="{4C131786-A42F-4B00-8589-19450D0A14A6}" type="presParOf" srcId="{BB056A06-75F9-4ABD-83F1-22DA48DD4D70}" destId="{1AD463F6-D1D0-4E3B-B735-8AF9DAE533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FCA07-F1A2-42B1-B0E1-86DD8ACDCFCC}">
      <dsp:nvSpPr>
        <dsp:cNvPr id="0" name=""/>
        <dsp:cNvSpPr/>
      </dsp:nvSpPr>
      <dsp:spPr>
        <a:xfrm>
          <a:off x="640920" y="99692"/>
          <a:ext cx="834421" cy="8344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B979A-40AF-485B-990E-3E4623042A7B}">
      <dsp:nvSpPr>
        <dsp:cNvPr id="0" name=""/>
        <dsp:cNvSpPr/>
      </dsp:nvSpPr>
      <dsp:spPr>
        <a:xfrm>
          <a:off x="816148" y="274920"/>
          <a:ext cx="483964" cy="483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92779-4CCA-4279-ACF4-9183E8015798}">
      <dsp:nvSpPr>
        <dsp:cNvPr id="0" name=""/>
        <dsp:cNvSpPr/>
      </dsp:nvSpPr>
      <dsp:spPr>
        <a:xfrm>
          <a:off x="1654146" y="99692"/>
          <a:ext cx="1966850" cy="83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Lots of leads generated initially but only a few come out as paying customers by the time the analysis is completed</a:t>
          </a:r>
          <a:endParaRPr lang="en-US" sz="1100" kern="1200"/>
        </a:p>
      </dsp:txBody>
      <dsp:txXfrm>
        <a:off x="1654146" y="99692"/>
        <a:ext cx="1966850" cy="834421"/>
      </dsp:txXfrm>
    </dsp:sp>
    <dsp:sp modelId="{478E1414-DA5F-46BD-B646-8A8061F03C07}">
      <dsp:nvSpPr>
        <dsp:cNvPr id="0" name=""/>
        <dsp:cNvSpPr/>
      </dsp:nvSpPr>
      <dsp:spPr>
        <a:xfrm>
          <a:off x="3963706" y="99692"/>
          <a:ext cx="834421" cy="8344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139AB-91F9-44B7-B1D7-7504FDCBE94E}">
      <dsp:nvSpPr>
        <dsp:cNvPr id="0" name=""/>
        <dsp:cNvSpPr/>
      </dsp:nvSpPr>
      <dsp:spPr>
        <a:xfrm>
          <a:off x="4138934" y="274920"/>
          <a:ext cx="483964" cy="4839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22CBD-EE79-4D4C-A707-E41D81736592}">
      <dsp:nvSpPr>
        <dsp:cNvPr id="0" name=""/>
        <dsp:cNvSpPr/>
      </dsp:nvSpPr>
      <dsp:spPr>
        <a:xfrm>
          <a:off x="4976932" y="99692"/>
          <a:ext cx="1966850" cy="83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Potential leads needs to be nurtured in order to get higher lead conversion</a:t>
          </a:r>
          <a:endParaRPr lang="en-US" sz="1100" kern="1200"/>
        </a:p>
      </dsp:txBody>
      <dsp:txXfrm>
        <a:off x="4976932" y="99692"/>
        <a:ext cx="1966850" cy="834421"/>
      </dsp:txXfrm>
    </dsp:sp>
    <dsp:sp modelId="{5A1B021D-8723-47EF-967F-23102ACD61F5}">
      <dsp:nvSpPr>
        <dsp:cNvPr id="0" name=""/>
        <dsp:cNvSpPr/>
      </dsp:nvSpPr>
      <dsp:spPr>
        <a:xfrm>
          <a:off x="7286492" y="99692"/>
          <a:ext cx="834421" cy="8344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0902D-D3D7-420C-9861-DDBA8C38AB6D}">
      <dsp:nvSpPr>
        <dsp:cNvPr id="0" name=""/>
        <dsp:cNvSpPr/>
      </dsp:nvSpPr>
      <dsp:spPr>
        <a:xfrm>
          <a:off x="7461721" y="274920"/>
          <a:ext cx="483964" cy="483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661BF-854D-4632-A0E9-BB50567941FB}">
      <dsp:nvSpPr>
        <dsp:cNvPr id="0" name=""/>
        <dsp:cNvSpPr/>
      </dsp:nvSpPr>
      <dsp:spPr>
        <a:xfrm>
          <a:off x="8299718" y="99692"/>
          <a:ext cx="1966850" cy="83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'TotalVisits', 'Total Time Spent on Website', 'Page Views Per Visit' contribute most towards the probability of lead getting converted</a:t>
          </a:r>
          <a:endParaRPr lang="en-US" sz="1100" kern="1200"/>
        </a:p>
      </dsp:txBody>
      <dsp:txXfrm>
        <a:off x="8299718" y="99692"/>
        <a:ext cx="1966850" cy="834421"/>
      </dsp:txXfrm>
    </dsp:sp>
    <dsp:sp modelId="{90A92704-8641-412C-A09E-39D1C9AC1014}">
      <dsp:nvSpPr>
        <dsp:cNvPr id="0" name=""/>
        <dsp:cNvSpPr/>
      </dsp:nvSpPr>
      <dsp:spPr>
        <a:xfrm>
          <a:off x="640920" y="1630250"/>
          <a:ext cx="834421" cy="8344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8127C-ABB2-4B53-A50E-BCD3E70FDB12}">
      <dsp:nvSpPr>
        <dsp:cNvPr id="0" name=""/>
        <dsp:cNvSpPr/>
      </dsp:nvSpPr>
      <dsp:spPr>
        <a:xfrm>
          <a:off x="816148" y="1805479"/>
          <a:ext cx="483964" cy="4839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D64A0-6C3A-4C8A-87C4-823D3F19316C}">
      <dsp:nvSpPr>
        <dsp:cNvPr id="0" name=""/>
        <dsp:cNvSpPr/>
      </dsp:nvSpPr>
      <dsp:spPr>
        <a:xfrm>
          <a:off x="1654146" y="1630250"/>
          <a:ext cx="1966850" cy="83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List of leads must be kept handy to inform them about new courses, services, job offers and future higher studies</a:t>
          </a:r>
          <a:endParaRPr lang="en-US" sz="1100" kern="1200"/>
        </a:p>
      </dsp:txBody>
      <dsp:txXfrm>
        <a:off x="1654146" y="1630250"/>
        <a:ext cx="1966850" cy="834421"/>
      </dsp:txXfrm>
    </dsp:sp>
    <dsp:sp modelId="{36E68B4B-41AC-4D51-9677-445E0F4D13D0}">
      <dsp:nvSpPr>
        <dsp:cNvPr id="0" name=""/>
        <dsp:cNvSpPr/>
      </dsp:nvSpPr>
      <dsp:spPr>
        <a:xfrm>
          <a:off x="3963706" y="1630250"/>
          <a:ext cx="834421" cy="8344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B4E2D-CE5E-49C9-8F50-845D69808E40}">
      <dsp:nvSpPr>
        <dsp:cNvPr id="0" name=""/>
        <dsp:cNvSpPr/>
      </dsp:nvSpPr>
      <dsp:spPr>
        <a:xfrm>
          <a:off x="4138934" y="1805479"/>
          <a:ext cx="483964" cy="4839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7F307-7CB2-43E0-B455-95398D27A6B8}">
      <dsp:nvSpPr>
        <dsp:cNvPr id="0" name=""/>
        <dsp:cNvSpPr/>
      </dsp:nvSpPr>
      <dsp:spPr>
        <a:xfrm>
          <a:off x="4976932" y="1630250"/>
          <a:ext cx="1966850" cy="83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Monitor each lead and provide job offerings, information or courses that suits best according to the interest of the leads</a:t>
          </a:r>
          <a:endParaRPr lang="en-US" sz="1100" kern="1200"/>
        </a:p>
      </dsp:txBody>
      <dsp:txXfrm>
        <a:off x="4976932" y="1630250"/>
        <a:ext cx="1966850" cy="834421"/>
      </dsp:txXfrm>
    </dsp:sp>
    <dsp:sp modelId="{2546F1B8-E8CB-4B6D-B53D-C8932D698DE0}">
      <dsp:nvSpPr>
        <dsp:cNvPr id="0" name=""/>
        <dsp:cNvSpPr/>
      </dsp:nvSpPr>
      <dsp:spPr>
        <a:xfrm>
          <a:off x="7286492" y="1630250"/>
          <a:ext cx="834421" cy="8344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CE1F3-8A20-494B-AF51-D9D7799CB513}">
      <dsp:nvSpPr>
        <dsp:cNvPr id="0" name=""/>
        <dsp:cNvSpPr/>
      </dsp:nvSpPr>
      <dsp:spPr>
        <a:xfrm>
          <a:off x="7461721" y="1805479"/>
          <a:ext cx="483964" cy="4839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CE268-5415-4453-B17C-AB7D1C46B61E}">
      <dsp:nvSpPr>
        <dsp:cNvPr id="0" name=""/>
        <dsp:cNvSpPr/>
      </dsp:nvSpPr>
      <dsp:spPr>
        <a:xfrm>
          <a:off x="8299718" y="1630250"/>
          <a:ext cx="1966850" cy="83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Focus on converted leads</a:t>
          </a:r>
          <a:endParaRPr lang="en-US" sz="1100" kern="1200"/>
        </a:p>
      </dsp:txBody>
      <dsp:txXfrm>
        <a:off x="8299718" y="1630250"/>
        <a:ext cx="1966850" cy="834421"/>
      </dsp:txXfrm>
    </dsp:sp>
    <dsp:sp modelId="{74684838-BC99-466A-8595-933EA3A7B4CE}">
      <dsp:nvSpPr>
        <dsp:cNvPr id="0" name=""/>
        <dsp:cNvSpPr/>
      </dsp:nvSpPr>
      <dsp:spPr>
        <a:xfrm>
          <a:off x="640920" y="3160809"/>
          <a:ext cx="834421" cy="83442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7B734-66DB-470D-8E56-49899B59A745}">
      <dsp:nvSpPr>
        <dsp:cNvPr id="0" name=""/>
        <dsp:cNvSpPr/>
      </dsp:nvSpPr>
      <dsp:spPr>
        <a:xfrm>
          <a:off x="816148" y="3336037"/>
          <a:ext cx="483964" cy="4839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463F6-D1D0-4E3B-B735-8AF9DAE533F9}">
      <dsp:nvSpPr>
        <dsp:cNvPr id="0" name=""/>
        <dsp:cNvSpPr/>
      </dsp:nvSpPr>
      <dsp:spPr>
        <a:xfrm>
          <a:off x="1654146" y="3160809"/>
          <a:ext cx="1966850" cy="83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Further enquiries and appointments with the leads can be made to determine their intention to join the online courses</a:t>
          </a:r>
          <a:endParaRPr lang="en-US" sz="1100" kern="1200"/>
        </a:p>
      </dsp:txBody>
      <dsp:txXfrm>
        <a:off x="1654146" y="3160809"/>
        <a:ext cx="1966850" cy="834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5693-9001-4029-8983-06F72576089D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D809-6CF1-414D-B24E-B2303B0AF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57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5693-9001-4029-8983-06F72576089D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D809-6CF1-414D-B24E-B2303B0AF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1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5693-9001-4029-8983-06F72576089D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D809-6CF1-414D-B24E-B2303B0AF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5693-9001-4029-8983-06F72576089D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D809-6CF1-414D-B24E-B2303B0AF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9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5693-9001-4029-8983-06F72576089D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D809-6CF1-414D-B24E-B2303B0AF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4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5693-9001-4029-8983-06F72576089D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D809-6CF1-414D-B24E-B2303B0AF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5693-9001-4029-8983-06F72576089D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D809-6CF1-414D-B24E-B2303B0AF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5693-9001-4029-8983-06F72576089D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D809-6CF1-414D-B24E-B2303B0AF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4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5693-9001-4029-8983-06F72576089D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D809-6CF1-414D-B24E-B2303B0AF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05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5693-9001-4029-8983-06F72576089D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D809-6CF1-414D-B24E-B2303B0AF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2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5693-9001-4029-8983-06F72576089D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D809-6CF1-414D-B24E-B2303B0AF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0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5693-9001-4029-8983-06F72576089D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D809-6CF1-414D-B24E-B2303B0AF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73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4159CB3-427B-2803-BE3B-F2D8F8446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1C2FB6-40EE-5DFC-7F1B-D49CBD2C3944}"/>
              </a:ext>
            </a:extLst>
          </p:cNvPr>
          <p:cNvSpPr txBox="1"/>
          <p:nvPr/>
        </p:nvSpPr>
        <p:spPr>
          <a:xfrm>
            <a:off x="6285205" y="4948469"/>
            <a:ext cx="3480232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masis MT Pro" panose="02040504050005020304" pitchFamily="18" charset="0"/>
              </a:rPr>
              <a:t>Lead Scoring : By Mahesh</a:t>
            </a:r>
            <a:endParaRPr lang="en-GB" sz="2800" dirty="0">
              <a:solidFill>
                <a:schemeClr val="tx1"/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65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0D370-2642-EB79-6FEA-7C27CAA9C65F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98DF33-C97E-A9DD-214D-119A16216185}"/>
              </a:ext>
            </a:extLst>
          </p:cNvPr>
          <p:cNvSpPr/>
          <p:nvPr/>
        </p:nvSpPr>
        <p:spPr>
          <a:xfrm>
            <a:off x="1866900" y="2514600"/>
            <a:ext cx="2657475" cy="20383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masis MT Pro Light" panose="02040304050005020304" pitchFamily="18" charset="0"/>
              </a:rPr>
              <a:t>AN EDUCATION COMPANY NAMED X EDUCATION SELLS ONLINE COURSES TO INDUSTRY PROFESSIONALS.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2B9DC1-12E2-0610-BC8C-7DA89C5D65E3}"/>
              </a:ext>
            </a:extLst>
          </p:cNvPr>
          <p:cNvSpPr/>
          <p:nvPr/>
        </p:nvSpPr>
        <p:spPr>
          <a:xfrm>
            <a:off x="4703787" y="2550573"/>
            <a:ext cx="2657475" cy="2038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masis MT Pro Light" panose="02040304050005020304" pitchFamily="18" charset="0"/>
              </a:rPr>
              <a:t>NOW, ALTHOUGH X EDUCATION GETS A LOT OF LEADS, ITS LEAD CONVERSION RATE IS VERY POOR OF ABOUT 30%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B12225-1E9D-4CC1-1FA4-0F2D94F3601E}"/>
              </a:ext>
            </a:extLst>
          </p:cNvPr>
          <p:cNvSpPr/>
          <p:nvPr/>
        </p:nvSpPr>
        <p:spPr>
          <a:xfrm>
            <a:off x="7540674" y="2514600"/>
            <a:ext cx="2657475" cy="2038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masis MT Pro Light" panose="02040304050005020304" pitchFamily="18" charset="0"/>
              </a:rPr>
              <a:t>THE COMPANY WANTS TO INCREASE IT TO 80%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C4638-3187-6C2B-8553-B1CCEE3A8D67}"/>
              </a:ext>
            </a:extLst>
          </p:cNvPr>
          <p:cNvSpPr txBox="1"/>
          <p:nvPr/>
        </p:nvSpPr>
        <p:spPr>
          <a:xfrm>
            <a:off x="1866900" y="1139551"/>
            <a:ext cx="619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Light" panose="02040304050005020304" pitchFamily="18" charset="0"/>
              </a:rPr>
              <a:t>Problem Statement</a:t>
            </a:r>
          </a:p>
          <a:p>
            <a:r>
              <a:rPr lang="en-US" sz="3600" dirty="0">
                <a:latin typeface="Amasis MT Pro Light" panose="02040304050005020304" pitchFamily="18" charset="0"/>
              </a:rPr>
              <a:t>--------------------------</a:t>
            </a:r>
            <a:endParaRPr lang="en-GB" sz="3600" dirty="0"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8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3673E-AB64-C239-09BC-9D31B600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Goal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09C3F04-A067-CA92-F0AB-073853D0D38B}"/>
              </a:ext>
            </a:extLst>
          </p:cNvPr>
          <p:cNvSpPr/>
          <p:nvPr/>
        </p:nvSpPr>
        <p:spPr>
          <a:xfrm>
            <a:off x="428625" y="942976"/>
            <a:ext cx="4371975" cy="1737736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Amasis MT Pro Light" panose="02040304050005020304" pitchFamily="18" charset="0"/>
              </a:rPr>
              <a:t>Build a logistic regression model to assign a lead score between 0 and 100 to each of the leads which can be used by the company to target potential leads.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AE55FDC3-BE70-445F-70B9-C01117EF63D3}"/>
              </a:ext>
            </a:extLst>
          </p:cNvPr>
          <p:cNvSpPr/>
          <p:nvPr/>
        </p:nvSpPr>
        <p:spPr>
          <a:xfrm>
            <a:off x="428625" y="3689223"/>
            <a:ext cx="4371975" cy="1737736"/>
          </a:xfrm>
          <a:prstGeom prst="snip1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>
                <a:latin typeface="Amasis MT Pro Light" panose="02040304050005020304" pitchFamily="18" charset="0"/>
              </a:rPr>
              <a:t>A higher score would mean that the lead is hot, i.e. is most likely to convert whereas a lower score would mean that the lead is cold and will mostly not get converted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D13FA2E-DFFA-7CD4-25E5-9D6E7165417A}"/>
              </a:ext>
            </a:extLst>
          </p:cNvPr>
          <p:cNvSpPr/>
          <p:nvPr/>
        </p:nvSpPr>
        <p:spPr>
          <a:xfrm>
            <a:off x="3107184" y="2680712"/>
            <a:ext cx="541538" cy="1008511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8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FF5F72-5271-F348-E75E-458064BAEDBB}"/>
              </a:ext>
            </a:extLst>
          </p:cNvPr>
          <p:cNvSpPr txBox="1"/>
          <p:nvPr/>
        </p:nvSpPr>
        <p:spPr>
          <a:xfrm>
            <a:off x="825624" y="5899659"/>
            <a:ext cx="10210800" cy="109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dirty="0">
                <a:effectLst/>
                <a:latin typeface="Amasis MT Pro Light" panose="02040304050005020304" pitchFamily="18" charset="0"/>
                <a:ea typeface="+mj-ea"/>
                <a:cs typeface="+mj-cs"/>
              </a:rPr>
              <a:t>Preparing the Data for Modelling</a:t>
            </a:r>
          </a:p>
          <a:p>
            <a:pPr indent="-2286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FEBED3E-937B-A3F7-B351-58D2651A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691" y="958341"/>
            <a:ext cx="3426217" cy="26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518F8D-322C-D5BA-1A28-7E9A72C1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8035" y="759705"/>
            <a:ext cx="3420270" cy="305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8C7D2A-88AE-AEF3-F7D6-6661F59F9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6740" y="758194"/>
            <a:ext cx="3423655" cy="305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42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4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DD884E-4B0A-152E-0070-0AD7A815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1735" y="1307432"/>
            <a:ext cx="5934456" cy="42431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BC36E4-7A89-42D3-1C41-89B8353B3ED2}"/>
              </a:ext>
            </a:extLst>
          </p:cNvPr>
          <p:cNvSpPr txBox="1"/>
          <p:nvPr/>
        </p:nvSpPr>
        <p:spPr>
          <a:xfrm>
            <a:off x="417250" y="568171"/>
            <a:ext cx="33646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masis MT Pro Light" panose="02040304050005020304" pitchFamily="18" charset="0"/>
              </a:rPr>
              <a:t>Scaling :</a:t>
            </a:r>
          </a:p>
          <a:p>
            <a:endParaRPr lang="en-GB" dirty="0">
              <a:latin typeface="Amasis MT Pro Light" panose="02040304050005020304" pitchFamily="18" charset="0"/>
            </a:endParaRPr>
          </a:p>
          <a:p>
            <a:r>
              <a:rPr lang="en-GB" sz="1400" dirty="0">
                <a:latin typeface="Amasis MT Pro Light" panose="02040304050005020304" pitchFamily="18" charset="0"/>
              </a:rPr>
              <a:t># We notice a few numeric variables in the dataset which have different scales. Hence, proceeding with scaling the variables</a:t>
            </a:r>
          </a:p>
          <a:p>
            <a:endParaRPr lang="en-GB" sz="1400" dirty="0">
              <a:latin typeface="Amasis MT Pro Light" panose="02040304050005020304" pitchFamily="18" charset="0"/>
            </a:endParaRPr>
          </a:p>
          <a:p>
            <a:r>
              <a:rPr lang="en-GB" sz="1400" dirty="0">
                <a:latin typeface="Amasis MT Pro Light" panose="02040304050005020304" pitchFamily="18" charset="0"/>
              </a:rPr>
              <a:t># Scale the three numeric features present in the dataset.</a:t>
            </a:r>
          </a:p>
          <a:p>
            <a:endParaRPr lang="en-GB" sz="1400" dirty="0">
              <a:latin typeface="Amasis MT Pro Light" panose="02040304050005020304" pitchFamily="18" charset="0"/>
            </a:endParaRPr>
          </a:p>
          <a:p>
            <a:r>
              <a:rPr lang="en-GB" sz="1400" dirty="0">
                <a:latin typeface="Amasis MT Pro Light" panose="02040304050005020304" pitchFamily="18" charset="0"/>
              </a:rPr>
              <a:t># Looking at the correlation table -------&gt;</a:t>
            </a:r>
          </a:p>
        </p:txBody>
      </p:sp>
    </p:spTree>
    <p:extLst>
      <p:ext uri="{BB962C8B-B14F-4D97-AF65-F5344CB8AC3E}">
        <p14:creationId xmlns:p14="http://schemas.microsoft.com/office/powerpoint/2010/main" val="30414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86E66-1D36-1961-D72F-24B992B2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" y="1122363"/>
            <a:ext cx="4319042" cy="21978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i="0" kern="1200" dirty="0">
                <a:solidFill>
                  <a:srgbClr val="FFFFFF"/>
                </a:solidFill>
                <a:effectLst/>
                <a:latin typeface="Amasis MT Pro Light" panose="02040304050005020304" pitchFamily="18" charset="0"/>
              </a:rPr>
              <a:t>Finding the Optimal Cut-off</a:t>
            </a:r>
            <a:br>
              <a:rPr lang="en-US" sz="3800" b="1" i="0" kern="1200" dirty="0">
                <a:solidFill>
                  <a:srgbClr val="FFFFFF"/>
                </a:solidFill>
                <a:effectLst/>
                <a:latin typeface="Amasis MT Pro Light" panose="02040304050005020304" pitchFamily="18" charset="0"/>
              </a:rPr>
            </a:br>
            <a:endParaRPr lang="en-US" sz="3800" kern="1200" dirty="0">
              <a:solidFill>
                <a:srgbClr val="FFFFFF"/>
              </a:solidFill>
              <a:latin typeface="Amasis MT Pro Light" panose="020403040500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51F999-78EB-7F77-2156-C060B36C12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0786" y="643467"/>
            <a:ext cx="565471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8EDF7-F81E-3F3A-1058-18D2BD37833B}"/>
              </a:ext>
            </a:extLst>
          </p:cNvPr>
          <p:cNvSpPr txBox="1"/>
          <p:nvPr/>
        </p:nvSpPr>
        <p:spPr>
          <a:xfrm>
            <a:off x="409575" y="4572000"/>
            <a:ext cx="3703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Amasis MT Pro Light" panose="02040304050005020304" pitchFamily="18" charset="0"/>
              </a:rPr>
              <a:t>The area under the curve of the ROC is 0.86 which is quite good. So we seem to have a good model. Let's also check the sensitivity and specificity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masis MT Pro Light" panose="02040304050005020304" pitchFamily="18" charset="0"/>
              </a:rPr>
              <a:t>tradeoff</a:t>
            </a:r>
            <a:r>
              <a:rPr lang="en-GB" b="0" i="0" dirty="0">
                <a:solidFill>
                  <a:schemeClr val="bg1"/>
                </a:solidFill>
                <a:effectLst/>
                <a:latin typeface="Amasis MT Pro Light" panose="02040304050005020304" pitchFamily="18" charset="0"/>
              </a:rPr>
              <a:t> to find the optimal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masis MT Pro Light" panose="02040304050005020304" pitchFamily="18" charset="0"/>
              </a:rPr>
              <a:t>cutoff</a:t>
            </a:r>
            <a:r>
              <a:rPr lang="en-GB" b="0" i="0" dirty="0">
                <a:solidFill>
                  <a:schemeClr val="bg1"/>
                </a:solidFill>
                <a:effectLst/>
                <a:latin typeface="Amasis MT Pro Light" panose="02040304050005020304" pitchFamily="18" charset="0"/>
              </a:rPr>
              <a:t> point.</a:t>
            </a:r>
            <a:endParaRPr lang="en-GB" dirty="0">
              <a:solidFill>
                <a:schemeClr val="bg1"/>
              </a:solidFill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410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01E4A9-BAC4-5F2A-88F0-51AF853C7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796" y="1051127"/>
            <a:ext cx="4378880" cy="308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6" name="Freeform: Shape 4104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17" name="Freeform: Shape 4106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90CEF-72CF-6958-CC90-A69637A3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masis MT Pro Light" panose="02040304050005020304" pitchFamily="18" charset="0"/>
              </a:rPr>
              <a:t>To see the values of accuracy, sensitivity, and specificity at different values of probability cut-offs</a:t>
            </a:r>
          </a:p>
        </p:txBody>
      </p:sp>
      <p:sp>
        <p:nvSpPr>
          <p:cNvPr id="4118" name="Content Placeholder 2">
            <a:extLst>
              <a:ext uri="{FF2B5EF4-FFF2-40B4-BE49-F238E27FC236}">
                <a16:creationId xmlns:a16="http://schemas.microsoft.com/office/drawing/2014/main" id="{1FDFECFB-61E6-C2B4-B926-7518F326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13661"/>
            <a:ext cx="5076090" cy="101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0" i="0" dirty="0">
                <a:effectLst/>
                <a:latin typeface="Amasis MT Pro Light" panose="02040304050005020304" pitchFamily="18" charset="0"/>
              </a:rPr>
              <a:t>As you can see that around 0.42, you get the optimal values of the three metrics. So let's choose 0.42 as our cut-off now.</a:t>
            </a:r>
            <a:endParaRPr lang="en-GB" dirty="0"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80A33-8C2F-C225-CC19-AB4EBD31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Precision and recall Trade-off</a:t>
            </a:r>
            <a:br>
              <a:rPr lang="en-US" sz="3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8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Calculate Recall</a:t>
            </a:r>
            <a:br>
              <a:rPr lang="en-US" sz="16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TP/(TP+FN) =  </a:t>
            </a:r>
            <a:br>
              <a:rPr lang="en-US" sz="16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6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GB" sz="1800" b="0" i="0" dirty="0">
                <a:solidFill>
                  <a:schemeClr val="bg1"/>
                </a:solidFill>
                <a:effectLst/>
                <a:latin typeface="Helvetica Neue"/>
              </a:rPr>
              <a:t>Cut-off points is good!!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5E2CD9-4C6A-2FBD-26A0-37D7F74E83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996" y="1337568"/>
            <a:ext cx="6274296" cy="41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6FF330-B4AF-FD98-5819-CC9DF19A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515" y="2872293"/>
            <a:ext cx="202730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0.7771056305258259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20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46339-DF02-E2FE-C0B8-DFCE3A0A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Amasis MT Pro Light" panose="02040304050005020304" pitchFamily="18" charset="0"/>
              </a:rPr>
              <a:t>Conclusion:</a:t>
            </a:r>
            <a:endParaRPr lang="en-GB" sz="3200" dirty="0">
              <a:latin typeface="Amasis MT Pro Light" panose="02040304050005020304" pitchFamily="18" charset="0"/>
            </a:endParaRPr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76C553-42C6-9ACB-C078-57E4CD832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995041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33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407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Amasis MT Pro</vt:lpstr>
      <vt:lpstr>Amasis MT Pro Light</vt:lpstr>
      <vt:lpstr>Arial</vt:lpstr>
      <vt:lpstr>Calibri</vt:lpstr>
      <vt:lpstr>Calibri Light</vt:lpstr>
      <vt:lpstr>Courier New</vt:lpstr>
      <vt:lpstr>Helvetica Neue</vt:lpstr>
      <vt:lpstr>Office Theme</vt:lpstr>
      <vt:lpstr>PowerPoint Presentation</vt:lpstr>
      <vt:lpstr>PowerPoint Presentation</vt:lpstr>
      <vt:lpstr>Goal</vt:lpstr>
      <vt:lpstr>PowerPoint Presentation</vt:lpstr>
      <vt:lpstr>PowerPoint Presentation</vt:lpstr>
      <vt:lpstr>Finding the Optimal Cut-off </vt:lpstr>
      <vt:lpstr>To see the values of accuracy, sensitivity, and specificity at different values of probability cut-offs</vt:lpstr>
      <vt:lpstr>Precision and recall Trade-off   Calculate Recall   TP/(TP+FN) =    Cut-off points is good!!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Deshpande,MP,Mahesh,QJB R</dc:creator>
  <cp:lastModifiedBy>Deshpande,MP,Mahesh,QJB R</cp:lastModifiedBy>
  <cp:revision>2</cp:revision>
  <dcterms:created xsi:type="dcterms:W3CDTF">2023-03-04T05:00:49Z</dcterms:created>
  <dcterms:modified xsi:type="dcterms:W3CDTF">2023-03-04T06:55:18Z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2023-03-04T05:00:49Z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554eabd4-d54f-4e6d-ba1c-7a724242a416</vt:lpwstr>
  </property>
  <property fmtid="{D5CDD505-2E9C-101B-9397-08002B2CF9AE}" pid="8" name="MSIP_Label_55818d02-8d25-4bb9-b27c-e4db64670887_ContentBits">
    <vt:lpwstr>0</vt:lpwstr>
  </property>
</Properties>
</file>