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8D5-94E0-4337-9326-DFC97B8982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892E-E544-48AB-8CAF-497A85F3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2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8D5-94E0-4337-9326-DFC97B8982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892E-E544-48AB-8CAF-497A85F3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8D5-94E0-4337-9326-DFC97B8982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892E-E544-48AB-8CAF-497A85F3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8D5-94E0-4337-9326-DFC97B8982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892E-E544-48AB-8CAF-497A85F3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8D5-94E0-4337-9326-DFC97B8982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892E-E544-48AB-8CAF-497A85F3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8D5-94E0-4337-9326-DFC97B8982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892E-E544-48AB-8CAF-497A85F3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8D5-94E0-4337-9326-DFC97B8982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892E-E544-48AB-8CAF-497A85F3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8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8D5-94E0-4337-9326-DFC97B8982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892E-E544-48AB-8CAF-497A85F3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0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8D5-94E0-4337-9326-DFC97B8982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892E-E544-48AB-8CAF-497A85F3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8D5-94E0-4337-9326-DFC97B8982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892E-E544-48AB-8CAF-497A85F3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98D5-94E0-4337-9326-DFC97B8982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6892E-E544-48AB-8CAF-497A85F3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2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98D5-94E0-4337-9326-DFC97B8982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6892E-E544-48AB-8CAF-497A85F3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5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" y="457200"/>
            <a:ext cx="11591365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4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" y="524436"/>
            <a:ext cx="11349318" cy="5930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11" y="3415553"/>
            <a:ext cx="5042647" cy="30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0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349623"/>
            <a:ext cx="11631706" cy="60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564776"/>
            <a:ext cx="11658600" cy="3902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19" y="4662207"/>
            <a:ext cx="9698644" cy="134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336176"/>
            <a:ext cx="11631706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3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30" y="725860"/>
            <a:ext cx="7590379" cy="42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9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3" y="524435"/>
            <a:ext cx="11712388" cy="58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4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30" y="564776"/>
            <a:ext cx="941294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9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" y="242046"/>
            <a:ext cx="11618259" cy="630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2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524435"/>
            <a:ext cx="11456893" cy="533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</dc:creator>
  <cp:lastModifiedBy>use</cp:lastModifiedBy>
  <cp:revision>12</cp:revision>
  <dcterms:created xsi:type="dcterms:W3CDTF">2022-11-15T12:30:57Z</dcterms:created>
  <dcterms:modified xsi:type="dcterms:W3CDTF">2022-11-15T12:42:41Z</dcterms:modified>
</cp:coreProperties>
</file>