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F331-3144-4ED6-918F-F4834234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0F927-E325-4985-9209-9078D42C2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82E7-0390-4DF1-903E-031E272F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DC4D-AFC7-4092-9E70-0A1955A593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06D1-CD7E-4E44-96F4-F2304475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9DAE-C4DE-402B-90CD-DC9BA5D1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D96-DD70-4206-B0BB-BFF618A3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2D0D-A1F3-4BE5-B037-A675721E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8BDC0-9499-460D-B213-E490B6D5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90BBE-57CE-4483-96DA-D5F7A0F8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DC4D-AFC7-4092-9E70-0A1955A593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ADA96-F71E-4BA9-BD2B-68E64772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4CB87-9B70-4D52-817A-1FE29029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D96-DD70-4206-B0BB-BFF618A3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6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0F0BE-35A6-4800-A6D1-5F2E54E9B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86194-645C-4247-8022-6BF2E52F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CDDFF-3077-46F5-9A99-57AC3BCA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DC4D-AFC7-4092-9E70-0A1955A593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B077-7A78-4E6C-B8A3-259B46FE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E6E7-9FA0-4230-9625-9EFD1730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D96-DD70-4206-B0BB-BFF618A3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6003-FDB1-4D57-A302-CCB3D36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FDAD-635A-48C1-8FFE-68C7CE57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0D29-926C-44C3-AD2F-EA68C90F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DC4D-AFC7-4092-9E70-0A1955A593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CC7A-5A94-49E1-B995-B90C649C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7A84E-DB8A-4842-BE94-2250EB0A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D96-DD70-4206-B0BB-BFF618A3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57AC-0F26-4F52-8445-1A1D3C9A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CFCE-8931-4B41-A5CE-65DC45235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311D-6758-4500-A24E-D647139E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DC4D-AFC7-4092-9E70-0A1955A593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EF3-CB0C-4263-8DE5-8B703C7C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C13CE-9F93-4251-818B-BA2AD771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D96-DD70-4206-B0BB-BFF618A3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91BF-9237-4C89-AE47-905A6FA8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F2BF-0CC5-4AC1-BC65-9EB4C5663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F3AF8-EB2C-4EAB-895A-BD7C1A8D3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6FAAA-7D7F-4640-B392-608D6B75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DC4D-AFC7-4092-9E70-0A1955A593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6918E-0DE9-4E13-B7E1-750A393E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15563-DE7B-4639-BF96-2F6EA16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D96-DD70-4206-B0BB-BFF618A3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4F0C-A10D-4D2A-AAF1-3FAAC37B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A59EC-1FA2-4063-AE42-04C8692A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ABB46-8B6C-43F9-9432-32E7B7317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1C98C-7DE6-449D-8558-E4A59D6A7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133BF-1123-408B-9792-66FDF9492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FADF0-FB60-4374-A8A8-7DAAD618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DC4D-AFC7-4092-9E70-0A1955A593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FDC84-7AF1-4572-A8B3-BD640A59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D0689-B9F2-4232-A320-599D39E5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D96-DD70-4206-B0BB-BFF618A3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C951-8CAE-4265-9B11-D2EE7D37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71DD0-5C74-4DB5-A427-4BFC9B7E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DC4D-AFC7-4092-9E70-0A1955A593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A1754-D266-4C7F-AFA3-F042F20F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AFDBF-70AB-4628-9011-9A8809D8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D96-DD70-4206-B0BB-BFF618A3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C3002-16B1-448F-849A-8968578F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DC4D-AFC7-4092-9E70-0A1955A593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CE15A-98F9-419A-A5B9-37B97A93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1193-2C23-4566-9172-65FFBBA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D96-DD70-4206-B0BB-BFF618A3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C33A-FEA0-41F3-9E11-7BDA3996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07ED-5575-4321-A5C7-EEB75BFD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7C518-71CA-4900-A680-67CB2B1F7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8E2DB-4259-4863-BEF9-FDBF1383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DC4D-AFC7-4092-9E70-0A1955A593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07A79-0281-4AEF-B549-A44983E9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D879-1D45-491D-8DEF-5FC45C7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D96-DD70-4206-B0BB-BFF618A3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22E8-FD30-44A5-B161-A6E4D094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06B07-7E99-417D-978B-1F8408A81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C7B7-607A-4739-80EC-64506EA8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3C2E0-FE21-4D66-8242-3B9818C8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DC4D-AFC7-4092-9E70-0A1955A593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928A1-88E9-46F4-BC01-E9C2FD49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1A37F-D050-4E67-B148-E84B2758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AD96-DD70-4206-B0BB-BFF618A3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0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DE08C-D79F-44A9-9495-35DA0AC5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5EC0B-FFF0-4D54-B2A5-BA6EF70E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D3A61-F3A2-4C96-A5B0-B95F8E768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9DC4D-AFC7-4092-9E70-0A1955A593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4DF-71DD-4747-99C6-E0FE6ADAD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3BD0-95FF-4014-A4C6-3F812863C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AD96-DD70-4206-B0BB-BFF618A3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A32DA-1525-4EA6-8770-1A289B0E2BA0}"/>
              </a:ext>
            </a:extLst>
          </p:cNvPr>
          <p:cNvSpPr txBox="1"/>
          <p:nvPr/>
        </p:nvSpPr>
        <p:spPr>
          <a:xfrm>
            <a:off x="1496290" y="671691"/>
            <a:ext cx="89223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Problem Statement:</a:t>
            </a:r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b="1" dirty="0"/>
              <a:t>Air Pressure System (APS)</a:t>
            </a:r>
            <a:r>
              <a:rPr lang="en-US" sz="2200" dirty="0"/>
              <a:t> is an essential component in heavy-duty vehicles, responsible for generating compressed air to activate pistons that apply pressure to brake pads, slowing the vehicle. APS systems are favored over hydraulic ones due to their cost-effectiveness and sustainable use of natural air. The focus of this project is to address a binary classification problem: determining whether a failure within the APS is caused by one of its specific components (positive class) or by other unrelated issues (negative class).</a:t>
            </a:r>
          </a:p>
          <a:p>
            <a:r>
              <a:rPr lang="en-US" sz="2200" b="1" dirty="0"/>
              <a:t>Proposed Solution:</a:t>
            </a:r>
            <a:endParaRPr lang="en-US" sz="2200" dirty="0"/>
          </a:p>
          <a:p>
            <a:r>
              <a:rPr lang="en-US" sz="2200" dirty="0"/>
              <a:t>In this project, the objective is to design a system capable of identifying component failures in the </a:t>
            </a:r>
            <a:r>
              <a:rPr lang="en-US" sz="2200" b="1" dirty="0"/>
              <a:t>Air Pressure System (APS)</a:t>
            </a:r>
            <a:r>
              <a:rPr lang="en-US" sz="2200" dirty="0"/>
              <a:t>, which uses compressed air for critical vehicle functions such as braking and gear shifting. The system will classify APS-related failures as the positive class and non-APS-related failures as the negative class. The goal is to minimize the costs associated with unnecessary repairs by making accurate failure predictions and focusing maintenance efforts on the relevant components.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154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rajbhar</dc:creator>
  <cp:lastModifiedBy>sushant rajbhar</cp:lastModifiedBy>
  <cp:revision>1</cp:revision>
  <dcterms:created xsi:type="dcterms:W3CDTF">2024-10-24T14:55:34Z</dcterms:created>
  <dcterms:modified xsi:type="dcterms:W3CDTF">2024-10-24T14:58:12Z</dcterms:modified>
</cp:coreProperties>
</file>