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0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3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8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7343-FA73-4F18-819A-C7DD7873C09A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25DC-091E-42E0-BBE8-9E3B5A836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131"/>
            <a:ext cx="9144000" cy="216843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9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120178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Datasets:</a:t>
            </a:r>
          </a:p>
          <a:p>
            <a:pPr marL="457200" indent="-457200">
              <a:buAutoNum type="arabicPeriod"/>
            </a:pP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TEM_MERCH_MASTERFILE_TestData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Sample Data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8171" y="836023"/>
            <a:ext cx="8668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EXPLORATORY DATA ANAYSIS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38018"/>
            <a:ext cx="9553303" cy="3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6906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Using this graph we can understand which location to Target the most </a:t>
            </a:r>
            <a:r>
              <a:rPr lang="en-IN" sz="3200" dirty="0" err="1" smtClean="0"/>
              <a:t>Loc</a:t>
            </a:r>
            <a:r>
              <a:rPr lang="en-IN" sz="3200" dirty="0" smtClean="0"/>
              <a:t> 18, </a:t>
            </a:r>
            <a:r>
              <a:rPr lang="en-IN" sz="3200" dirty="0" err="1" smtClean="0"/>
              <a:t>Loc</a:t>
            </a:r>
            <a:r>
              <a:rPr lang="en-IN" sz="3200" dirty="0" smtClean="0"/>
              <a:t> 4, </a:t>
            </a:r>
            <a:r>
              <a:rPr lang="en-IN" sz="3200" dirty="0" err="1" smtClean="0"/>
              <a:t>Loc</a:t>
            </a:r>
            <a:r>
              <a:rPr lang="en-IN" sz="3200" dirty="0" smtClean="0"/>
              <a:t> 1, </a:t>
            </a:r>
            <a:r>
              <a:rPr lang="en-IN" sz="3200" dirty="0" err="1" smtClean="0"/>
              <a:t>Loc</a:t>
            </a:r>
            <a:r>
              <a:rPr lang="en-IN" sz="3200" dirty="0" smtClean="0"/>
              <a:t> 2, etc.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720181"/>
            <a:ext cx="8372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          Solutions To Optimize The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We can target the sales in Locations in order Loc18,  4,  1, 2, 19 .</a:t>
            </a:r>
          </a:p>
          <a:p>
            <a:r>
              <a:rPr lang="en-IN" dirty="0" smtClean="0"/>
              <a:t>We can manufacture more items of </a:t>
            </a:r>
            <a:r>
              <a:rPr lang="en-IN" dirty="0" err="1" smtClean="0"/>
              <a:t>of</a:t>
            </a:r>
            <a:r>
              <a:rPr lang="en-IN" dirty="0" smtClean="0"/>
              <a:t> Brand C for males since it is most sold brand and Brand A for females.</a:t>
            </a:r>
          </a:p>
          <a:p>
            <a:r>
              <a:rPr lang="en-IN" dirty="0" smtClean="0"/>
              <a:t> Watches that uses 3H technology are most sold.</a:t>
            </a:r>
          </a:p>
          <a:p>
            <a:r>
              <a:rPr lang="en-IN" dirty="0" smtClean="0"/>
              <a:t>SKU TYPE 6 is most preferred type.</a:t>
            </a:r>
          </a:p>
          <a:p>
            <a:r>
              <a:rPr lang="en-IN" dirty="0" smtClean="0"/>
              <a:t>Watches of case material Brass  and case shape round should be preferred .</a:t>
            </a:r>
          </a:p>
          <a:p>
            <a:r>
              <a:rPr lang="en-IN" dirty="0" smtClean="0"/>
              <a:t>Analog Dial type is most used 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                  Clustering OF Brand</a:t>
            </a:r>
            <a:br>
              <a:rPr lang="en-IN" dirty="0" smtClean="0"/>
            </a:br>
            <a:r>
              <a:rPr lang="en-IN" sz="2800" dirty="0" smtClean="0"/>
              <a:t>1. By CASE SHAPE                                                   2. By CASE MATERIAL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75405"/>
            <a:ext cx="5181600" cy="225177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78739"/>
            <a:ext cx="5181600" cy="30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</a:t>
            </a:r>
            <a:r>
              <a:rPr lang="en-IN" dirty="0" smtClean="0"/>
              <a:t>Clustering OF Brand</a:t>
            </a:r>
            <a:br>
              <a:rPr lang="en-IN" dirty="0" smtClean="0"/>
            </a:br>
            <a:r>
              <a:rPr lang="en-IN" dirty="0" smtClean="0"/>
              <a:t>   </a:t>
            </a:r>
            <a:r>
              <a:rPr lang="en-IN" sz="2700" dirty="0" smtClean="0"/>
              <a:t>1</a:t>
            </a:r>
            <a:r>
              <a:rPr lang="en-IN" sz="2700" dirty="0"/>
              <a:t>. By </a:t>
            </a:r>
            <a:r>
              <a:rPr lang="en-IN" sz="2700" dirty="0" smtClean="0"/>
              <a:t>DIAL COLOR                                                                 2</a:t>
            </a:r>
            <a:r>
              <a:rPr lang="en-IN" sz="2700" dirty="0"/>
              <a:t>. </a:t>
            </a:r>
            <a:r>
              <a:rPr lang="en-IN" sz="2700" dirty="0" smtClean="0"/>
              <a:t>By DIAL TYPE</a:t>
            </a:r>
            <a:endParaRPr lang="en-IN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383" y="1825625"/>
            <a:ext cx="6439988" cy="41571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7371" y="1825625"/>
            <a:ext cx="5095875" cy="40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Graph shows the maximum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SKU TYPE used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Maximum SKU TYPE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IS SKU 6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2168435"/>
            <a:ext cx="1000614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Graph shows the </a:t>
            </a:r>
            <a:r>
              <a:rPr lang="en-IN" dirty="0" smtClean="0"/>
              <a:t>count </a:t>
            </a:r>
            <a:r>
              <a:rPr lang="en-IN" dirty="0" smtClean="0"/>
              <a:t>of sales for each Brand</a:t>
            </a: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57508" y="5499656"/>
            <a:ext cx="5201783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 Brand vs the Total count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1)Brand C  is the most sold brand of watches for all the genders.</a:t>
            </a:r>
          </a:p>
          <a:p>
            <a:r>
              <a:rPr lang="en-IN" dirty="0" smtClean="0"/>
              <a:t>2)Brand B is only used by males.</a:t>
            </a:r>
          </a:p>
          <a:p>
            <a:r>
              <a:rPr lang="en-IN" dirty="0"/>
              <a:t>3</a:t>
            </a:r>
            <a:r>
              <a:rPr lang="en-IN" dirty="0" smtClean="0"/>
              <a:t>)Brand A is more preferred by females than </a:t>
            </a:r>
            <a:r>
              <a:rPr lang="en-IN" dirty="0" smtClean="0"/>
              <a:t>males.</a:t>
            </a:r>
            <a:endParaRPr lang="en-IN" dirty="0" smtClean="0"/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#Brand C is unisex, ultimate Brand for all genders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785812"/>
            <a:ext cx="7036798" cy="47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14" y="457201"/>
            <a:ext cx="10655526" cy="89480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3H Technology is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among all the other technologies</a:t>
            </a:r>
            <a:b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2364377"/>
            <a:ext cx="11247120" cy="46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3" y="223111"/>
            <a:ext cx="10515600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400" dirty="0" smtClean="0"/>
              <a:t>1) Location 18 has highest invoiced amount</a:t>
            </a:r>
            <a:br>
              <a:rPr lang="en-IN" sz="2400" dirty="0" smtClean="0"/>
            </a:br>
            <a:r>
              <a:rPr lang="en-IN" sz="2400" dirty="0" smtClean="0"/>
              <a:t>2) Brand c has highest total amount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566" y="1548675"/>
            <a:ext cx="4190999" cy="27490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040" y="1698172"/>
            <a:ext cx="4467497" cy="2191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3" y="4297681"/>
            <a:ext cx="845588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2000" dirty="0" smtClean="0"/>
              <a:t>This graph shows that </a:t>
            </a:r>
            <a:br>
              <a:rPr lang="en-IN" sz="2000" dirty="0" smtClean="0"/>
            </a:br>
            <a:r>
              <a:rPr lang="en-IN" sz="2000" dirty="0" smtClean="0"/>
              <a:t>*Brand A in Loc18 is most sold brand. </a:t>
            </a:r>
            <a:br>
              <a:rPr lang="en-IN" sz="2000" dirty="0" smtClean="0"/>
            </a:br>
            <a:r>
              <a:rPr lang="en-IN" sz="2000" dirty="0" smtClean="0"/>
              <a:t> *Brand B is not preferred in </a:t>
            </a:r>
            <a:r>
              <a:rPr lang="en-IN" sz="2000" dirty="0" err="1" smtClean="0"/>
              <a:t>Loc</a:t>
            </a:r>
            <a:r>
              <a:rPr lang="en-IN" sz="2000" dirty="0" smtClean="0"/>
              <a:t> 1 and </a:t>
            </a:r>
            <a:r>
              <a:rPr lang="en-IN" sz="2000" dirty="0" err="1" smtClean="0"/>
              <a:t>Loc</a:t>
            </a:r>
            <a:r>
              <a:rPr lang="en-IN" sz="2000" dirty="0" smtClean="0"/>
              <a:t> 8.</a:t>
            </a:r>
            <a:br>
              <a:rPr lang="en-IN" sz="2000" dirty="0" smtClean="0"/>
            </a:br>
            <a:r>
              <a:rPr lang="en-IN" sz="2000" dirty="0" smtClean="0"/>
              <a:t>*Brand C is sold in </a:t>
            </a:r>
            <a:r>
              <a:rPr lang="en-IN" sz="2000" dirty="0" err="1" smtClean="0"/>
              <a:t>Loc</a:t>
            </a:r>
            <a:r>
              <a:rPr lang="en-IN" sz="2000" dirty="0" smtClean="0"/>
              <a:t> 2, 18, 19, 21 and 4.</a:t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2848769"/>
            <a:ext cx="94011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213463"/>
            <a:ext cx="9505948" cy="2899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211" y="523808"/>
            <a:ext cx="9144000" cy="1655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4100" dirty="0" smtClean="0"/>
              <a:t>Correlation Table</a:t>
            </a:r>
            <a:endParaRPr lang="en-IN" sz="4100" dirty="0" smtClean="0"/>
          </a:p>
          <a:p>
            <a:r>
              <a:rPr lang="en-IN" dirty="0" smtClean="0"/>
              <a:t>This shows Invoice amount is  dependent on </a:t>
            </a:r>
          </a:p>
          <a:p>
            <a:r>
              <a:rPr lang="en-IN" dirty="0"/>
              <a:t>*</a:t>
            </a:r>
            <a:r>
              <a:rPr lang="en-IN" dirty="0" smtClean="0"/>
              <a:t>NET SALES UNIT =0.67 5</a:t>
            </a:r>
          </a:p>
          <a:p>
            <a:r>
              <a:rPr lang="en-IN" dirty="0" smtClean="0"/>
              <a:t>*INVOICED UNITS=0.674</a:t>
            </a:r>
          </a:p>
          <a:p>
            <a:r>
              <a:rPr lang="en-IN" dirty="0" smtClean="0"/>
              <a:t>*UNIT PRICE=0.59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5" y="2651760"/>
            <a:ext cx="9458325" cy="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79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     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100" dirty="0"/>
              <a:t> </a:t>
            </a:r>
            <a:r>
              <a:rPr lang="en-IN" sz="3100" dirty="0" smtClean="0"/>
              <a:t>                                      </a:t>
            </a:r>
            <a:br>
              <a:rPr lang="en-IN" sz="3100" dirty="0" smtClean="0"/>
            </a:br>
            <a:r>
              <a:rPr lang="en-IN" sz="3100" dirty="0"/>
              <a:t> </a:t>
            </a:r>
            <a:r>
              <a:rPr lang="en-IN" sz="3100" dirty="0" smtClean="0"/>
              <a:t>                                          This plot shows </a:t>
            </a:r>
            <a:br>
              <a:rPr lang="en-IN" sz="3100" dirty="0" smtClean="0"/>
            </a:br>
            <a:r>
              <a:rPr lang="en-IN" sz="3100" dirty="0" smtClean="0"/>
              <a:t>                   </a:t>
            </a:r>
            <a:r>
              <a:rPr lang="en-IN" sz="2200" dirty="0" smtClean="0"/>
              <a:t>*In </a:t>
            </a:r>
            <a:r>
              <a:rPr lang="en-IN" sz="2200" dirty="0" smtClean="0"/>
              <a:t>ANALOG dial type </a:t>
            </a:r>
            <a:r>
              <a:rPr lang="en-IN" sz="2200" dirty="0" smtClean="0"/>
              <a:t>SS and LEATHER is most preferred strap type.</a:t>
            </a:r>
            <a:br>
              <a:rPr lang="en-IN" sz="2200" dirty="0" smtClean="0"/>
            </a:br>
            <a:r>
              <a:rPr lang="en-IN" sz="2200" dirty="0" smtClean="0"/>
              <a:t>                           *</a:t>
            </a:r>
            <a:r>
              <a:rPr lang="en-IN" sz="2200" dirty="0" smtClean="0"/>
              <a:t> RESIN is most preferred strap type </a:t>
            </a:r>
            <a:br>
              <a:rPr lang="en-IN" sz="2200" dirty="0" smtClean="0"/>
            </a:br>
            <a:r>
              <a:rPr lang="en-IN" sz="2200" dirty="0" smtClean="0"/>
              <a:t>                           </a:t>
            </a:r>
            <a:r>
              <a:rPr lang="en-IN" sz="2200" dirty="0" smtClean="0"/>
              <a:t>*In ANADIGI  only RESIN strap type is used .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2748756"/>
            <a:ext cx="6010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1800" dirty="0" smtClean="0"/>
              <a:t>                                                                         This plot shows </a:t>
            </a:r>
            <a:br>
              <a:rPr lang="en-IN" sz="1800" dirty="0" smtClean="0"/>
            </a:br>
            <a:r>
              <a:rPr lang="en-IN" sz="1800" dirty="0" smtClean="0"/>
              <a:t>                                   </a:t>
            </a:r>
            <a:r>
              <a:rPr lang="en-IN" sz="1800" dirty="0" smtClean="0"/>
              <a:t>*Brass case material is most used  for Analog Dial Type</a:t>
            </a:r>
            <a:br>
              <a:rPr lang="en-IN" sz="1800" dirty="0" smtClean="0"/>
            </a:br>
            <a:r>
              <a:rPr lang="en-IN" sz="1800" dirty="0" smtClean="0"/>
              <a:t>                                   *Resin case material is used for Digital Type.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2210594"/>
            <a:ext cx="6076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247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</vt:lpstr>
      <vt:lpstr>Graph shows the maximum SKU TYPE used. Maximum SKU TYPE USED IS SKU 6 .</vt:lpstr>
      <vt:lpstr>Graph shows the count of sales for each Brand</vt:lpstr>
      <vt:lpstr>3H Technology is most used among all the other technologies </vt:lpstr>
      <vt:lpstr>1) Location 18 has highest invoiced amount 2) Brand c has highest total amount</vt:lpstr>
      <vt:lpstr>This graph shows that  *Brand A in Loc18 is most sold brand.   *Brand B is not preferred in Loc 1 and Loc 8. *Brand C is sold in Loc 2, 18, 19, 21 and 4. </vt:lpstr>
      <vt:lpstr> </vt:lpstr>
      <vt:lpstr>                                                                                            This plot shows                     *In ANALOG dial type SS and LEATHER is most preferred strap type.                            * RESIN is most preferred strap type                             *In ANADIGI  only RESIN strap type is used .    </vt:lpstr>
      <vt:lpstr>                                                                         This plot shows                                     *Brass case material is most used  for Analog Dial Type                                    *Resin case material is used for Digital Type.</vt:lpstr>
      <vt:lpstr>Using this graph we can understand which location to Target the most Loc 18, Loc 4, Loc 1, Loc 2, etc.</vt:lpstr>
      <vt:lpstr>           Solutions To Optimize The Business</vt:lpstr>
      <vt:lpstr>                  Clustering OF Brand 1. By CASE SHAPE                                                   2. By CASE MATERIAL</vt:lpstr>
      <vt:lpstr>                   Clustering OF Brand    1. By DIAL COLOR                                                                 2. By DIAL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Windows User</dc:creator>
  <cp:lastModifiedBy>Windows User</cp:lastModifiedBy>
  <cp:revision>40</cp:revision>
  <dcterms:created xsi:type="dcterms:W3CDTF">2020-06-19T17:31:48Z</dcterms:created>
  <dcterms:modified xsi:type="dcterms:W3CDTF">2020-06-20T16:21:12Z</dcterms:modified>
</cp:coreProperties>
</file>