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F895-6462-9A9E-DBB9-0358F7F71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62A7B-4277-3695-2CB9-88DF2609C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4320E-57E7-A8E6-5133-FF37811A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3AB2-F0C7-4F77-2C6F-7768CCD2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E087-9C25-0832-EFD7-01620DDC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C95A-398C-8EF7-C879-E221DD6F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B869-A560-1061-4C5D-A4CE1C37F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8EBE-FA98-4FD5-9B4B-E67C5A59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EAADF-0E9A-19FC-3319-D8FD6626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B6AA-0881-9FCA-BE88-85ED23D7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2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4CC17-97ED-BFE0-8E04-48F3B3518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4134B-6654-36D4-D57E-1B15C6FEE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66AB-A284-D2A9-4D43-5A21E81E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D5A7-1F02-3A09-BE17-623298FC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AA1E-6245-7B80-AFD5-9E335F8B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1A30-C889-5B06-3F48-0B68B359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15BDB-52EE-FE54-3C03-90778031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E448-244B-E07A-39A8-3E08747A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A5DC-FF21-EF26-20D0-CE598899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D14F-F134-3D67-7D2A-AD15838E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7F84-910B-2054-C63A-1A835BEF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1B32-BDA3-6940-F00E-2AAE38BD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37F9-68AC-C917-E5E3-36C4D474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FDD45-2AE8-621C-672F-3BD05709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D4A6-82F4-CF56-F86F-A5587F18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4A43-C218-8942-86EE-EE5FA0F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A85B-A2B0-1C99-D600-4D598EB1A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FC1F7-222E-C862-24EB-21C4DA60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5E6C-49B0-8CB0-CCCD-C641882C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DBE87-0783-D1A1-9138-BDF69540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69B4-CC0E-0A59-F33C-17B60AB7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0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8593-114B-6093-5F25-32C5A717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2CD2-44C4-405C-A07D-764CB863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E42C-7BCC-042A-9BAC-A1BBF44E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7C436-933C-F136-FF14-195F66483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B4BF9-EC81-5F3B-C0B6-42D35675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F9A48-7555-85A4-C29C-48F663B7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06362-5CCB-840D-2635-BF82E2BB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D5918-07CF-1CD7-391C-A6FC8413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2F96-23FB-65E6-E940-ACA0B3DB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D5345-C87C-3C01-A83E-94D49363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2FD3B-FCF8-6AF4-364C-5B89BF0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A9DF3-2A8E-6661-454A-57B1BACD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2213A-A343-C251-6775-02F07B8B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5B2CD-00FB-C873-3686-B1C015D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6EB7A-F5B5-CB58-E36F-008F6C1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F4AB-2C79-B680-C7FE-60C5D11E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93EF-220D-8798-8C06-AB89F126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2D82-D01B-BF14-6B0B-7875A93C2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62DE-263C-4753-068C-7C7B2015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8656F-D2F6-9F52-FBB7-D8DF2D65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8B0A6-8CD8-BAE1-6449-26CE0902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7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3A64-4EC1-4A90-E36B-EC29F815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D8C49-6DE3-A487-A450-122A9FF91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BD8E0-4224-E4B5-DDA8-CC71A4A8C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B0D52-7ADF-AF8B-2720-D1410760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A2DD-D171-3D46-BF0B-35804B3B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0CC86-C8F4-4BE3-52BA-F82F6A1E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E630B-9AA5-9A6D-F9B3-AEE61852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AF6A2-234C-C7AD-F8DC-B610756C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543A-ECE9-FCFC-9BFF-30C419084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F681-E908-414A-BA4D-F2FCCE4F2A7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429E-D05D-44E7-B8B6-73689577C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640B-3A4E-A004-F536-8C73DA0C6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299C-F78C-4107-9594-CF32FF5CF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9842-194F-1084-785C-BF96BAC1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033" y="133653"/>
            <a:ext cx="9835115" cy="2023759"/>
          </a:xfrm>
        </p:spPr>
        <p:txBody>
          <a:bodyPr>
            <a:normAutofit/>
          </a:bodyPr>
          <a:lstStyle/>
          <a:p>
            <a:r>
              <a:rPr lang="en-US" sz="4900">
                <a:latin typeface="Times New Roman" panose="02020603050405020304" pitchFamily="18" charset="0"/>
                <a:cs typeface="Times New Roman" panose="02020603050405020304" pitchFamily="18" charset="0"/>
              </a:rPr>
              <a:t>RT-512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Livelihood And Entrepreneurship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AA83B-2E5A-6E70-CA4C-DF38677F9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591" y="450336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sushant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224154008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S.A.R.T.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CD5DC-4F36-666F-669F-F63ED96BBA1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6025" y="2354639"/>
            <a:ext cx="2139950" cy="214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051FF-2375-E905-D9FF-8814FE66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358-5952-4275-A7EE-DD106F8B67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3521C-7C26-EBFF-F077-2B78C9ED1FB2}"/>
              </a:ext>
            </a:extLst>
          </p:cNvPr>
          <p:cNvSpPr txBox="1"/>
          <p:nvPr/>
        </p:nvSpPr>
        <p:spPr>
          <a:xfrm>
            <a:off x="2731325" y="1859340"/>
            <a:ext cx="7778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931731-386F-26F2-D4DA-AB99770D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358-5952-4275-A7EE-DD106F8B67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9D95E-4439-B48F-9C00-F0D7E455B259}"/>
              </a:ext>
            </a:extLst>
          </p:cNvPr>
          <p:cNvSpPr txBox="1"/>
          <p:nvPr/>
        </p:nvSpPr>
        <p:spPr>
          <a:xfrm>
            <a:off x="797442" y="244549"/>
            <a:ext cx="10260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 b="1" u="sng" kern="1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FRUIT JUICE AND SALAD SHOP</a:t>
            </a:r>
            <a:endParaRPr lang="en-US" sz="6000" kern="1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23DC1-6AB5-C59D-DA56-19473430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032" y="3136826"/>
            <a:ext cx="65246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2D415-5027-0EAB-21AD-38DF99A4C3E2}"/>
              </a:ext>
            </a:extLst>
          </p:cNvPr>
          <p:cNvSpPr txBox="1"/>
          <p:nvPr/>
        </p:nvSpPr>
        <p:spPr>
          <a:xfrm>
            <a:off x="742950" y="331470"/>
            <a:ext cx="883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8BB22-BDE7-2DC4-BE41-D6730EB98396}"/>
              </a:ext>
            </a:extLst>
          </p:cNvPr>
          <p:cNvSpPr txBox="1"/>
          <p:nvPr/>
        </p:nvSpPr>
        <p:spPr>
          <a:xfrm>
            <a:off x="1005840" y="1314450"/>
            <a:ext cx="929259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IDEATION AND MARKET ASSESSMENT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ANALYSIS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RISK ANALYSIS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AND SOCIAL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SWOT ANALYSIS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B3305-C49F-719D-D88B-0ECE8EC49CE6}"/>
              </a:ext>
            </a:extLst>
          </p:cNvPr>
          <p:cNvSpPr txBox="1"/>
          <p:nvPr/>
        </p:nvSpPr>
        <p:spPr>
          <a:xfrm>
            <a:off x="731520" y="296513"/>
            <a:ext cx="8835390" cy="113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BE668-9D66-E765-60D8-A0842892A7A6}"/>
              </a:ext>
            </a:extLst>
          </p:cNvPr>
          <p:cNvSpPr txBox="1"/>
          <p:nvPr/>
        </p:nvSpPr>
        <p:spPr>
          <a:xfrm>
            <a:off x="1174433" y="1946646"/>
            <a:ext cx="6097904" cy="134164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Fresh fruit products are foods that are made from freshly harvested fruits and sold in the market.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includes Fresh whole fruits, cut fruits plates, Fruit salads, Fruit smoothies, Dried fruits, Fruit preserves and Fruit juices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FBE68-D841-46F0-821C-AF2B57B47A9E}"/>
              </a:ext>
            </a:extLst>
          </p:cNvPr>
          <p:cNvSpPr txBox="1"/>
          <p:nvPr/>
        </p:nvSpPr>
        <p:spPr>
          <a:xfrm>
            <a:off x="4489133" y="3569706"/>
            <a:ext cx="6097904" cy="18558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To expand the market reach and value of fresh fruit juices.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Scope: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Availability of fruit products especially juices, their varieties, sales, raw material data collection, wastage of fruits as raw form as well as in form of pulp or peels etc.,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Boundaries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Hostel’s juice canteens.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2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65DE9-A404-4D92-8644-72F5E8344B87}"/>
              </a:ext>
            </a:extLst>
          </p:cNvPr>
          <p:cNvSpPr txBox="1"/>
          <p:nvPr/>
        </p:nvSpPr>
        <p:spPr>
          <a:xfrm>
            <a:off x="742950" y="331470"/>
            <a:ext cx="8835390" cy="113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C8538-AA90-F301-16FA-4D72C45FDAC0}"/>
              </a:ext>
            </a:extLst>
          </p:cNvPr>
          <p:cNvSpPr txBox="1"/>
          <p:nvPr/>
        </p:nvSpPr>
        <p:spPr>
          <a:xfrm>
            <a:off x="786765" y="1784231"/>
            <a:ext cx="10618470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have conducted survey in 4-Hostels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Dhansiri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Subhansiri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Kameng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Lohit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been found out that the sale of packed products is more than that of the fresh-fruit juices.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mainly due to unhygienic environment in canteen, poor quality of fruits, lack of variety and presentation is also not good.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Since, it is a healthy option, people want to consume. So, market size as well as demand is high, the requirement is that we need good quality fruit juice centers.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Fruit juice is a great business to start. Idea and market is good, only execution part needs some brainstorming and innovation.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Idol: Korean Live fruit juice center and MBA Chai-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wala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F3915-003A-15CE-AD5A-0CE0F7D047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41478"/>
            <a:ext cx="6098066" cy="4197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5B038-F436-1ED4-11BA-D82CE4FCA0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5" r="40545"/>
          <a:stretch/>
        </p:blipFill>
        <p:spPr bwMode="auto">
          <a:xfrm>
            <a:off x="5773737" y="2236667"/>
            <a:ext cx="5393373" cy="420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56ED34-E32F-E983-4D0C-15DBF9CC98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141478"/>
            <a:ext cx="7610475" cy="4290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C1C97-B682-EC07-EB55-80C52C73C2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73976"/>
            <a:ext cx="3745069" cy="6642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0008F-7D76-B868-AB80-E037E26F47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6" y="1301368"/>
            <a:ext cx="3051971" cy="5415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47399A-DBE5-A78B-C7F4-F3E147D842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36" y="141478"/>
            <a:ext cx="7039345" cy="6731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2C84AE-39DF-B69D-530C-58DADBF11E8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3" r="6158" b="19250"/>
          <a:stretch/>
        </p:blipFill>
        <p:spPr bwMode="auto">
          <a:xfrm>
            <a:off x="592194" y="2975904"/>
            <a:ext cx="2889724" cy="37406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6A8D9-0DC6-34B1-80D2-16E88FDD99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228" y="141035"/>
            <a:ext cx="2532021" cy="2814771"/>
          </a:xfrm>
          <a:prstGeom prst="rect">
            <a:avLst/>
          </a:prstGeom>
        </p:spPr>
      </p:pic>
      <p:sp>
        <p:nvSpPr>
          <p:cNvPr id="13" name="Scroll: Horizontal 12">
            <a:extLst>
              <a:ext uri="{FF2B5EF4-FFF2-40B4-BE49-F238E27FC236}">
                <a16:creationId xmlns:a16="http://schemas.microsoft.com/office/drawing/2014/main" id="{502DC07C-30AB-8AF8-6D6E-A7CBCB01DCC5}"/>
              </a:ext>
            </a:extLst>
          </p:cNvPr>
          <p:cNvSpPr/>
          <p:nvPr/>
        </p:nvSpPr>
        <p:spPr>
          <a:xfrm>
            <a:off x="2114550" y="1301368"/>
            <a:ext cx="8342313" cy="4007952"/>
          </a:xfrm>
          <a:prstGeom prst="horizontalScroll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Location: </a:t>
            </a:r>
            <a:r>
              <a:rPr lang="en-US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Dhansiri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canteen.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</a:t>
            </a:r>
            <a:r>
              <a:rPr lang="en-US" sz="2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 seasonal fruit juices and salads, fruit shakes and also juices and salads of mixed fruits.</a:t>
            </a:r>
          </a:p>
        </p:txBody>
      </p:sp>
    </p:spTree>
    <p:extLst>
      <p:ext uri="{BB962C8B-B14F-4D97-AF65-F5344CB8AC3E}">
        <p14:creationId xmlns:p14="http://schemas.microsoft.com/office/powerpoint/2010/main" val="4003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B8F53-01B5-3E93-C5F3-D3F2516740B0}"/>
              </a:ext>
            </a:extLst>
          </p:cNvPr>
          <p:cNvSpPr txBox="1"/>
          <p:nvPr/>
        </p:nvSpPr>
        <p:spPr>
          <a:xfrm>
            <a:off x="140017" y="0"/>
            <a:ext cx="8835390" cy="113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BA139-E4A6-0745-A733-08967C5E3C34}"/>
              </a:ext>
            </a:extLst>
          </p:cNvPr>
          <p:cNvSpPr txBox="1"/>
          <p:nvPr/>
        </p:nvSpPr>
        <p:spPr>
          <a:xfrm>
            <a:off x="315753" y="1281962"/>
            <a:ext cx="7022307" cy="502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Start-up Costs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start-up costs: INR 1,47,000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 Costs: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fixed costs: INR 81,083 per month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Costs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variable costs: INR 9,950 per day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revenue: INR 19,500 per day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Break-even Analysis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 Costs: INR 81,083 per month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Margin (Revenue - Variable Costs): INR 9,550 per day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Break-even Point (Total Fixed Costs / Contribution Margin): 8.5 days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CC277-0059-D7A8-7296-BE2ACCBBB8BD}"/>
              </a:ext>
            </a:extLst>
          </p:cNvPr>
          <p:cNvSpPr txBox="1"/>
          <p:nvPr/>
        </p:nvSpPr>
        <p:spPr>
          <a:xfrm>
            <a:off x="5103495" y="1281962"/>
            <a:ext cx="6137910" cy="345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Analysis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Gross Profit (Revenue - Cost of Goods Sold): INR 9,550 per day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Gross Profit Margin (Gross Profit / Revenue): 49%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Profit (Gross Profit - Fixed Costs): INR 7,466 per day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 Profit Margin (Net Profit / Revenue): 38%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above analysis, the project is expected to generate profit and break-even within the first 9 days of operation.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2D8D5-75BC-6D1B-C138-B70DBBB07BDE}"/>
              </a:ext>
            </a:extLst>
          </p:cNvPr>
          <p:cNvSpPr txBox="1"/>
          <p:nvPr/>
        </p:nvSpPr>
        <p:spPr>
          <a:xfrm>
            <a:off x="742950" y="331470"/>
            <a:ext cx="11292840" cy="1135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AND SOCIAL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30486-D3B9-0F52-295E-34FDF9D8F9EC}"/>
              </a:ext>
            </a:extLst>
          </p:cNvPr>
          <p:cNvSpPr txBox="1"/>
          <p:nvPr/>
        </p:nvSpPr>
        <p:spPr>
          <a:xfrm>
            <a:off x="1071563" y="1922753"/>
            <a:ext cx="6097904" cy="14683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romote healthy and sustainable food choices on campus.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rioritize the use of locally-sourced and organic produce, which will reduce the carbon footprint.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Proper waste management and energy conservation.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2B0BF-E66A-778E-97CF-7E0E6637364D}"/>
              </a:ext>
            </a:extLst>
          </p:cNvPr>
          <p:cNvSpPr txBox="1"/>
          <p:nvPr/>
        </p:nvSpPr>
        <p:spPr>
          <a:xfrm>
            <a:off x="4672013" y="3846499"/>
            <a:ext cx="6097904" cy="1662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ire and train staff members from the local community, providing them with valuable skills and employment opportunities.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ource our ingredients from local farmers and suppliers, which will support the local economy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959D2-91B9-D7EE-E9CB-25398307ABF6}"/>
              </a:ext>
            </a:extLst>
          </p:cNvPr>
          <p:cNvSpPr txBox="1"/>
          <p:nvPr/>
        </p:nvSpPr>
        <p:spPr>
          <a:xfrm>
            <a:off x="742950" y="331470"/>
            <a:ext cx="8835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SWOT ANALYSIS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5003400-C3A1-26F3-5C92-A6C3E8E67224}"/>
              </a:ext>
            </a:extLst>
          </p:cNvPr>
          <p:cNvSpPr/>
          <p:nvPr/>
        </p:nvSpPr>
        <p:spPr>
          <a:xfrm>
            <a:off x="1851663" y="1302826"/>
            <a:ext cx="3268980" cy="4171950"/>
          </a:xfrm>
          <a:prstGeom prst="foldedCorner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Strengths: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Unique product offerings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Experienced management team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36CC0B9-1937-1C84-AC5A-C187EB34DED5}"/>
              </a:ext>
            </a:extLst>
          </p:cNvPr>
          <p:cNvSpPr/>
          <p:nvPr/>
        </p:nvSpPr>
        <p:spPr>
          <a:xfrm>
            <a:off x="6309362" y="1302826"/>
            <a:ext cx="3268980" cy="4252347"/>
          </a:xfrm>
          <a:prstGeom prst="foldedCorner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Weaknesses: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Competition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menu options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Limited operating hours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19B2F6E-1207-CCD9-E7A9-AB5A93311170}"/>
              </a:ext>
            </a:extLst>
          </p:cNvPr>
          <p:cNvSpPr/>
          <p:nvPr/>
        </p:nvSpPr>
        <p:spPr>
          <a:xfrm>
            <a:off x="1160145" y="2095500"/>
            <a:ext cx="3268980" cy="4431030"/>
          </a:xfrm>
          <a:prstGeom prst="foldedCorner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Opportunities: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Growing demand for healthy food options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for expansion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Collaborations with other businesses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B7B0ACC-1790-71F0-5E0E-119AA599931D}"/>
              </a:ext>
            </a:extLst>
          </p:cNvPr>
          <p:cNvSpPr/>
          <p:nvPr/>
        </p:nvSpPr>
        <p:spPr>
          <a:xfrm>
            <a:off x="5812161" y="2263140"/>
            <a:ext cx="3268980" cy="4514850"/>
          </a:xfrm>
          <a:prstGeom prst="foldedCorner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Threats: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downturn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Changes in regulations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External factors such as natural disasters or pandemics </a:t>
            </a:r>
            <a:endParaRPr lang="en-US" sz="24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7090E-59EA-B2C9-C4E9-ADAF5B2339D0}"/>
              </a:ext>
            </a:extLst>
          </p:cNvPr>
          <p:cNvSpPr txBox="1"/>
          <p:nvPr/>
        </p:nvSpPr>
        <p:spPr>
          <a:xfrm>
            <a:off x="2422566" y="1864426"/>
            <a:ext cx="90964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292EF-9FB2-6590-D69F-E97D94A1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B358-5952-4275-A7EE-DD106F8B67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588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RT-512 Livelihood And Entrepreneurship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RT-517 Livelihood And Entrepreneurship</dc:title>
  <dc:creator>TEZNA SINGH</dc:creator>
  <cp:lastModifiedBy>SUSHANT SWARUP</cp:lastModifiedBy>
  <cp:revision>31</cp:revision>
  <dcterms:created xsi:type="dcterms:W3CDTF">2023-04-30T21:02:21Z</dcterms:created>
  <dcterms:modified xsi:type="dcterms:W3CDTF">2023-08-21T19:45:13Z</dcterms:modified>
</cp:coreProperties>
</file>