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461779" y="7605856"/>
            <a:ext cx="826769" cy="1647825"/>
          </a:xfrm>
          <a:custGeom>
            <a:avLst/>
            <a:gdLst/>
            <a:ahLst/>
            <a:cxnLst/>
            <a:rect l="l" t="t" r="r" b="b"/>
            <a:pathLst>
              <a:path w="826769" h="1647825">
                <a:moveTo>
                  <a:pt x="823912" y="1647824"/>
                </a:moveTo>
                <a:lnTo>
                  <a:pt x="775501" y="1646426"/>
                </a:lnTo>
                <a:lnTo>
                  <a:pt x="727826" y="1642281"/>
                </a:lnTo>
                <a:lnTo>
                  <a:pt x="680966" y="1635468"/>
                </a:lnTo>
                <a:lnTo>
                  <a:pt x="634997" y="1626064"/>
                </a:lnTo>
                <a:lnTo>
                  <a:pt x="589996" y="1614146"/>
                </a:lnTo>
                <a:lnTo>
                  <a:pt x="546041" y="1599791"/>
                </a:lnTo>
                <a:lnTo>
                  <a:pt x="503208" y="1583077"/>
                </a:lnTo>
                <a:lnTo>
                  <a:pt x="461576" y="1564081"/>
                </a:lnTo>
                <a:lnTo>
                  <a:pt x="421222" y="1542880"/>
                </a:lnTo>
                <a:lnTo>
                  <a:pt x="382223" y="1519551"/>
                </a:lnTo>
                <a:lnTo>
                  <a:pt x="344655" y="1494172"/>
                </a:lnTo>
                <a:lnTo>
                  <a:pt x="308597" y="1466820"/>
                </a:lnTo>
                <a:lnTo>
                  <a:pt x="274126" y="1437572"/>
                </a:lnTo>
                <a:lnTo>
                  <a:pt x="241318" y="1406506"/>
                </a:lnTo>
                <a:lnTo>
                  <a:pt x="210252" y="1373698"/>
                </a:lnTo>
                <a:lnTo>
                  <a:pt x="181004" y="1339227"/>
                </a:lnTo>
                <a:lnTo>
                  <a:pt x="153652" y="1303169"/>
                </a:lnTo>
                <a:lnTo>
                  <a:pt x="128273" y="1265601"/>
                </a:lnTo>
                <a:lnTo>
                  <a:pt x="104944" y="1226602"/>
                </a:lnTo>
                <a:lnTo>
                  <a:pt x="83743" y="1186248"/>
                </a:lnTo>
                <a:lnTo>
                  <a:pt x="64747" y="1144616"/>
                </a:lnTo>
                <a:lnTo>
                  <a:pt x="48033" y="1101783"/>
                </a:lnTo>
                <a:lnTo>
                  <a:pt x="33678" y="1057828"/>
                </a:lnTo>
                <a:lnTo>
                  <a:pt x="21760" y="1012827"/>
                </a:lnTo>
                <a:lnTo>
                  <a:pt x="12355" y="966858"/>
                </a:lnTo>
                <a:lnTo>
                  <a:pt x="5543" y="919997"/>
                </a:lnTo>
                <a:lnTo>
                  <a:pt x="1398" y="872323"/>
                </a:lnTo>
                <a:lnTo>
                  <a:pt x="0" y="823912"/>
                </a:lnTo>
                <a:lnTo>
                  <a:pt x="1398" y="775501"/>
                </a:lnTo>
                <a:lnTo>
                  <a:pt x="5543" y="727826"/>
                </a:lnTo>
                <a:lnTo>
                  <a:pt x="12355" y="680966"/>
                </a:lnTo>
                <a:lnTo>
                  <a:pt x="21760" y="634997"/>
                </a:lnTo>
                <a:lnTo>
                  <a:pt x="33678" y="589996"/>
                </a:lnTo>
                <a:lnTo>
                  <a:pt x="48033" y="546041"/>
                </a:lnTo>
                <a:lnTo>
                  <a:pt x="64747" y="503208"/>
                </a:lnTo>
                <a:lnTo>
                  <a:pt x="83743" y="461576"/>
                </a:lnTo>
                <a:lnTo>
                  <a:pt x="104944" y="421222"/>
                </a:lnTo>
                <a:lnTo>
                  <a:pt x="128273" y="382223"/>
                </a:lnTo>
                <a:lnTo>
                  <a:pt x="153652" y="344655"/>
                </a:lnTo>
                <a:lnTo>
                  <a:pt x="181004" y="308597"/>
                </a:lnTo>
                <a:lnTo>
                  <a:pt x="210252" y="274126"/>
                </a:lnTo>
                <a:lnTo>
                  <a:pt x="241318" y="241318"/>
                </a:lnTo>
                <a:lnTo>
                  <a:pt x="274126" y="210252"/>
                </a:lnTo>
                <a:lnTo>
                  <a:pt x="308597" y="181004"/>
                </a:lnTo>
                <a:lnTo>
                  <a:pt x="344655" y="153652"/>
                </a:lnTo>
                <a:lnTo>
                  <a:pt x="382223" y="128273"/>
                </a:lnTo>
                <a:lnTo>
                  <a:pt x="421222" y="104944"/>
                </a:lnTo>
                <a:lnTo>
                  <a:pt x="461576" y="83743"/>
                </a:lnTo>
                <a:lnTo>
                  <a:pt x="503208" y="64747"/>
                </a:lnTo>
                <a:lnTo>
                  <a:pt x="546041" y="48033"/>
                </a:lnTo>
                <a:lnTo>
                  <a:pt x="589996" y="33678"/>
                </a:lnTo>
                <a:lnTo>
                  <a:pt x="634997" y="21760"/>
                </a:lnTo>
                <a:lnTo>
                  <a:pt x="680966" y="12355"/>
                </a:lnTo>
                <a:lnTo>
                  <a:pt x="727826" y="5543"/>
                </a:lnTo>
                <a:lnTo>
                  <a:pt x="775501" y="1398"/>
                </a:lnTo>
                <a:lnTo>
                  <a:pt x="823912" y="0"/>
                </a:lnTo>
                <a:lnTo>
                  <a:pt x="826221" y="66"/>
                </a:lnTo>
                <a:lnTo>
                  <a:pt x="826221" y="1647758"/>
                </a:lnTo>
                <a:lnTo>
                  <a:pt x="823912" y="1647824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09983" y="316405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5" y="12699"/>
                </a:moveTo>
                <a:lnTo>
                  <a:pt x="1183482" y="12699"/>
                </a:lnTo>
                <a:lnTo>
                  <a:pt x="1233363" y="0"/>
                </a:lnTo>
                <a:lnTo>
                  <a:pt x="1531234" y="0"/>
                </a:lnTo>
                <a:lnTo>
                  <a:pt x="1579445" y="12699"/>
                </a:lnTo>
                <a:close/>
              </a:path>
              <a:path w="2895600" h="2768600">
                <a:moveTo>
                  <a:pt x="1646207" y="2743199"/>
                </a:moveTo>
                <a:lnTo>
                  <a:pt x="1133968" y="2743199"/>
                </a:lnTo>
                <a:lnTo>
                  <a:pt x="892706" y="2679699"/>
                </a:lnTo>
                <a:lnTo>
                  <a:pt x="845876" y="2654299"/>
                </a:lnTo>
                <a:lnTo>
                  <a:pt x="801314" y="2641599"/>
                </a:lnTo>
                <a:lnTo>
                  <a:pt x="757605" y="2616199"/>
                </a:lnTo>
                <a:lnTo>
                  <a:pt x="714767" y="2590799"/>
                </a:lnTo>
                <a:lnTo>
                  <a:pt x="672819" y="2565399"/>
                </a:lnTo>
                <a:lnTo>
                  <a:pt x="631778" y="2539999"/>
                </a:lnTo>
                <a:lnTo>
                  <a:pt x="591664" y="2514599"/>
                </a:lnTo>
                <a:lnTo>
                  <a:pt x="552496" y="2489199"/>
                </a:lnTo>
                <a:lnTo>
                  <a:pt x="514291" y="2451099"/>
                </a:lnTo>
                <a:lnTo>
                  <a:pt x="477068" y="2425699"/>
                </a:lnTo>
                <a:lnTo>
                  <a:pt x="440846" y="2387599"/>
                </a:lnTo>
                <a:lnTo>
                  <a:pt x="405644" y="2362199"/>
                </a:lnTo>
                <a:lnTo>
                  <a:pt x="371637" y="2324099"/>
                </a:lnTo>
                <a:lnTo>
                  <a:pt x="338998" y="2285999"/>
                </a:lnTo>
                <a:lnTo>
                  <a:pt x="307739" y="2247899"/>
                </a:lnTo>
                <a:lnTo>
                  <a:pt x="277872" y="2209799"/>
                </a:lnTo>
                <a:lnTo>
                  <a:pt x="249411" y="2171699"/>
                </a:lnTo>
                <a:lnTo>
                  <a:pt x="222367" y="2133599"/>
                </a:lnTo>
                <a:lnTo>
                  <a:pt x="196753" y="2095499"/>
                </a:lnTo>
                <a:lnTo>
                  <a:pt x="172583" y="2044699"/>
                </a:lnTo>
                <a:lnTo>
                  <a:pt x="149867" y="2006599"/>
                </a:lnTo>
                <a:lnTo>
                  <a:pt x="128620" y="1968499"/>
                </a:lnTo>
                <a:lnTo>
                  <a:pt x="108854" y="1917699"/>
                </a:lnTo>
                <a:lnTo>
                  <a:pt x="90037" y="1866899"/>
                </a:lnTo>
                <a:lnTo>
                  <a:pt x="72991" y="1828799"/>
                </a:lnTo>
                <a:lnTo>
                  <a:pt x="57721" y="1777999"/>
                </a:lnTo>
                <a:lnTo>
                  <a:pt x="44229" y="1727199"/>
                </a:lnTo>
                <a:lnTo>
                  <a:pt x="32522" y="1676399"/>
                </a:lnTo>
                <a:lnTo>
                  <a:pt x="22604" y="1625599"/>
                </a:lnTo>
                <a:lnTo>
                  <a:pt x="14478" y="1574799"/>
                </a:lnTo>
                <a:lnTo>
                  <a:pt x="8151" y="1536699"/>
                </a:lnTo>
                <a:lnTo>
                  <a:pt x="3625" y="1485899"/>
                </a:lnTo>
                <a:lnTo>
                  <a:pt x="907" y="1435099"/>
                </a:lnTo>
                <a:lnTo>
                  <a:pt x="0" y="1384299"/>
                </a:lnTo>
                <a:lnTo>
                  <a:pt x="907" y="1333499"/>
                </a:lnTo>
                <a:lnTo>
                  <a:pt x="3625" y="1282699"/>
                </a:lnTo>
                <a:lnTo>
                  <a:pt x="8151" y="1231899"/>
                </a:lnTo>
                <a:lnTo>
                  <a:pt x="14478" y="1181099"/>
                </a:lnTo>
                <a:lnTo>
                  <a:pt x="22604" y="1130299"/>
                </a:lnTo>
                <a:lnTo>
                  <a:pt x="32522" y="1079499"/>
                </a:lnTo>
                <a:lnTo>
                  <a:pt x="44229" y="1028699"/>
                </a:lnTo>
                <a:lnTo>
                  <a:pt x="57721" y="977899"/>
                </a:lnTo>
                <a:lnTo>
                  <a:pt x="72991" y="939799"/>
                </a:lnTo>
                <a:lnTo>
                  <a:pt x="90037" y="888999"/>
                </a:lnTo>
                <a:lnTo>
                  <a:pt x="108854" y="838199"/>
                </a:lnTo>
                <a:lnTo>
                  <a:pt x="128620" y="800099"/>
                </a:lnTo>
                <a:lnTo>
                  <a:pt x="149867" y="749299"/>
                </a:lnTo>
                <a:lnTo>
                  <a:pt x="172583" y="711199"/>
                </a:lnTo>
                <a:lnTo>
                  <a:pt x="196753" y="660399"/>
                </a:lnTo>
                <a:lnTo>
                  <a:pt x="222367" y="622299"/>
                </a:lnTo>
                <a:lnTo>
                  <a:pt x="249411" y="584199"/>
                </a:lnTo>
                <a:lnTo>
                  <a:pt x="277872" y="546099"/>
                </a:lnTo>
                <a:lnTo>
                  <a:pt x="307739" y="507999"/>
                </a:lnTo>
                <a:lnTo>
                  <a:pt x="338998" y="469899"/>
                </a:lnTo>
                <a:lnTo>
                  <a:pt x="371637" y="431799"/>
                </a:lnTo>
                <a:lnTo>
                  <a:pt x="405644" y="393699"/>
                </a:lnTo>
                <a:lnTo>
                  <a:pt x="440846" y="368299"/>
                </a:lnTo>
                <a:lnTo>
                  <a:pt x="477068" y="330199"/>
                </a:lnTo>
                <a:lnTo>
                  <a:pt x="514291" y="304799"/>
                </a:lnTo>
                <a:lnTo>
                  <a:pt x="552496" y="266699"/>
                </a:lnTo>
                <a:lnTo>
                  <a:pt x="591664" y="241299"/>
                </a:lnTo>
                <a:lnTo>
                  <a:pt x="631778" y="215899"/>
                </a:lnTo>
                <a:lnTo>
                  <a:pt x="672819" y="190499"/>
                </a:lnTo>
                <a:lnTo>
                  <a:pt x="714767" y="165099"/>
                </a:lnTo>
                <a:lnTo>
                  <a:pt x="757605" y="139699"/>
                </a:lnTo>
                <a:lnTo>
                  <a:pt x="801314" y="126999"/>
                </a:lnTo>
                <a:lnTo>
                  <a:pt x="845876" y="101599"/>
                </a:lnTo>
                <a:lnTo>
                  <a:pt x="892706" y="88899"/>
                </a:lnTo>
                <a:lnTo>
                  <a:pt x="940041" y="63499"/>
                </a:lnTo>
                <a:lnTo>
                  <a:pt x="1133968" y="12699"/>
                </a:lnTo>
                <a:lnTo>
                  <a:pt x="1627342" y="12699"/>
                </a:lnTo>
                <a:lnTo>
                  <a:pt x="1815253" y="63499"/>
                </a:lnTo>
                <a:lnTo>
                  <a:pt x="1241583" y="63499"/>
                </a:lnTo>
                <a:lnTo>
                  <a:pt x="1194726" y="76199"/>
                </a:lnTo>
                <a:lnTo>
                  <a:pt x="1148390" y="76199"/>
                </a:lnTo>
                <a:lnTo>
                  <a:pt x="968862" y="126999"/>
                </a:lnTo>
                <a:lnTo>
                  <a:pt x="925584" y="139699"/>
                </a:lnTo>
                <a:lnTo>
                  <a:pt x="883007" y="165099"/>
                </a:lnTo>
                <a:lnTo>
                  <a:pt x="841162" y="177799"/>
                </a:lnTo>
                <a:lnTo>
                  <a:pt x="800078" y="203199"/>
                </a:lnTo>
                <a:lnTo>
                  <a:pt x="759786" y="215899"/>
                </a:lnTo>
                <a:lnTo>
                  <a:pt x="720315" y="241299"/>
                </a:lnTo>
                <a:lnTo>
                  <a:pt x="681696" y="266699"/>
                </a:lnTo>
                <a:lnTo>
                  <a:pt x="643958" y="292099"/>
                </a:lnTo>
                <a:lnTo>
                  <a:pt x="607132" y="317499"/>
                </a:lnTo>
                <a:lnTo>
                  <a:pt x="571247" y="342899"/>
                </a:lnTo>
                <a:lnTo>
                  <a:pt x="536334" y="368299"/>
                </a:lnTo>
                <a:lnTo>
                  <a:pt x="502423" y="406399"/>
                </a:lnTo>
                <a:lnTo>
                  <a:pt x="469543" y="431799"/>
                </a:lnTo>
                <a:lnTo>
                  <a:pt x="437725" y="457199"/>
                </a:lnTo>
                <a:lnTo>
                  <a:pt x="406998" y="495299"/>
                </a:lnTo>
                <a:lnTo>
                  <a:pt x="377393" y="533399"/>
                </a:lnTo>
                <a:lnTo>
                  <a:pt x="348939" y="558799"/>
                </a:lnTo>
                <a:lnTo>
                  <a:pt x="321668" y="596899"/>
                </a:lnTo>
                <a:lnTo>
                  <a:pt x="295607" y="634999"/>
                </a:lnTo>
                <a:lnTo>
                  <a:pt x="270789" y="673099"/>
                </a:lnTo>
                <a:lnTo>
                  <a:pt x="247242" y="711199"/>
                </a:lnTo>
                <a:lnTo>
                  <a:pt x="224997" y="749299"/>
                </a:lnTo>
                <a:lnTo>
                  <a:pt x="204083" y="800099"/>
                </a:lnTo>
                <a:lnTo>
                  <a:pt x="184531" y="838199"/>
                </a:lnTo>
                <a:lnTo>
                  <a:pt x="166371" y="876299"/>
                </a:lnTo>
                <a:lnTo>
                  <a:pt x="149633" y="914399"/>
                </a:lnTo>
                <a:lnTo>
                  <a:pt x="134346" y="965199"/>
                </a:lnTo>
                <a:lnTo>
                  <a:pt x="120541" y="1003299"/>
                </a:lnTo>
                <a:lnTo>
                  <a:pt x="108248" y="1054099"/>
                </a:lnTo>
                <a:lnTo>
                  <a:pt x="97496" y="1092199"/>
                </a:lnTo>
                <a:lnTo>
                  <a:pt x="88316" y="1142999"/>
                </a:lnTo>
                <a:lnTo>
                  <a:pt x="80738" y="1193799"/>
                </a:lnTo>
                <a:lnTo>
                  <a:pt x="74792" y="1231899"/>
                </a:lnTo>
                <a:lnTo>
                  <a:pt x="70508" y="1282699"/>
                </a:lnTo>
                <a:lnTo>
                  <a:pt x="67915" y="1333499"/>
                </a:lnTo>
                <a:lnTo>
                  <a:pt x="67044" y="1384299"/>
                </a:lnTo>
                <a:lnTo>
                  <a:pt x="67915" y="1422399"/>
                </a:lnTo>
                <a:lnTo>
                  <a:pt x="70508" y="1473199"/>
                </a:lnTo>
                <a:lnTo>
                  <a:pt x="74792" y="1523999"/>
                </a:lnTo>
                <a:lnTo>
                  <a:pt x="80738" y="1574799"/>
                </a:lnTo>
                <a:lnTo>
                  <a:pt x="88316" y="1612899"/>
                </a:lnTo>
                <a:lnTo>
                  <a:pt x="97496" y="1663699"/>
                </a:lnTo>
                <a:lnTo>
                  <a:pt x="108247" y="1701799"/>
                </a:lnTo>
                <a:lnTo>
                  <a:pt x="120540" y="1752599"/>
                </a:lnTo>
                <a:lnTo>
                  <a:pt x="134345" y="1790699"/>
                </a:lnTo>
                <a:lnTo>
                  <a:pt x="149631" y="1841499"/>
                </a:lnTo>
                <a:lnTo>
                  <a:pt x="166370" y="1879599"/>
                </a:lnTo>
                <a:lnTo>
                  <a:pt x="184529" y="1917699"/>
                </a:lnTo>
                <a:lnTo>
                  <a:pt x="204081" y="1968499"/>
                </a:lnTo>
                <a:lnTo>
                  <a:pt x="224994" y="2006599"/>
                </a:lnTo>
                <a:lnTo>
                  <a:pt x="247239" y="2044699"/>
                </a:lnTo>
                <a:lnTo>
                  <a:pt x="270786" y="2082799"/>
                </a:lnTo>
                <a:lnTo>
                  <a:pt x="295604" y="2120899"/>
                </a:lnTo>
                <a:lnTo>
                  <a:pt x="321664" y="2158999"/>
                </a:lnTo>
                <a:lnTo>
                  <a:pt x="348936" y="2197099"/>
                </a:lnTo>
                <a:lnTo>
                  <a:pt x="377389" y="2222499"/>
                </a:lnTo>
                <a:lnTo>
                  <a:pt x="406994" y="2260599"/>
                </a:lnTo>
                <a:lnTo>
                  <a:pt x="437720" y="2298699"/>
                </a:lnTo>
                <a:lnTo>
                  <a:pt x="469538" y="2324099"/>
                </a:lnTo>
                <a:lnTo>
                  <a:pt x="502418" y="2362199"/>
                </a:lnTo>
                <a:lnTo>
                  <a:pt x="536329" y="2387599"/>
                </a:lnTo>
                <a:lnTo>
                  <a:pt x="571242" y="2412999"/>
                </a:lnTo>
                <a:lnTo>
                  <a:pt x="607126" y="2438399"/>
                </a:lnTo>
                <a:lnTo>
                  <a:pt x="643953" y="2463799"/>
                </a:lnTo>
                <a:lnTo>
                  <a:pt x="681690" y="2489199"/>
                </a:lnTo>
                <a:lnTo>
                  <a:pt x="720309" y="2514599"/>
                </a:lnTo>
                <a:lnTo>
                  <a:pt x="759780" y="2539999"/>
                </a:lnTo>
                <a:lnTo>
                  <a:pt x="800073" y="2565399"/>
                </a:lnTo>
                <a:lnTo>
                  <a:pt x="841156" y="2578099"/>
                </a:lnTo>
                <a:lnTo>
                  <a:pt x="883002" y="2603499"/>
                </a:lnTo>
                <a:lnTo>
                  <a:pt x="1057399" y="2654299"/>
                </a:lnTo>
                <a:lnTo>
                  <a:pt x="1148387" y="2679699"/>
                </a:lnTo>
                <a:lnTo>
                  <a:pt x="1194723" y="2679699"/>
                </a:lnTo>
                <a:lnTo>
                  <a:pt x="1241580" y="2692399"/>
                </a:lnTo>
                <a:lnTo>
                  <a:pt x="1823215" y="2692399"/>
                </a:lnTo>
                <a:lnTo>
                  <a:pt x="1798348" y="2705099"/>
                </a:lnTo>
                <a:lnTo>
                  <a:pt x="1646207" y="2743199"/>
                </a:lnTo>
                <a:close/>
              </a:path>
              <a:path w="2895600" h="2768600">
                <a:moveTo>
                  <a:pt x="2640999" y="406399"/>
                </a:moveTo>
                <a:lnTo>
                  <a:pt x="2591701" y="406399"/>
                </a:lnTo>
                <a:lnTo>
                  <a:pt x="2573350" y="393699"/>
                </a:lnTo>
                <a:lnTo>
                  <a:pt x="2558077" y="380999"/>
                </a:lnTo>
                <a:lnTo>
                  <a:pt x="2546705" y="368299"/>
                </a:lnTo>
                <a:lnTo>
                  <a:pt x="2229310" y="368299"/>
                </a:lnTo>
                <a:lnTo>
                  <a:pt x="2223290" y="355599"/>
                </a:lnTo>
                <a:lnTo>
                  <a:pt x="2183527" y="330199"/>
                </a:lnTo>
                <a:lnTo>
                  <a:pt x="2142662" y="304799"/>
                </a:lnTo>
                <a:lnTo>
                  <a:pt x="2100752" y="266699"/>
                </a:lnTo>
                <a:lnTo>
                  <a:pt x="2057853" y="241299"/>
                </a:lnTo>
                <a:lnTo>
                  <a:pt x="2014022" y="215899"/>
                </a:lnTo>
                <a:lnTo>
                  <a:pt x="1969314" y="203199"/>
                </a:lnTo>
                <a:lnTo>
                  <a:pt x="1877496" y="152399"/>
                </a:lnTo>
                <a:lnTo>
                  <a:pt x="1830497" y="139699"/>
                </a:lnTo>
                <a:lnTo>
                  <a:pt x="1536810" y="63499"/>
                </a:lnTo>
                <a:lnTo>
                  <a:pt x="1815253" y="63499"/>
                </a:lnTo>
                <a:lnTo>
                  <a:pt x="1861177" y="76199"/>
                </a:lnTo>
                <a:lnTo>
                  <a:pt x="1908586" y="101599"/>
                </a:lnTo>
                <a:lnTo>
                  <a:pt x="1955193" y="114299"/>
                </a:lnTo>
                <a:lnTo>
                  <a:pt x="2000971" y="139699"/>
                </a:lnTo>
                <a:lnTo>
                  <a:pt x="2045889" y="165099"/>
                </a:lnTo>
                <a:lnTo>
                  <a:pt x="2089920" y="190499"/>
                </a:lnTo>
                <a:lnTo>
                  <a:pt x="2133034" y="215899"/>
                </a:lnTo>
                <a:lnTo>
                  <a:pt x="2175202" y="241299"/>
                </a:lnTo>
                <a:lnTo>
                  <a:pt x="2216396" y="266699"/>
                </a:lnTo>
                <a:lnTo>
                  <a:pt x="2256587" y="304799"/>
                </a:lnTo>
                <a:lnTo>
                  <a:pt x="2680217" y="304799"/>
                </a:lnTo>
                <a:lnTo>
                  <a:pt x="2686008" y="330199"/>
                </a:lnTo>
                <a:lnTo>
                  <a:pt x="2680217" y="368299"/>
                </a:lnTo>
                <a:lnTo>
                  <a:pt x="2664425" y="393699"/>
                </a:lnTo>
                <a:lnTo>
                  <a:pt x="2640999" y="406399"/>
                </a:lnTo>
                <a:close/>
              </a:path>
              <a:path w="2895600" h="2768600">
                <a:moveTo>
                  <a:pt x="2680217" y="304799"/>
                </a:moveTo>
                <a:lnTo>
                  <a:pt x="2546705" y="304799"/>
                </a:lnTo>
                <a:lnTo>
                  <a:pt x="2558077" y="292099"/>
                </a:lnTo>
                <a:lnTo>
                  <a:pt x="2573350" y="279399"/>
                </a:lnTo>
                <a:lnTo>
                  <a:pt x="2591701" y="266699"/>
                </a:lnTo>
                <a:lnTo>
                  <a:pt x="2640999" y="266699"/>
                </a:lnTo>
                <a:lnTo>
                  <a:pt x="2664425" y="279399"/>
                </a:lnTo>
                <a:lnTo>
                  <a:pt x="2680217" y="304799"/>
                </a:lnTo>
                <a:close/>
              </a:path>
              <a:path w="2895600" h="2768600">
                <a:moveTo>
                  <a:pt x="1164729" y="596899"/>
                </a:moveTo>
                <a:lnTo>
                  <a:pt x="1016248" y="596899"/>
                </a:lnTo>
                <a:lnTo>
                  <a:pt x="1035742" y="584199"/>
                </a:lnTo>
                <a:lnTo>
                  <a:pt x="1055523" y="584199"/>
                </a:lnTo>
                <a:lnTo>
                  <a:pt x="1075522" y="571499"/>
                </a:lnTo>
                <a:lnTo>
                  <a:pt x="1098361" y="571499"/>
                </a:lnTo>
                <a:lnTo>
                  <a:pt x="1100264" y="558799"/>
                </a:lnTo>
                <a:lnTo>
                  <a:pt x="1133927" y="419099"/>
                </a:lnTo>
                <a:lnTo>
                  <a:pt x="1156051" y="368299"/>
                </a:lnTo>
                <a:lnTo>
                  <a:pt x="1194222" y="317499"/>
                </a:lnTo>
                <a:lnTo>
                  <a:pt x="1244289" y="292099"/>
                </a:lnTo>
                <a:lnTo>
                  <a:pt x="1522459" y="292099"/>
                </a:lnTo>
                <a:lnTo>
                  <a:pt x="1548596" y="304799"/>
                </a:lnTo>
                <a:lnTo>
                  <a:pt x="1572518" y="317499"/>
                </a:lnTo>
                <a:lnTo>
                  <a:pt x="1593420" y="342899"/>
                </a:lnTo>
                <a:lnTo>
                  <a:pt x="1602052" y="355599"/>
                </a:lnTo>
                <a:lnTo>
                  <a:pt x="1284163" y="355599"/>
                </a:lnTo>
                <a:lnTo>
                  <a:pt x="1268241" y="368299"/>
                </a:lnTo>
                <a:lnTo>
                  <a:pt x="1253214" y="368299"/>
                </a:lnTo>
                <a:lnTo>
                  <a:pt x="1239461" y="380999"/>
                </a:lnTo>
                <a:lnTo>
                  <a:pt x="1209913" y="419099"/>
                </a:lnTo>
                <a:lnTo>
                  <a:pt x="1171771" y="571499"/>
                </a:lnTo>
                <a:lnTo>
                  <a:pt x="1164729" y="596899"/>
                </a:lnTo>
                <a:close/>
              </a:path>
              <a:path w="2895600" h="2768600">
                <a:moveTo>
                  <a:pt x="2849588" y="673099"/>
                </a:moveTo>
                <a:lnTo>
                  <a:pt x="2799956" y="673099"/>
                </a:lnTo>
                <a:lnTo>
                  <a:pt x="2781703" y="660399"/>
                </a:lnTo>
                <a:lnTo>
                  <a:pt x="2766347" y="647699"/>
                </a:lnTo>
                <a:lnTo>
                  <a:pt x="2754651" y="634999"/>
                </a:lnTo>
                <a:lnTo>
                  <a:pt x="1645598" y="634999"/>
                </a:lnTo>
                <a:lnTo>
                  <a:pt x="1613026" y="609599"/>
                </a:lnTo>
                <a:lnTo>
                  <a:pt x="1594954" y="571499"/>
                </a:lnTo>
                <a:lnTo>
                  <a:pt x="1561936" y="431799"/>
                </a:lnTo>
                <a:lnTo>
                  <a:pt x="1556834" y="419099"/>
                </a:lnTo>
                <a:lnTo>
                  <a:pt x="1549213" y="406399"/>
                </a:lnTo>
                <a:lnTo>
                  <a:pt x="1539287" y="393699"/>
                </a:lnTo>
                <a:lnTo>
                  <a:pt x="1527273" y="380999"/>
                </a:lnTo>
                <a:lnTo>
                  <a:pt x="1513523" y="368299"/>
                </a:lnTo>
                <a:lnTo>
                  <a:pt x="1498499" y="368299"/>
                </a:lnTo>
                <a:lnTo>
                  <a:pt x="1482578" y="355599"/>
                </a:lnTo>
                <a:lnTo>
                  <a:pt x="1602052" y="355599"/>
                </a:lnTo>
                <a:lnTo>
                  <a:pt x="1610683" y="368299"/>
                </a:lnTo>
                <a:lnTo>
                  <a:pt x="1623937" y="393699"/>
                </a:lnTo>
                <a:lnTo>
                  <a:pt x="1632813" y="419099"/>
                </a:lnTo>
                <a:lnTo>
                  <a:pt x="1665862" y="558799"/>
                </a:lnTo>
                <a:lnTo>
                  <a:pt x="2881519" y="558799"/>
                </a:lnTo>
                <a:lnTo>
                  <a:pt x="2889569" y="571499"/>
                </a:lnTo>
                <a:lnTo>
                  <a:pt x="2895474" y="596899"/>
                </a:lnTo>
                <a:lnTo>
                  <a:pt x="2889569" y="634999"/>
                </a:lnTo>
                <a:lnTo>
                  <a:pt x="2873468" y="647699"/>
                </a:lnTo>
                <a:lnTo>
                  <a:pt x="2849588" y="673099"/>
                </a:lnTo>
                <a:close/>
              </a:path>
              <a:path w="2895600" h="2768600">
                <a:moveTo>
                  <a:pt x="817291" y="2247899"/>
                </a:moveTo>
                <a:lnTo>
                  <a:pt x="731853" y="2247899"/>
                </a:lnTo>
                <a:lnTo>
                  <a:pt x="711574" y="2235199"/>
                </a:lnTo>
                <a:lnTo>
                  <a:pt x="692862" y="2222499"/>
                </a:lnTo>
                <a:lnTo>
                  <a:pt x="676193" y="2209799"/>
                </a:lnTo>
                <a:lnTo>
                  <a:pt x="553871" y="2095499"/>
                </a:lnTo>
                <a:lnTo>
                  <a:pt x="539813" y="2070099"/>
                </a:lnTo>
                <a:lnTo>
                  <a:pt x="528773" y="2057399"/>
                </a:lnTo>
                <a:lnTo>
                  <a:pt x="520979" y="2031999"/>
                </a:lnTo>
                <a:lnTo>
                  <a:pt x="516657" y="2019299"/>
                </a:lnTo>
                <a:lnTo>
                  <a:pt x="516004" y="1993899"/>
                </a:lnTo>
                <a:lnTo>
                  <a:pt x="518986" y="1968499"/>
                </a:lnTo>
                <a:lnTo>
                  <a:pt x="525489" y="1955799"/>
                </a:lnTo>
                <a:lnTo>
                  <a:pt x="535398" y="1930399"/>
                </a:lnTo>
                <a:lnTo>
                  <a:pt x="615621" y="1803399"/>
                </a:lnTo>
                <a:lnTo>
                  <a:pt x="621634" y="1790699"/>
                </a:lnTo>
                <a:lnTo>
                  <a:pt x="624157" y="1777999"/>
                </a:lnTo>
                <a:lnTo>
                  <a:pt x="623157" y="1765299"/>
                </a:lnTo>
                <a:lnTo>
                  <a:pt x="618601" y="1752599"/>
                </a:lnTo>
                <a:lnTo>
                  <a:pt x="609758" y="1727199"/>
                </a:lnTo>
                <a:lnTo>
                  <a:pt x="601374" y="1714499"/>
                </a:lnTo>
                <a:lnTo>
                  <a:pt x="593476" y="1689099"/>
                </a:lnTo>
                <a:lnTo>
                  <a:pt x="586091" y="1663699"/>
                </a:lnTo>
                <a:lnTo>
                  <a:pt x="579591" y="1650999"/>
                </a:lnTo>
                <a:lnTo>
                  <a:pt x="570295" y="1650999"/>
                </a:lnTo>
                <a:lnTo>
                  <a:pt x="558668" y="1638299"/>
                </a:lnTo>
                <a:lnTo>
                  <a:pt x="545179" y="1625599"/>
                </a:lnTo>
                <a:lnTo>
                  <a:pt x="397221" y="1600199"/>
                </a:lnTo>
                <a:lnTo>
                  <a:pt x="357220" y="1574799"/>
                </a:lnTo>
                <a:lnTo>
                  <a:pt x="324939" y="1549399"/>
                </a:lnTo>
                <a:lnTo>
                  <a:pt x="304048" y="1511299"/>
                </a:lnTo>
                <a:lnTo>
                  <a:pt x="298624" y="1498599"/>
                </a:lnTo>
                <a:lnTo>
                  <a:pt x="296777" y="1473199"/>
                </a:lnTo>
                <a:lnTo>
                  <a:pt x="296777" y="1295399"/>
                </a:lnTo>
                <a:lnTo>
                  <a:pt x="299210" y="1257299"/>
                </a:lnTo>
                <a:lnTo>
                  <a:pt x="317982" y="1206499"/>
                </a:lnTo>
                <a:lnTo>
                  <a:pt x="353553" y="1168399"/>
                </a:lnTo>
                <a:lnTo>
                  <a:pt x="376368" y="1142999"/>
                </a:lnTo>
                <a:lnTo>
                  <a:pt x="401725" y="1130299"/>
                </a:lnTo>
                <a:lnTo>
                  <a:pt x="429042" y="1117599"/>
                </a:lnTo>
                <a:lnTo>
                  <a:pt x="573303" y="1092199"/>
                </a:lnTo>
                <a:lnTo>
                  <a:pt x="575401" y="1092199"/>
                </a:lnTo>
                <a:lnTo>
                  <a:pt x="576344" y="1079499"/>
                </a:lnTo>
                <a:lnTo>
                  <a:pt x="583825" y="1066799"/>
                </a:lnTo>
                <a:lnTo>
                  <a:pt x="591826" y="1041399"/>
                </a:lnTo>
                <a:lnTo>
                  <a:pt x="600321" y="1028699"/>
                </a:lnTo>
                <a:lnTo>
                  <a:pt x="609282" y="1003299"/>
                </a:lnTo>
                <a:lnTo>
                  <a:pt x="610408" y="1003299"/>
                </a:lnTo>
                <a:lnTo>
                  <a:pt x="532173" y="876299"/>
                </a:lnTo>
                <a:lnTo>
                  <a:pt x="519134" y="850899"/>
                </a:lnTo>
                <a:lnTo>
                  <a:pt x="510575" y="825499"/>
                </a:lnTo>
                <a:lnTo>
                  <a:pt x="506649" y="787399"/>
                </a:lnTo>
                <a:lnTo>
                  <a:pt x="507506" y="761999"/>
                </a:lnTo>
                <a:lnTo>
                  <a:pt x="523460" y="711199"/>
                </a:lnTo>
                <a:lnTo>
                  <a:pt x="556515" y="660399"/>
                </a:lnTo>
                <a:lnTo>
                  <a:pt x="673561" y="546099"/>
                </a:lnTo>
                <a:lnTo>
                  <a:pt x="695507" y="533399"/>
                </a:lnTo>
                <a:lnTo>
                  <a:pt x="720144" y="507999"/>
                </a:lnTo>
                <a:lnTo>
                  <a:pt x="746849" y="507999"/>
                </a:lnTo>
                <a:lnTo>
                  <a:pt x="774999" y="495299"/>
                </a:lnTo>
                <a:lnTo>
                  <a:pt x="832046" y="495299"/>
                </a:lnTo>
                <a:lnTo>
                  <a:pt x="859347" y="507999"/>
                </a:lnTo>
                <a:lnTo>
                  <a:pt x="884933" y="520699"/>
                </a:lnTo>
                <a:lnTo>
                  <a:pt x="968831" y="571499"/>
                </a:lnTo>
                <a:lnTo>
                  <a:pt x="767149" y="571499"/>
                </a:lnTo>
                <a:lnTo>
                  <a:pt x="751802" y="584199"/>
                </a:lnTo>
                <a:lnTo>
                  <a:pt x="737644" y="584199"/>
                </a:lnTo>
                <a:lnTo>
                  <a:pt x="725031" y="596899"/>
                </a:lnTo>
                <a:lnTo>
                  <a:pt x="607985" y="711199"/>
                </a:lnTo>
                <a:lnTo>
                  <a:pt x="597342" y="723899"/>
                </a:lnTo>
                <a:lnTo>
                  <a:pt x="588984" y="736599"/>
                </a:lnTo>
                <a:lnTo>
                  <a:pt x="583083" y="761999"/>
                </a:lnTo>
                <a:lnTo>
                  <a:pt x="579811" y="774699"/>
                </a:lnTo>
                <a:lnTo>
                  <a:pt x="586498" y="825499"/>
                </a:lnTo>
                <a:lnTo>
                  <a:pt x="670762" y="965199"/>
                </a:lnTo>
                <a:lnTo>
                  <a:pt x="679254" y="977899"/>
                </a:lnTo>
                <a:lnTo>
                  <a:pt x="682826" y="1003299"/>
                </a:lnTo>
                <a:lnTo>
                  <a:pt x="681430" y="1015999"/>
                </a:lnTo>
                <a:lnTo>
                  <a:pt x="675017" y="1041399"/>
                </a:lnTo>
                <a:lnTo>
                  <a:pt x="666828" y="1054099"/>
                </a:lnTo>
                <a:lnTo>
                  <a:pt x="659062" y="1079499"/>
                </a:lnTo>
                <a:lnTo>
                  <a:pt x="651745" y="1092199"/>
                </a:lnTo>
                <a:lnTo>
                  <a:pt x="644906" y="1104899"/>
                </a:lnTo>
                <a:lnTo>
                  <a:pt x="635745" y="1130299"/>
                </a:lnTo>
                <a:lnTo>
                  <a:pt x="622627" y="1142999"/>
                </a:lnTo>
                <a:lnTo>
                  <a:pt x="606208" y="1155699"/>
                </a:lnTo>
                <a:lnTo>
                  <a:pt x="587147" y="1155699"/>
                </a:lnTo>
                <a:lnTo>
                  <a:pt x="445575" y="1193799"/>
                </a:lnTo>
                <a:lnTo>
                  <a:pt x="429879" y="1193799"/>
                </a:lnTo>
                <a:lnTo>
                  <a:pt x="415309" y="1206499"/>
                </a:lnTo>
                <a:lnTo>
                  <a:pt x="381752" y="1244599"/>
                </a:lnTo>
                <a:lnTo>
                  <a:pt x="369569" y="1295399"/>
                </a:lnTo>
                <a:lnTo>
                  <a:pt x="369569" y="1371599"/>
                </a:lnTo>
                <a:lnTo>
                  <a:pt x="369836" y="1371599"/>
                </a:lnTo>
                <a:lnTo>
                  <a:pt x="369569" y="1422399"/>
                </a:lnTo>
                <a:lnTo>
                  <a:pt x="369569" y="1473199"/>
                </a:lnTo>
                <a:lnTo>
                  <a:pt x="372815" y="1485899"/>
                </a:lnTo>
                <a:lnTo>
                  <a:pt x="381908" y="1511299"/>
                </a:lnTo>
                <a:lnTo>
                  <a:pt x="395882" y="1523999"/>
                </a:lnTo>
                <a:lnTo>
                  <a:pt x="413768" y="1523999"/>
                </a:lnTo>
                <a:lnTo>
                  <a:pt x="561713" y="1562099"/>
                </a:lnTo>
                <a:lnTo>
                  <a:pt x="618797" y="1587499"/>
                </a:lnTo>
                <a:lnTo>
                  <a:pt x="654654" y="1638299"/>
                </a:lnTo>
                <a:lnTo>
                  <a:pt x="661397" y="1663699"/>
                </a:lnTo>
                <a:lnTo>
                  <a:pt x="668611" y="1676399"/>
                </a:lnTo>
                <a:lnTo>
                  <a:pt x="676270" y="1701799"/>
                </a:lnTo>
                <a:lnTo>
                  <a:pt x="684351" y="1714499"/>
                </a:lnTo>
                <a:lnTo>
                  <a:pt x="694647" y="1752599"/>
                </a:lnTo>
                <a:lnTo>
                  <a:pt x="696874" y="1777999"/>
                </a:lnTo>
                <a:lnTo>
                  <a:pt x="691113" y="1816099"/>
                </a:lnTo>
                <a:lnTo>
                  <a:pt x="677440" y="1841499"/>
                </a:lnTo>
                <a:lnTo>
                  <a:pt x="597207" y="1968499"/>
                </a:lnTo>
                <a:lnTo>
                  <a:pt x="589873" y="1981199"/>
                </a:lnTo>
                <a:lnTo>
                  <a:pt x="594114" y="2019299"/>
                </a:lnTo>
                <a:lnTo>
                  <a:pt x="727662" y="2158999"/>
                </a:lnTo>
                <a:lnTo>
                  <a:pt x="761557" y="2184399"/>
                </a:lnTo>
                <a:lnTo>
                  <a:pt x="910467" y="2184399"/>
                </a:lnTo>
                <a:lnTo>
                  <a:pt x="836724" y="2235199"/>
                </a:lnTo>
                <a:lnTo>
                  <a:pt x="817291" y="2247899"/>
                </a:lnTo>
                <a:close/>
              </a:path>
              <a:path w="2895600" h="2768600">
                <a:moveTo>
                  <a:pt x="2881519" y="558799"/>
                </a:moveTo>
                <a:lnTo>
                  <a:pt x="2754651" y="558799"/>
                </a:lnTo>
                <a:lnTo>
                  <a:pt x="2766347" y="546099"/>
                </a:lnTo>
                <a:lnTo>
                  <a:pt x="2781703" y="533399"/>
                </a:lnTo>
                <a:lnTo>
                  <a:pt x="2799956" y="533399"/>
                </a:lnTo>
                <a:lnTo>
                  <a:pt x="2820345" y="520699"/>
                </a:lnTo>
                <a:lnTo>
                  <a:pt x="2849588" y="533399"/>
                </a:lnTo>
                <a:lnTo>
                  <a:pt x="2873468" y="546099"/>
                </a:lnTo>
                <a:lnTo>
                  <a:pt x="2881519" y="558799"/>
                </a:lnTo>
                <a:close/>
              </a:path>
              <a:path w="2895600" h="2768600">
                <a:moveTo>
                  <a:pt x="1028108" y="673099"/>
                </a:moveTo>
                <a:lnTo>
                  <a:pt x="988487" y="673099"/>
                </a:lnTo>
                <a:lnTo>
                  <a:pt x="970016" y="660399"/>
                </a:lnTo>
                <a:lnTo>
                  <a:pt x="846506" y="584199"/>
                </a:lnTo>
                <a:lnTo>
                  <a:pt x="831801" y="571499"/>
                </a:lnTo>
                <a:lnTo>
                  <a:pt x="968831" y="571499"/>
                </a:lnTo>
                <a:lnTo>
                  <a:pt x="1010780" y="596899"/>
                </a:lnTo>
                <a:lnTo>
                  <a:pt x="1164729" y="596899"/>
                </a:lnTo>
                <a:lnTo>
                  <a:pt x="1153377" y="609599"/>
                </a:lnTo>
                <a:lnTo>
                  <a:pt x="1138306" y="622299"/>
                </a:lnTo>
                <a:lnTo>
                  <a:pt x="1101688" y="647699"/>
                </a:lnTo>
                <a:lnTo>
                  <a:pt x="1083401" y="647699"/>
                </a:lnTo>
                <a:lnTo>
                  <a:pt x="1065313" y="660399"/>
                </a:lnTo>
                <a:lnTo>
                  <a:pt x="1047488" y="660399"/>
                </a:lnTo>
                <a:lnTo>
                  <a:pt x="1028108" y="673099"/>
                </a:lnTo>
                <a:close/>
              </a:path>
              <a:path w="2895600" h="2768600">
                <a:moveTo>
                  <a:pt x="1432058" y="812799"/>
                </a:moveTo>
                <a:lnTo>
                  <a:pt x="1335425" y="812799"/>
                </a:lnTo>
                <a:lnTo>
                  <a:pt x="1383372" y="800099"/>
                </a:lnTo>
                <a:lnTo>
                  <a:pt x="1432058" y="812799"/>
                </a:lnTo>
                <a:close/>
              </a:path>
              <a:path w="2895600" h="2768600">
                <a:moveTo>
                  <a:pt x="1478588" y="1993899"/>
                </a:moveTo>
                <a:lnTo>
                  <a:pt x="1288156" y="1993899"/>
                </a:lnTo>
                <a:lnTo>
                  <a:pt x="1151445" y="1955799"/>
                </a:lnTo>
                <a:lnTo>
                  <a:pt x="1109751" y="1930399"/>
                </a:lnTo>
                <a:lnTo>
                  <a:pt x="1069881" y="1904999"/>
                </a:lnTo>
                <a:lnTo>
                  <a:pt x="1031921" y="1879599"/>
                </a:lnTo>
                <a:lnTo>
                  <a:pt x="995953" y="1854199"/>
                </a:lnTo>
                <a:lnTo>
                  <a:pt x="962063" y="1816099"/>
                </a:lnTo>
                <a:lnTo>
                  <a:pt x="930658" y="1790699"/>
                </a:lnTo>
                <a:lnTo>
                  <a:pt x="902132" y="1752599"/>
                </a:lnTo>
                <a:lnTo>
                  <a:pt x="876541" y="1714499"/>
                </a:lnTo>
                <a:lnTo>
                  <a:pt x="853943" y="1676399"/>
                </a:lnTo>
                <a:lnTo>
                  <a:pt x="834397" y="1638299"/>
                </a:lnTo>
                <a:lnTo>
                  <a:pt x="817590" y="1587499"/>
                </a:lnTo>
                <a:lnTo>
                  <a:pt x="804482" y="1536699"/>
                </a:lnTo>
                <a:lnTo>
                  <a:pt x="795093" y="1498599"/>
                </a:lnTo>
                <a:lnTo>
                  <a:pt x="789445" y="1447799"/>
                </a:lnTo>
                <a:lnTo>
                  <a:pt x="787557" y="1396999"/>
                </a:lnTo>
                <a:lnTo>
                  <a:pt x="789445" y="1358899"/>
                </a:lnTo>
                <a:lnTo>
                  <a:pt x="795093" y="1308099"/>
                </a:lnTo>
                <a:lnTo>
                  <a:pt x="804482" y="1257299"/>
                </a:lnTo>
                <a:lnTo>
                  <a:pt x="817590" y="1219199"/>
                </a:lnTo>
                <a:lnTo>
                  <a:pt x="834397" y="1168399"/>
                </a:lnTo>
                <a:lnTo>
                  <a:pt x="853943" y="1130299"/>
                </a:lnTo>
                <a:lnTo>
                  <a:pt x="876541" y="1092199"/>
                </a:lnTo>
                <a:lnTo>
                  <a:pt x="902132" y="1054099"/>
                </a:lnTo>
                <a:lnTo>
                  <a:pt x="930658" y="1015999"/>
                </a:lnTo>
                <a:lnTo>
                  <a:pt x="962063" y="977899"/>
                </a:lnTo>
                <a:lnTo>
                  <a:pt x="995953" y="952499"/>
                </a:lnTo>
                <a:lnTo>
                  <a:pt x="1031921" y="914399"/>
                </a:lnTo>
                <a:lnTo>
                  <a:pt x="1069881" y="888999"/>
                </a:lnTo>
                <a:lnTo>
                  <a:pt x="1109751" y="876299"/>
                </a:lnTo>
                <a:lnTo>
                  <a:pt x="1151445" y="850899"/>
                </a:lnTo>
                <a:lnTo>
                  <a:pt x="1288156" y="812799"/>
                </a:lnTo>
                <a:lnTo>
                  <a:pt x="1480029" y="812799"/>
                </a:lnTo>
                <a:lnTo>
                  <a:pt x="1618631" y="850899"/>
                </a:lnTo>
                <a:lnTo>
                  <a:pt x="1666933" y="876299"/>
                </a:lnTo>
                <a:lnTo>
                  <a:pt x="1335833" y="876299"/>
                </a:lnTo>
                <a:lnTo>
                  <a:pt x="1244488" y="901699"/>
                </a:lnTo>
                <a:lnTo>
                  <a:pt x="1201053" y="914399"/>
                </a:lnTo>
                <a:lnTo>
                  <a:pt x="1159358" y="927099"/>
                </a:lnTo>
                <a:lnTo>
                  <a:pt x="1119590" y="952499"/>
                </a:lnTo>
                <a:lnTo>
                  <a:pt x="1081934" y="977899"/>
                </a:lnTo>
                <a:lnTo>
                  <a:pt x="1046576" y="1003299"/>
                </a:lnTo>
                <a:lnTo>
                  <a:pt x="1013702" y="1028699"/>
                </a:lnTo>
                <a:lnTo>
                  <a:pt x="983499" y="1066799"/>
                </a:lnTo>
                <a:lnTo>
                  <a:pt x="956152" y="1104899"/>
                </a:lnTo>
                <a:lnTo>
                  <a:pt x="931848" y="1142999"/>
                </a:lnTo>
                <a:lnTo>
                  <a:pt x="910773" y="1181099"/>
                </a:lnTo>
                <a:lnTo>
                  <a:pt x="893112" y="1219199"/>
                </a:lnTo>
                <a:lnTo>
                  <a:pt x="879052" y="1257299"/>
                </a:lnTo>
                <a:lnTo>
                  <a:pt x="868779" y="1308099"/>
                </a:lnTo>
                <a:lnTo>
                  <a:pt x="862478" y="1358899"/>
                </a:lnTo>
                <a:lnTo>
                  <a:pt x="860337" y="1396999"/>
                </a:lnTo>
                <a:lnTo>
                  <a:pt x="862478" y="1447799"/>
                </a:lnTo>
                <a:lnTo>
                  <a:pt x="868779" y="1498599"/>
                </a:lnTo>
                <a:lnTo>
                  <a:pt x="879052" y="1536699"/>
                </a:lnTo>
                <a:lnTo>
                  <a:pt x="893112" y="1587499"/>
                </a:lnTo>
                <a:lnTo>
                  <a:pt x="910773" y="1625599"/>
                </a:lnTo>
                <a:lnTo>
                  <a:pt x="931848" y="1663699"/>
                </a:lnTo>
                <a:lnTo>
                  <a:pt x="956152" y="1701799"/>
                </a:lnTo>
                <a:lnTo>
                  <a:pt x="983499" y="1739899"/>
                </a:lnTo>
                <a:lnTo>
                  <a:pt x="1013702" y="1765299"/>
                </a:lnTo>
                <a:lnTo>
                  <a:pt x="1046576" y="1803399"/>
                </a:lnTo>
                <a:lnTo>
                  <a:pt x="1081934" y="1828799"/>
                </a:lnTo>
                <a:lnTo>
                  <a:pt x="1119590" y="1854199"/>
                </a:lnTo>
                <a:lnTo>
                  <a:pt x="1159358" y="1879599"/>
                </a:lnTo>
                <a:lnTo>
                  <a:pt x="1201053" y="1892299"/>
                </a:lnTo>
                <a:lnTo>
                  <a:pt x="1244488" y="1904999"/>
                </a:lnTo>
                <a:lnTo>
                  <a:pt x="1289476" y="1917699"/>
                </a:lnTo>
                <a:lnTo>
                  <a:pt x="1676929" y="1917699"/>
                </a:lnTo>
                <a:lnTo>
                  <a:pt x="1656996" y="1930399"/>
                </a:lnTo>
                <a:lnTo>
                  <a:pt x="1615311" y="1955799"/>
                </a:lnTo>
                <a:lnTo>
                  <a:pt x="1478588" y="1993899"/>
                </a:lnTo>
                <a:close/>
              </a:path>
              <a:path w="2895600" h="2768600">
                <a:moveTo>
                  <a:pt x="2467025" y="1079499"/>
                </a:moveTo>
                <a:lnTo>
                  <a:pt x="2417376" y="1079499"/>
                </a:lnTo>
                <a:lnTo>
                  <a:pt x="2399113" y="1066799"/>
                </a:lnTo>
                <a:lnTo>
                  <a:pt x="2383754" y="1054099"/>
                </a:lnTo>
                <a:lnTo>
                  <a:pt x="2372057" y="1041399"/>
                </a:lnTo>
                <a:lnTo>
                  <a:pt x="1763815" y="1041399"/>
                </a:lnTo>
                <a:lnTo>
                  <a:pt x="1756852" y="1028699"/>
                </a:lnTo>
                <a:lnTo>
                  <a:pt x="1751169" y="1028699"/>
                </a:lnTo>
                <a:lnTo>
                  <a:pt x="1712769" y="990599"/>
                </a:lnTo>
                <a:lnTo>
                  <a:pt x="1671668" y="965199"/>
                </a:lnTo>
                <a:lnTo>
                  <a:pt x="1628134" y="939799"/>
                </a:lnTo>
                <a:lnTo>
                  <a:pt x="1582436" y="914399"/>
                </a:lnTo>
                <a:lnTo>
                  <a:pt x="1534841" y="901699"/>
                </a:lnTo>
                <a:lnTo>
                  <a:pt x="1435041" y="876299"/>
                </a:lnTo>
                <a:lnTo>
                  <a:pt x="1666933" y="876299"/>
                </a:lnTo>
                <a:lnTo>
                  <a:pt x="1712697" y="901699"/>
                </a:lnTo>
                <a:lnTo>
                  <a:pt x="1755797" y="939799"/>
                </a:lnTo>
                <a:lnTo>
                  <a:pt x="1796103" y="965199"/>
                </a:lnTo>
                <a:lnTo>
                  <a:pt x="2498956" y="965199"/>
                </a:lnTo>
                <a:lnTo>
                  <a:pt x="2507007" y="977899"/>
                </a:lnTo>
                <a:lnTo>
                  <a:pt x="2512911" y="1003299"/>
                </a:lnTo>
                <a:lnTo>
                  <a:pt x="2507007" y="1041399"/>
                </a:lnTo>
                <a:lnTo>
                  <a:pt x="2490906" y="1054099"/>
                </a:lnTo>
                <a:lnTo>
                  <a:pt x="2467025" y="1079499"/>
                </a:lnTo>
                <a:close/>
              </a:path>
              <a:path w="2895600" h="2768600">
                <a:moveTo>
                  <a:pt x="2498956" y="965199"/>
                </a:moveTo>
                <a:lnTo>
                  <a:pt x="2372057" y="965199"/>
                </a:lnTo>
                <a:lnTo>
                  <a:pt x="2383754" y="952499"/>
                </a:lnTo>
                <a:lnTo>
                  <a:pt x="2399113" y="939799"/>
                </a:lnTo>
                <a:lnTo>
                  <a:pt x="2417376" y="939799"/>
                </a:lnTo>
                <a:lnTo>
                  <a:pt x="2437783" y="927099"/>
                </a:lnTo>
                <a:lnTo>
                  <a:pt x="2467025" y="939799"/>
                </a:lnTo>
                <a:lnTo>
                  <a:pt x="2490906" y="952499"/>
                </a:lnTo>
                <a:lnTo>
                  <a:pt x="2498956" y="965199"/>
                </a:lnTo>
                <a:close/>
              </a:path>
              <a:path w="2895600" h="2768600">
                <a:moveTo>
                  <a:pt x="1676929" y="1917699"/>
                </a:moveTo>
                <a:lnTo>
                  <a:pt x="1477270" y="1917699"/>
                </a:lnTo>
                <a:lnTo>
                  <a:pt x="1522259" y="1904999"/>
                </a:lnTo>
                <a:lnTo>
                  <a:pt x="1565693" y="1892299"/>
                </a:lnTo>
                <a:lnTo>
                  <a:pt x="1607387" y="1879599"/>
                </a:lnTo>
                <a:lnTo>
                  <a:pt x="1647155" y="1854199"/>
                </a:lnTo>
                <a:lnTo>
                  <a:pt x="1684810" y="1828799"/>
                </a:lnTo>
                <a:lnTo>
                  <a:pt x="1720166" y="1803399"/>
                </a:lnTo>
                <a:lnTo>
                  <a:pt x="1753038" y="1765299"/>
                </a:lnTo>
                <a:lnTo>
                  <a:pt x="1783239" y="1739899"/>
                </a:lnTo>
                <a:lnTo>
                  <a:pt x="1810584" y="1701799"/>
                </a:lnTo>
                <a:lnTo>
                  <a:pt x="1834886" y="1663699"/>
                </a:lnTo>
                <a:lnTo>
                  <a:pt x="1855960" y="1625599"/>
                </a:lnTo>
                <a:lnTo>
                  <a:pt x="1873619" y="1587499"/>
                </a:lnTo>
                <a:lnTo>
                  <a:pt x="1887678" y="1536699"/>
                </a:lnTo>
                <a:lnTo>
                  <a:pt x="1897950" y="1498599"/>
                </a:lnTo>
                <a:lnTo>
                  <a:pt x="1904250" y="1447799"/>
                </a:lnTo>
                <a:lnTo>
                  <a:pt x="1906391" y="1396999"/>
                </a:lnTo>
                <a:lnTo>
                  <a:pt x="1909255" y="1384299"/>
                </a:lnTo>
                <a:lnTo>
                  <a:pt x="1917062" y="1371599"/>
                </a:lnTo>
                <a:lnTo>
                  <a:pt x="1928634" y="1371599"/>
                </a:lnTo>
                <a:lnTo>
                  <a:pt x="1942792" y="1358899"/>
                </a:lnTo>
                <a:lnTo>
                  <a:pt x="2595612" y="1358899"/>
                </a:lnTo>
                <a:lnTo>
                  <a:pt x="2607308" y="1346199"/>
                </a:lnTo>
                <a:lnTo>
                  <a:pt x="2622664" y="1333499"/>
                </a:lnTo>
                <a:lnTo>
                  <a:pt x="2640917" y="1333499"/>
                </a:lnTo>
                <a:lnTo>
                  <a:pt x="2661306" y="1320799"/>
                </a:lnTo>
                <a:lnTo>
                  <a:pt x="2690549" y="1333499"/>
                </a:lnTo>
                <a:lnTo>
                  <a:pt x="2714429" y="1346199"/>
                </a:lnTo>
                <a:lnTo>
                  <a:pt x="2730530" y="1371599"/>
                </a:lnTo>
                <a:lnTo>
                  <a:pt x="2736435" y="1396999"/>
                </a:lnTo>
                <a:lnTo>
                  <a:pt x="2730530" y="1435099"/>
                </a:lnTo>
                <a:lnTo>
                  <a:pt x="1978106" y="1435099"/>
                </a:lnTo>
                <a:lnTo>
                  <a:pt x="1972962" y="1485899"/>
                </a:lnTo>
                <a:lnTo>
                  <a:pt x="1963602" y="1536699"/>
                </a:lnTo>
                <a:lnTo>
                  <a:pt x="1950059" y="1587499"/>
                </a:lnTo>
                <a:lnTo>
                  <a:pt x="1932365" y="1638299"/>
                </a:lnTo>
                <a:lnTo>
                  <a:pt x="1912813" y="1676399"/>
                </a:lnTo>
                <a:lnTo>
                  <a:pt x="1890208" y="1714499"/>
                </a:lnTo>
                <a:lnTo>
                  <a:pt x="1864610" y="1752599"/>
                </a:lnTo>
                <a:lnTo>
                  <a:pt x="1836076" y="1790699"/>
                </a:lnTo>
                <a:lnTo>
                  <a:pt x="1804668" y="1816099"/>
                </a:lnTo>
                <a:lnTo>
                  <a:pt x="1770789" y="1854199"/>
                </a:lnTo>
                <a:lnTo>
                  <a:pt x="1734824" y="1879599"/>
                </a:lnTo>
                <a:lnTo>
                  <a:pt x="1696863" y="1904999"/>
                </a:lnTo>
                <a:lnTo>
                  <a:pt x="1676929" y="1917699"/>
                </a:lnTo>
                <a:close/>
              </a:path>
              <a:path w="2895600" h="2768600">
                <a:moveTo>
                  <a:pt x="2690549" y="1473199"/>
                </a:moveTo>
                <a:lnTo>
                  <a:pt x="2640917" y="1473199"/>
                </a:lnTo>
                <a:lnTo>
                  <a:pt x="2622664" y="1460499"/>
                </a:lnTo>
                <a:lnTo>
                  <a:pt x="2607308" y="1447799"/>
                </a:lnTo>
                <a:lnTo>
                  <a:pt x="2595612" y="1435099"/>
                </a:lnTo>
                <a:lnTo>
                  <a:pt x="2730530" y="1435099"/>
                </a:lnTo>
                <a:lnTo>
                  <a:pt x="2714429" y="1447799"/>
                </a:lnTo>
                <a:lnTo>
                  <a:pt x="2690549" y="1473199"/>
                </a:lnTo>
                <a:close/>
              </a:path>
              <a:path w="2895600" h="2768600">
                <a:moveTo>
                  <a:pt x="2117743" y="2184399"/>
                </a:moveTo>
                <a:lnTo>
                  <a:pt x="2005189" y="2184399"/>
                </a:lnTo>
                <a:lnTo>
                  <a:pt x="2023265" y="2171699"/>
                </a:lnTo>
                <a:lnTo>
                  <a:pt x="2039084" y="2158999"/>
                </a:lnTo>
                <a:lnTo>
                  <a:pt x="2161412" y="2044699"/>
                </a:lnTo>
                <a:lnTo>
                  <a:pt x="2172636" y="2019299"/>
                </a:lnTo>
                <a:lnTo>
                  <a:pt x="2177847" y="2006599"/>
                </a:lnTo>
                <a:lnTo>
                  <a:pt x="2176873" y="1981199"/>
                </a:lnTo>
                <a:lnTo>
                  <a:pt x="2169542" y="1968499"/>
                </a:lnTo>
                <a:lnTo>
                  <a:pt x="2094197" y="1854199"/>
                </a:lnTo>
                <a:lnTo>
                  <a:pt x="2089395" y="1841499"/>
                </a:lnTo>
                <a:lnTo>
                  <a:pt x="2085760" y="1841499"/>
                </a:lnTo>
                <a:lnTo>
                  <a:pt x="2083457" y="1828799"/>
                </a:lnTo>
                <a:lnTo>
                  <a:pt x="2082653" y="1816099"/>
                </a:lnTo>
                <a:lnTo>
                  <a:pt x="2085513" y="1803399"/>
                </a:lnTo>
                <a:lnTo>
                  <a:pt x="2093312" y="1790699"/>
                </a:lnTo>
                <a:lnTo>
                  <a:pt x="2710523" y="1790699"/>
                </a:lnTo>
                <a:lnTo>
                  <a:pt x="2722224" y="1765299"/>
                </a:lnTo>
                <a:lnTo>
                  <a:pt x="2737591" y="1752599"/>
                </a:lnTo>
                <a:lnTo>
                  <a:pt x="2805491" y="1752599"/>
                </a:lnTo>
                <a:lnTo>
                  <a:pt x="2829372" y="1765299"/>
                </a:lnTo>
                <a:lnTo>
                  <a:pt x="2845473" y="1790699"/>
                </a:lnTo>
                <a:lnTo>
                  <a:pt x="2851377" y="1816099"/>
                </a:lnTo>
                <a:lnTo>
                  <a:pt x="2845473" y="1854199"/>
                </a:lnTo>
                <a:lnTo>
                  <a:pt x="2186020" y="1854199"/>
                </a:lnTo>
                <a:lnTo>
                  <a:pt x="2231358" y="1930399"/>
                </a:lnTo>
                <a:lnTo>
                  <a:pt x="2241260" y="1955799"/>
                </a:lnTo>
                <a:lnTo>
                  <a:pt x="2247758" y="1968499"/>
                </a:lnTo>
                <a:lnTo>
                  <a:pt x="2250742" y="1993899"/>
                </a:lnTo>
                <a:lnTo>
                  <a:pt x="2250101" y="2019299"/>
                </a:lnTo>
                <a:lnTo>
                  <a:pt x="2245775" y="2031999"/>
                </a:lnTo>
                <a:lnTo>
                  <a:pt x="2237976" y="2057399"/>
                </a:lnTo>
                <a:lnTo>
                  <a:pt x="2226929" y="2070099"/>
                </a:lnTo>
                <a:lnTo>
                  <a:pt x="2212863" y="2095499"/>
                </a:lnTo>
                <a:lnTo>
                  <a:pt x="2117743" y="2184399"/>
                </a:lnTo>
                <a:close/>
              </a:path>
              <a:path w="2895600" h="2768600">
                <a:moveTo>
                  <a:pt x="2805491" y="1892299"/>
                </a:moveTo>
                <a:lnTo>
                  <a:pt x="2737591" y="1892299"/>
                </a:lnTo>
                <a:lnTo>
                  <a:pt x="2722224" y="1879599"/>
                </a:lnTo>
                <a:lnTo>
                  <a:pt x="2710523" y="1854199"/>
                </a:lnTo>
                <a:lnTo>
                  <a:pt x="2845473" y="1854199"/>
                </a:lnTo>
                <a:lnTo>
                  <a:pt x="2829372" y="1879599"/>
                </a:lnTo>
                <a:lnTo>
                  <a:pt x="2805491" y="1892299"/>
                </a:lnTo>
                <a:close/>
              </a:path>
              <a:path w="2895600" h="2768600">
                <a:moveTo>
                  <a:pt x="910467" y="2184399"/>
                </a:moveTo>
                <a:lnTo>
                  <a:pt x="761557" y="2184399"/>
                </a:lnTo>
                <a:lnTo>
                  <a:pt x="780344" y="2171699"/>
                </a:lnTo>
                <a:lnTo>
                  <a:pt x="798298" y="2171699"/>
                </a:lnTo>
                <a:lnTo>
                  <a:pt x="927347" y="2095499"/>
                </a:lnTo>
                <a:lnTo>
                  <a:pt x="957078" y="2082799"/>
                </a:lnTo>
                <a:lnTo>
                  <a:pt x="988702" y="2070099"/>
                </a:lnTo>
                <a:lnTo>
                  <a:pt x="1020803" y="2070099"/>
                </a:lnTo>
                <a:lnTo>
                  <a:pt x="1051959" y="2082799"/>
                </a:lnTo>
                <a:lnTo>
                  <a:pt x="1069540" y="2095499"/>
                </a:lnTo>
                <a:lnTo>
                  <a:pt x="1087385" y="2095499"/>
                </a:lnTo>
                <a:lnTo>
                  <a:pt x="1105431" y="2108199"/>
                </a:lnTo>
                <a:lnTo>
                  <a:pt x="1123612" y="2108199"/>
                </a:lnTo>
                <a:lnTo>
                  <a:pt x="1152854" y="2133599"/>
                </a:lnTo>
                <a:lnTo>
                  <a:pt x="1177072" y="2146299"/>
                </a:lnTo>
                <a:lnTo>
                  <a:pt x="965774" y="2146299"/>
                </a:lnTo>
                <a:lnTo>
                  <a:pt x="910467" y="2184399"/>
                </a:lnTo>
                <a:close/>
              </a:path>
              <a:path w="2895600" h="2768600">
                <a:moveTo>
                  <a:pt x="1584675" y="2400299"/>
                </a:moveTo>
                <a:lnTo>
                  <a:pt x="1488984" y="2400299"/>
                </a:lnTo>
                <a:lnTo>
                  <a:pt x="1505454" y="2387599"/>
                </a:lnTo>
                <a:lnTo>
                  <a:pt x="1518054" y="2374899"/>
                </a:lnTo>
                <a:lnTo>
                  <a:pt x="1525566" y="2349499"/>
                </a:lnTo>
                <a:lnTo>
                  <a:pt x="1560074" y="2209799"/>
                </a:lnTo>
                <a:lnTo>
                  <a:pt x="1571413" y="2171699"/>
                </a:lnTo>
                <a:lnTo>
                  <a:pt x="1589671" y="2146299"/>
                </a:lnTo>
                <a:lnTo>
                  <a:pt x="1613898" y="2133599"/>
                </a:lnTo>
                <a:lnTo>
                  <a:pt x="1643147" y="2108199"/>
                </a:lnTo>
                <a:lnTo>
                  <a:pt x="1661325" y="2108199"/>
                </a:lnTo>
                <a:lnTo>
                  <a:pt x="1679369" y="2095499"/>
                </a:lnTo>
                <a:lnTo>
                  <a:pt x="1697215" y="2095499"/>
                </a:lnTo>
                <a:lnTo>
                  <a:pt x="1714799" y="2082799"/>
                </a:lnTo>
                <a:lnTo>
                  <a:pt x="1745954" y="2070099"/>
                </a:lnTo>
                <a:lnTo>
                  <a:pt x="1778050" y="2070099"/>
                </a:lnTo>
                <a:lnTo>
                  <a:pt x="1809670" y="2082799"/>
                </a:lnTo>
                <a:lnTo>
                  <a:pt x="1839393" y="2095499"/>
                </a:lnTo>
                <a:lnTo>
                  <a:pt x="1925434" y="2146299"/>
                </a:lnTo>
                <a:lnTo>
                  <a:pt x="1746018" y="2146299"/>
                </a:lnTo>
                <a:lnTo>
                  <a:pt x="1707239" y="2171699"/>
                </a:lnTo>
                <a:lnTo>
                  <a:pt x="1687494" y="2171699"/>
                </a:lnTo>
                <a:lnTo>
                  <a:pt x="1667600" y="2184399"/>
                </a:lnTo>
                <a:lnTo>
                  <a:pt x="1654700" y="2184399"/>
                </a:lnTo>
                <a:lnTo>
                  <a:pt x="1644019" y="2197099"/>
                </a:lnTo>
                <a:lnTo>
                  <a:pt x="1635975" y="2209799"/>
                </a:lnTo>
                <a:lnTo>
                  <a:pt x="1630982" y="2222499"/>
                </a:lnTo>
                <a:lnTo>
                  <a:pt x="1596443" y="2374899"/>
                </a:lnTo>
                <a:lnTo>
                  <a:pt x="1589706" y="2387599"/>
                </a:lnTo>
                <a:lnTo>
                  <a:pt x="1584675" y="2400299"/>
                </a:lnTo>
                <a:close/>
              </a:path>
              <a:path w="2895600" h="2768600">
                <a:moveTo>
                  <a:pt x="1512630" y="2463799"/>
                </a:moveTo>
                <a:lnTo>
                  <a:pt x="1254114" y="2463799"/>
                </a:lnTo>
                <a:lnTo>
                  <a:pt x="1234261" y="2451099"/>
                </a:lnTo>
                <a:lnTo>
                  <a:pt x="1216091" y="2438399"/>
                </a:lnTo>
                <a:lnTo>
                  <a:pt x="1200214" y="2425699"/>
                </a:lnTo>
                <a:lnTo>
                  <a:pt x="1187102" y="2412999"/>
                </a:lnTo>
                <a:lnTo>
                  <a:pt x="1177038" y="2387599"/>
                </a:lnTo>
                <a:lnTo>
                  <a:pt x="1170306" y="2374899"/>
                </a:lnTo>
                <a:lnTo>
                  <a:pt x="1135783" y="2222499"/>
                </a:lnTo>
                <a:lnTo>
                  <a:pt x="1130790" y="2209799"/>
                </a:lnTo>
                <a:lnTo>
                  <a:pt x="1122745" y="2197099"/>
                </a:lnTo>
                <a:lnTo>
                  <a:pt x="1112064" y="2184399"/>
                </a:lnTo>
                <a:lnTo>
                  <a:pt x="1099162" y="2184399"/>
                </a:lnTo>
                <a:lnTo>
                  <a:pt x="1079259" y="2171699"/>
                </a:lnTo>
                <a:lnTo>
                  <a:pt x="1059506" y="2171699"/>
                </a:lnTo>
                <a:lnTo>
                  <a:pt x="1020722" y="2146299"/>
                </a:lnTo>
                <a:lnTo>
                  <a:pt x="1177072" y="2146299"/>
                </a:lnTo>
                <a:lnTo>
                  <a:pt x="1195321" y="2171699"/>
                </a:lnTo>
                <a:lnTo>
                  <a:pt x="1206657" y="2209799"/>
                </a:lnTo>
                <a:lnTo>
                  <a:pt x="1241180" y="2349499"/>
                </a:lnTo>
                <a:lnTo>
                  <a:pt x="1248689" y="2374899"/>
                </a:lnTo>
                <a:lnTo>
                  <a:pt x="1261290" y="2387599"/>
                </a:lnTo>
                <a:lnTo>
                  <a:pt x="1277761" y="2400299"/>
                </a:lnTo>
                <a:lnTo>
                  <a:pt x="1584675" y="2400299"/>
                </a:lnTo>
                <a:lnTo>
                  <a:pt x="1579644" y="2412999"/>
                </a:lnTo>
                <a:lnTo>
                  <a:pt x="1566538" y="2425699"/>
                </a:lnTo>
                <a:lnTo>
                  <a:pt x="1550671" y="2438399"/>
                </a:lnTo>
                <a:lnTo>
                  <a:pt x="1532490" y="2451099"/>
                </a:lnTo>
                <a:lnTo>
                  <a:pt x="1512630" y="2463799"/>
                </a:lnTo>
                <a:close/>
              </a:path>
              <a:path w="2895600" h="2768600">
                <a:moveTo>
                  <a:pt x="2034887" y="2247899"/>
                </a:moveTo>
                <a:lnTo>
                  <a:pt x="1949461" y="2247899"/>
                </a:lnTo>
                <a:lnTo>
                  <a:pt x="1930037" y="2235199"/>
                </a:lnTo>
                <a:lnTo>
                  <a:pt x="1800975" y="2146299"/>
                </a:lnTo>
                <a:lnTo>
                  <a:pt x="1925434" y="2146299"/>
                </a:lnTo>
                <a:lnTo>
                  <a:pt x="1968455" y="2171699"/>
                </a:lnTo>
                <a:lnTo>
                  <a:pt x="1986403" y="2171699"/>
                </a:lnTo>
                <a:lnTo>
                  <a:pt x="2005189" y="2184399"/>
                </a:lnTo>
                <a:lnTo>
                  <a:pt x="2117743" y="2184399"/>
                </a:lnTo>
                <a:lnTo>
                  <a:pt x="2090566" y="2209799"/>
                </a:lnTo>
                <a:lnTo>
                  <a:pt x="2073888" y="2222499"/>
                </a:lnTo>
                <a:lnTo>
                  <a:pt x="2055170" y="2235199"/>
                </a:lnTo>
                <a:lnTo>
                  <a:pt x="2034887" y="2247899"/>
                </a:lnTo>
                <a:close/>
              </a:path>
              <a:path w="2895600" h="2768600">
                <a:moveTo>
                  <a:pt x="1823215" y="2692399"/>
                </a:moveTo>
                <a:lnTo>
                  <a:pt x="1533568" y="2692399"/>
                </a:lnTo>
                <a:lnTo>
                  <a:pt x="1582302" y="2679699"/>
                </a:lnTo>
                <a:lnTo>
                  <a:pt x="1630587" y="2679699"/>
                </a:lnTo>
                <a:lnTo>
                  <a:pt x="1818600" y="2628899"/>
                </a:lnTo>
                <a:lnTo>
                  <a:pt x="1864165" y="2603499"/>
                </a:lnTo>
                <a:lnTo>
                  <a:pt x="1909091" y="2590799"/>
                </a:lnTo>
                <a:lnTo>
                  <a:pt x="1953348" y="2565399"/>
                </a:lnTo>
                <a:lnTo>
                  <a:pt x="1996903" y="2552699"/>
                </a:lnTo>
                <a:lnTo>
                  <a:pt x="2039725" y="2527299"/>
                </a:lnTo>
                <a:lnTo>
                  <a:pt x="2081783" y="2501899"/>
                </a:lnTo>
                <a:lnTo>
                  <a:pt x="2123045" y="2476499"/>
                </a:lnTo>
                <a:lnTo>
                  <a:pt x="2163481" y="2438399"/>
                </a:lnTo>
                <a:lnTo>
                  <a:pt x="2203057" y="2412999"/>
                </a:lnTo>
                <a:lnTo>
                  <a:pt x="2208984" y="2412999"/>
                </a:lnTo>
                <a:lnTo>
                  <a:pt x="2216339" y="2400299"/>
                </a:lnTo>
                <a:lnTo>
                  <a:pt x="2489265" y="2400299"/>
                </a:lnTo>
                <a:lnTo>
                  <a:pt x="2500757" y="2387599"/>
                </a:lnTo>
                <a:lnTo>
                  <a:pt x="2515759" y="2374899"/>
                </a:lnTo>
                <a:lnTo>
                  <a:pt x="2533541" y="2374899"/>
                </a:lnTo>
                <a:lnTo>
                  <a:pt x="2553377" y="2362199"/>
                </a:lnTo>
                <a:lnTo>
                  <a:pt x="2582051" y="2374899"/>
                </a:lnTo>
                <a:lnTo>
                  <a:pt x="2605468" y="2387599"/>
                </a:lnTo>
                <a:lnTo>
                  <a:pt x="2621257" y="2412999"/>
                </a:lnTo>
                <a:lnTo>
                  <a:pt x="2627047" y="2438399"/>
                </a:lnTo>
                <a:lnTo>
                  <a:pt x="2621257" y="2463799"/>
                </a:lnTo>
                <a:lnTo>
                  <a:pt x="2613363" y="2476499"/>
                </a:lnTo>
                <a:lnTo>
                  <a:pt x="2235485" y="2476499"/>
                </a:lnTo>
                <a:lnTo>
                  <a:pt x="2195890" y="2501899"/>
                </a:lnTo>
                <a:lnTo>
                  <a:pt x="2155365" y="2527299"/>
                </a:lnTo>
                <a:lnTo>
                  <a:pt x="2113939" y="2552699"/>
                </a:lnTo>
                <a:lnTo>
                  <a:pt x="2071641" y="2578099"/>
                </a:lnTo>
                <a:lnTo>
                  <a:pt x="2028500" y="2603499"/>
                </a:lnTo>
                <a:lnTo>
                  <a:pt x="1984545" y="2628899"/>
                </a:lnTo>
                <a:lnTo>
                  <a:pt x="1939804" y="2654299"/>
                </a:lnTo>
                <a:lnTo>
                  <a:pt x="1848082" y="2679699"/>
                </a:lnTo>
                <a:lnTo>
                  <a:pt x="1823215" y="2692399"/>
                </a:lnTo>
                <a:close/>
              </a:path>
              <a:path w="2895600" h="2768600">
                <a:moveTo>
                  <a:pt x="1469864" y="2476499"/>
                </a:moveTo>
                <a:lnTo>
                  <a:pt x="1296882" y="2476499"/>
                </a:lnTo>
                <a:lnTo>
                  <a:pt x="1275153" y="2463799"/>
                </a:lnTo>
                <a:lnTo>
                  <a:pt x="1491589" y="2463799"/>
                </a:lnTo>
                <a:lnTo>
                  <a:pt x="1469864" y="2476499"/>
                </a:lnTo>
                <a:close/>
              </a:path>
              <a:path w="2895600" h="2768600">
                <a:moveTo>
                  <a:pt x="2582051" y="2514599"/>
                </a:moveTo>
                <a:lnTo>
                  <a:pt x="2532008" y="2514599"/>
                </a:lnTo>
                <a:lnTo>
                  <a:pt x="2513105" y="2501899"/>
                </a:lnTo>
                <a:lnTo>
                  <a:pt x="2497589" y="2489199"/>
                </a:lnTo>
                <a:lnTo>
                  <a:pt x="2486379" y="2476499"/>
                </a:lnTo>
                <a:lnTo>
                  <a:pt x="2613363" y="2476499"/>
                </a:lnTo>
                <a:lnTo>
                  <a:pt x="2605468" y="2489199"/>
                </a:lnTo>
                <a:lnTo>
                  <a:pt x="2582051" y="2514599"/>
                </a:lnTo>
                <a:close/>
              </a:path>
              <a:path w="2895600" h="2768600">
                <a:moveTo>
                  <a:pt x="1542688" y="2755899"/>
                </a:moveTo>
                <a:lnTo>
                  <a:pt x="1233363" y="2755899"/>
                </a:lnTo>
                <a:lnTo>
                  <a:pt x="1183482" y="2743199"/>
                </a:lnTo>
                <a:lnTo>
                  <a:pt x="1594633" y="2743199"/>
                </a:lnTo>
                <a:lnTo>
                  <a:pt x="1542688" y="2755899"/>
                </a:lnTo>
                <a:close/>
              </a:path>
              <a:path w="2895600" h="2768600">
                <a:moveTo>
                  <a:pt x="1437826" y="2768599"/>
                </a:moveTo>
                <a:lnTo>
                  <a:pt x="1334136" y="2768599"/>
                </a:lnTo>
                <a:lnTo>
                  <a:pt x="1283589" y="2755899"/>
                </a:lnTo>
                <a:lnTo>
                  <a:pt x="1490407" y="2755899"/>
                </a:lnTo>
                <a:lnTo>
                  <a:pt x="1437826" y="276859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"/>
            <a:ext cx="828674" cy="130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626553" y="254174"/>
            <a:ext cx="0" cy="2105660"/>
          </a:xfrm>
          <a:custGeom>
            <a:avLst/>
            <a:gdLst/>
            <a:ahLst/>
            <a:cxnLst/>
            <a:rect l="l" t="t" r="r" b="b"/>
            <a:pathLst>
              <a:path w="0" h="2105660">
                <a:moveTo>
                  <a:pt x="0" y="0"/>
                </a:moveTo>
                <a:lnTo>
                  <a:pt x="0" y="2105130"/>
                </a:lnTo>
              </a:path>
            </a:pathLst>
          </a:custGeom>
          <a:ln w="476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89810" y="3532753"/>
            <a:ext cx="13706459" cy="3219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40759" y="3496573"/>
            <a:ext cx="2857499" cy="3295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943852" y="4019534"/>
            <a:ext cx="1743074" cy="1743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636" y="132205"/>
            <a:ext cx="17918727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461779" y="7605856"/>
            <a:ext cx="826769" cy="1647825"/>
          </a:xfrm>
          <a:custGeom>
            <a:avLst/>
            <a:gdLst/>
            <a:ahLst/>
            <a:cxnLst/>
            <a:rect l="l" t="t" r="r" b="b"/>
            <a:pathLst>
              <a:path w="826769" h="1647825">
                <a:moveTo>
                  <a:pt x="823912" y="1647824"/>
                </a:moveTo>
                <a:lnTo>
                  <a:pt x="775501" y="1646426"/>
                </a:lnTo>
                <a:lnTo>
                  <a:pt x="727826" y="1642281"/>
                </a:lnTo>
                <a:lnTo>
                  <a:pt x="680966" y="1635468"/>
                </a:lnTo>
                <a:lnTo>
                  <a:pt x="634997" y="1626064"/>
                </a:lnTo>
                <a:lnTo>
                  <a:pt x="589996" y="1614146"/>
                </a:lnTo>
                <a:lnTo>
                  <a:pt x="546041" y="1599791"/>
                </a:lnTo>
                <a:lnTo>
                  <a:pt x="503208" y="1583077"/>
                </a:lnTo>
                <a:lnTo>
                  <a:pt x="461576" y="1564081"/>
                </a:lnTo>
                <a:lnTo>
                  <a:pt x="421222" y="1542880"/>
                </a:lnTo>
                <a:lnTo>
                  <a:pt x="382223" y="1519551"/>
                </a:lnTo>
                <a:lnTo>
                  <a:pt x="344655" y="1494172"/>
                </a:lnTo>
                <a:lnTo>
                  <a:pt x="308597" y="1466820"/>
                </a:lnTo>
                <a:lnTo>
                  <a:pt x="274126" y="1437572"/>
                </a:lnTo>
                <a:lnTo>
                  <a:pt x="241318" y="1406506"/>
                </a:lnTo>
                <a:lnTo>
                  <a:pt x="210252" y="1373698"/>
                </a:lnTo>
                <a:lnTo>
                  <a:pt x="181004" y="1339227"/>
                </a:lnTo>
                <a:lnTo>
                  <a:pt x="153652" y="1303169"/>
                </a:lnTo>
                <a:lnTo>
                  <a:pt x="128273" y="1265601"/>
                </a:lnTo>
                <a:lnTo>
                  <a:pt x="104944" y="1226602"/>
                </a:lnTo>
                <a:lnTo>
                  <a:pt x="83743" y="1186248"/>
                </a:lnTo>
                <a:lnTo>
                  <a:pt x="64747" y="1144616"/>
                </a:lnTo>
                <a:lnTo>
                  <a:pt x="48033" y="1101783"/>
                </a:lnTo>
                <a:lnTo>
                  <a:pt x="33678" y="1057828"/>
                </a:lnTo>
                <a:lnTo>
                  <a:pt x="21760" y="1012827"/>
                </a:lnTo>
                <a:lnTo>
                  <a:pt x="12355" y="966858"/>
                </a:lnTo>
                <a:lnTo>
                  <a:pt x="5543" y="919997"/>
                </a:lnTo>
                <a:lnTo>
                  <a:pt x="1398" y="872323"/>
                </a:lnTo>
                <a:lnTo>
                  <a:pt x="0" y="823912"/>
                </a:lnTo>
                <a:lnTo>
                  <a:pt x="1398" y="775501"/>
                </a:lnTo>
                <a:lnTo>
                  <a:pt x="5543" y="727826"/>
                </a:lnTo>
                <a:lnTo>
                  <a:pt x="12355" y="680966"/>
                </a:lnTo>
                <a:lnTo>
                  <a:pt x="21760" y="634997"/>
                </a:lnTo>
                <a:lnTo>
                  <a:pt x="33678" y="589996"/>
                </a:lnTo>
                <a:lnTo>
                  <a:pt x="48033" y="546041"/>
                </a:lnTo>
                <a:lnTo>
                  <a:pt x="64747" y="503208"/>
                </a:lnTo>
                <a:lnTo>
                  <a:pt x="83743" y="461576"/>
                </a:lnTo>
                <a:lnTo>
                  <a:pt x="104944" y="421222"/>
                </a:lnTo>
                <a:lnTo>
                  <a:pt x="128273" y="382223"/>
                </a:lnTo>
                <a:lnTo>
                  <a:pt x="153652" y="344655"/>
                </a:lnTo>
                <a:lnTo>
                  <a:pt x="181004" y="308597"/>
                </a:lnTo>
                <a:lnTo>
                  <a:pt x="210252" y="274126"/>
                </a:lnTo>
                <a:lnTo>
                  <a:pt x="241318" y="241318"/>
                </a:lnTo>
                <a:lnTo>
                  <a:pt x="274126" y="210252"/>
                </a:lnTo>
                <a:lnTo>
                  <a:pt x="308597" y="181004"/>
                </a:lnTo>
                <a:lnTo>
                  <a:pt x="344655" y="153652"/>
                </a:lnTo>
                <a:lnTo>
                  <a:pt x="382223" y="128273"/>
                </a:lnTo>
                <a:lnTo>
                  <a:pt x="421222" y="104944"/>
                </a:lnTo>
                <a:lnTo>
                  <a:pt x="461576" y="83743"/>
                </a:lnTo>
                <a:lnTo>
                  <a:pt x="503208" y="64747"/>
                </a:lnTo>
                <a:lnTo>
                  <a:pt x="546041" y="48033"/>
                </a:lnTo>
                <a:lnTo>
                  <a:pt x="589996" y="33678"/>
                </a:lnTo>
                <a:lnTo>
                  <a:pt x="634997" y="21760"/>
                </a:lnTo>
                <a:lnTo>
                  <a:pt x="680966" y="12355"/>
                </a:lnTo>
                <a:lnTo>
                  <a:pt x="727826" y="5543"/>
                </a:lnTo>
                <a:lnTo>
                  <a:pt x="775501" y="1398"/>
                </a:lnTo>
                <a:lnTo>
                  <a:pt x="823912" y="0"/>
                </a:lnTo>
                <a:lnTo>
                  <a:pt x="826221" y="66"/>
                </a:lnTo>
                <a:lnTo>
                  <a:pt x="826221" y="1647758"/>
                </a:lnTo>
                <a:lnTo>
                  <a:pt x="823912" y="1647824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9062" y="3378241"/>
            <a:ext cx="11349875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766" y="3070664"/>
            <a:ext cx="15882467" cy="568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1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24.png"/><Relationship Id="rId4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794149" y="3054717"/>
              <a:ext cx="7494270" cy="6199505"/>
            </a:xfrm>
            <a:custGeom>
              <a:avLst/>
              <a:gdLst/>
              <a:ahLst/>
              <a:cxnLst/>
              <a:rect l="l" t="t" r="r" b="b"/>
              <a:pathLst>
                <a:path w="7494269" h="6199505">
                  <a:moveTo>
                    <a:pt x="4181475" y="2090737"/>
                  </a:moveTo>
                  <a:lnTo>
                    <a:pt x="4180941" y="2042744"/>
                  </a:lnTo>
                  <a:lnTo>
                    <a:pt x="4179328" y="1995030"/>
                  </a:lnTo>
                  <a:lnTo>
                    <a:pt x="4176649" y="1947583"/>
                  </a:lnTo>
                  <a:lnTo>
                    <a:pt x="4172928" y="1900428"/>
                  </a:lnTo>
                  <a:lnTo>
                    <a:pt x="4168178" y="1853577"/>
                  </a:lnTo>
                  <a:lnTo>
                    <a:pt x="4162387" y="1807032"/>
                  </a:lnTo>
                  <a:lnTo>
                    <a:pt x="4155592" y="1760804"/>
                  </a:lnTo>
                  <a:lnTo>
                    <a:pt x="4147794" y="1714919"/>
                  </a:lnTo>
                  <a:lnTo>
                    <a:pt x="4139006" y="1669376"/>
                  </a:lnTo>
                  <a:lnTo>
                    <a:pt x="4129227" y="1624190"/>
                  </a:lnTo>
                  <a:lnTo>
                    <a:pt x="4118483" y="1579372"/>
                  </a:lnTo>
                  <a:lnTo>
                    <a:pt x="4106799" y="1534934"/>
                  </a:lnTo>
                  <a:lnTo>
                    <a:pt x="4094149" y="1490878"/>
                  </a:lnTo>
                  <a:lnTo>
                    <a:pt x="4080573" y="1447241"/>
                  </a:lnTo>
                  <a:lnTo>
                    <a:pt x="4066082" y="1404010"/>
                  </a:lnTo>
                  <a:lnTo>
                    <a:pt x="4050677" y="1361211"/>
                  </a:lnTo>
                  <a:lnTo>
                    <a:pt x="4034371" y="1318844"/>
                  </a:lnTo>
                  <a:lnTo>
                    <a:pt x="4017175" y="1276921"/>
                  </a:lnTo>
                  <a:lnTo>
                    <a:pt x="3999103" y="1235468"/>
                  </a:lnTo>
                  <a:lnTo>
                    <a:pt x="3980167" y="1194485"/>
                  </a:lnTo>
                  <a:lnTo>
                    <a:pt x="3960393" y="1153985"/>
                  </a:lnTo>
                  <a:lnTo>
                    <a:pt x="3939756" y="1113980"/>
                  </a:lnTo>
                  <a:lnTo>
                    <a:pt x="3918305" y="1074470"/>
                  </a:lnTo>
                  <a:lnTo>
                    <a:pt x="3896029" y="1035494"/>
                  </a:lnTo>
                  <a:lnTo>
                    <a:pt x="3872941" y="997051"/>
                  </a:lnTo>
                  <a:lnTo>
                    <a:pt x="3849065" y="959142"/>
                  </a:lnTo>
                  <a:lnTo>
                    <a:pt x="3824414" y="921778"/>
                  </a:lnTo>
                  <a:lnTo>
                    <a:pt x="3798976" y="884986"/>
                  </a:lnTo>
                  <a:lnTo>
                    <a:pt x="3772789" y="848779"/>
                  </a:lnTo>
                  <a:lnTo>
                    <a:pt x="3745839" y="813142"/>
                  </a:lnTo>
                  <a:lnTo>
                    <a:pt x="3718166" y="778116"/>
                  </a:lnTo>
                  <a:lnTo>
                    <a:pt x="3689756" y="743699"/>
                  </a:lnTo>
                  <a:lnTo>
                    <a:pt x="3660635" y="709904"/>
                  </a:lnTo>
                  <a:lnTo>
                    <a:pt x="3630815" y="676732"/>
                  </a:lnTo>
                  <a:lnTo>
                    <a:pt x="3600310" y="644220"/>
                  </a:lnTo>
                  <a:lnTo>
                    <a:pt x="3569119" y="612355"/>
                  </a:lnTo>
                  <a:lnTo>
                    <a:pt x="3537254" y="581164"/>
                  </a:lnTo>
                  <a:lnTo>
                    <a:pt x="3504730" y="550646"/>
                  </a:lnTo>
                  <a:lnTo>
                    <a:pt x="3471570" y="520827"/>
                  </a:lnTo>
                  <a:lnTo>
                    <a:pt x="3437775" y="491705"/>
                  </a:lnTo>
                  <a:lnTo>
                    <a:pt x="3403358" y="463308"/>
                  </a:lnTo>
                  <a:lnTo>
                    <a:pt x="3368319" y="435622"/>
                  </a:lnTo>
                  <a:lnTo>
                    <a:pt x="3332696" y="408686"/>
                  </a:lnTo>
                  <a:lnTo>
                    <a:pt x="3296475" y="382485"/>
                  </a:lnTo>
                  <a:lnTo>
                    <a:pt x="3259683" y="357060"/>
                  </a:lnTo>
                  <a:lnTo>
                    <a:pt x="3222333" y="332397"/>
                  </a:lnTo>
                  <a:lnTo>
                    <a:pt x="3184423" y="308521"/>
                  </a:lnTo>
                  <a:lnTo>
                    <a:pt x="3145967" y="285445"/>
                  </a:lnTo>
                  <a:lnTo>
                    <a:pt x="3106991" y="263169"/>
                  </a:lnTo>
                  <a:lnTo>
                    <a:pt x="3067494" y="241706"/>
                  </a:lnTo>
                  <a:lnTo>
                    <a:pt x="3027489" y="221081"/>
                  </a:lnTo>
                  <a:lnTo>
                    <a:pt x="2986989" y="201295"/>
                  </a:lnTo>
                  <a:lnTo>
                    <a:pt x="2946006" y="182359"/>
                  </a:lnTo>
                  <a:lnTo>
                    <a:pt x="2904553" y="164299"/>
                  </a:lnTo>
                  <a:lnTo>
                    <a:pt x="2862630" y="147104"/>
                  </a:lnTo>
                  <a:lnTo>
                    <a:pt x="2820263" y="130797"/>
                  </a:lnTo>
                  <a:lnTo>
                    <a:pt x="2777464" y="115392"/>
                  </a:lnTo>
                  <a:lnTo>
                    <a:pt x="2734233" y="100888"/>
                  </a:lnTo>
                  <a:lnTo>
                    <a:pt x="2690584" y="87312"/>
                  </a:lnTo>
                  <a:lnTo>
                    <a:pt x="2646540" y="74676"/>
                  </a:lnTo>
                  <a:lnTo>
                    <a:pt x="2602103" y="62979"/>
                  </a:lnTo>
                  <a:lnTo>
                    <a:pt x="2557284" y="52247"/>
                  </a:lnTo>
                  <a:lnTo>
                    <a:pt x="2512098" y="42468"/>
                  </a:lnTo>
                  <a:lnTo>
                    <a:pt x="2466556" y="33680"/>
                  </a:lnTo>
                  <a:lnTo>
                    <a:pt x="2420658" y="25882"/>
                  </a:lnTo>
                  <a:lnTo>
                    <a:pt x="2374442" y="19075"/>
                  </a:lnTo>
                  <a:lnTo>
                    <a:pt x="2327897" y="13296"/>
                  </a:lnTo>
                  <a:lnTo>
                    <a:pt x="2281034" y="8534"/>
                  </a:lnTo>
                  <a:lnTo>
                    <a:pt x="2233879" y="4813"/>
                  </a:lnTo>
                  <a:lnTo>
                    <a:pt x="2186444" y="2146"/>
                  </a:lnTo>
                  <a:lnTo>
                    <a:pt x="2138718" y="533"/>
                  </a:lnTo>
                  <a:lnTo>
                    <a:pt x="2090737" y="0"/>
                  </a:lnTo>
                  <a:lnTo>
                    <a:pt x="2042756" y="533"/>
                  </a:lnTo>
                  <a:lnTo>
                    <a:pt x="1995043" y="2146"/>
                  </a:lnTo>
                  <a:lnTo>
                    <a:pt x="1947595" y="4813"/>
                  </a:lnTo>
                  <a:lnTo>
                    <a:pt x="1900440" y="8534"/>
                  </a:lnTo>
                  <a:lnTo>
                    <a:pt x="1853577" y="13296"/>
                  </a:lnTo>
                  <a:lnTo>
                    <a:pt x="1807032" y="19075"/>
                  </a:lnTo>
                  <a:lnTo>
                    <a:pt x="1760816" y="25882"/>
                  </a:lnTo>
                  <a:lnTo>
                    <a:pt x="1714931" y="33680"/>
                  </a:lnTo>
                  <a:lnTo>
                    <a:pt x="1669376" y="42468"/>
                  </a:lnTo>
                  <a:lnTo>
                    <a:pt x="1624190" y="52247"/>
                  </a:lnTo>
                  <a:lnTo>
                    <a:pt x="1579372" y="62979"/>
                  </a:lnTo>
                  <a:lnTo>
                    <a:pt x="1534934" y="74676"/>
                  </a:lnTo>
                  <a:lnTo>
                    <a:pt x="1490891" y="87312"/>
                  </a:lnTo>
                  <a:lnTo>
                    <a:pt x="1447241" y="100888"/>
                  </a:lnTo>
                  <a:lnTo>
                    <a:pt x="1404023" y="115392"/>
                  </a:lnTo>
                  <a:lnTo>
                    <a:pt x="1361211" y="130797"/>
                  </a:lnTo>
                  <a:lnTo>
                    <a:pt x="1318844" y="147104"/>
                  </a:lnTo>
                  <a:lnTo>
                    <a:pt x="1276934" y="164299"/>
                  </a:lnTo>
                  <a:lnTo>
                    <a:pt x="1235468" y="182359"/>
                  </a:lnTo>
                  <a:lnTo>
                    <a:pt x="1194485" y="201295"/>
                  </a:lnTo>
                  <a:lnTo>
                    <a:pt x="1153985" y="221081"/>
                  </a:lnTo>
                  <a:lnTo>
                    <a:pt x="1113980" y="241706"/>
                  </a:lnTo>
                  <a:lnTo>
                    <a:pt x="1074483" y="263169"/>
                  </a:lnTo>
                  <a:lnTo>
                    <a:pt x="1035507" y="285445"/>
                  </a:lnTo>
                  <a:lnTo>
                    <a:pt x="997051" y="308521"/>
                  </a:lnTo>
                  <a:lnTo>
                    <a:pt x="959142" y="332397"/>
                  </a:lnTo>
                  <a:lnTo>
                    <a:pt x="921791" y="357060"/>
                  </a:lnTo>
                  <a:lnTo>
                    <a:pt x="884999" y="382485"/>
                  </a:lnTo>
                  <a:lnTo>
                    <a:pt x="848779" y="408686"/>
                  </a:lnTo>
                  <a:lnTo>
                    <a:pt x="813155" y="435622"/>
                  </a:lnTo>
                  <a:lnTo>
                    <a:pt x="778129" y="463308"/>
                  </a:lnTo>
                  <a:lnTo>
                    <a:pt x="743699" y="491705"/>
                  </a:lnTo>
                  <a:lnTo>
                    <a:pt x="709904" y="520827"/>
                  </a:lnTo>
                  <a:lnTo>
                    <a:pt x="676744" y="550646"/>
                  </a:lnTo>
                  <a:lnTo>
                    <a:pt x="644220" y="581164"/>
                  </a:lnTo>
                  <a:lnTo>
                    <a:pt x="612368" y="612355"/>
                  </a:lnTo>
                  <a:lnTo>
                    <a:pt x="581177" y="644220"/>
                  </a:lnTo>
                  <a:lnTo>
                    <a:pt x="550659" y="676732"/>
                  </a:lnTo>
                  <a:lnTo>
                    <a:pt x="520839" y="709904"/>
                  </a:lnTo>
                  <a:lnTo>
                    <a:pt x="491718" y="743699"/>
                  </a:lnTo>
                  <a:lnTo>
                    <a:pt x="463308" y="778116"/>
                  </a:lnTo>
                  <a:lnTo>
                    <a:pt x="435635" y="813142"/>
                  </a:lnTo>
                  <a:lnTo>
                    <a:pt x="408686" y="848779"/>
                  </a:lnTo>
                  <a:lnTo>
                    <a:pt x="382498" y="884986"/>
                  </a:lnTo>
                  <a:lnTo>
                    <a:pt x="357060" y="921778"/>
                  </a:lnTo>
                  <a:lnTo>
                    <a:pt x="332409" y="959142"/>
                  </a:lnTo>
                  <a:lnTo>
                    <a:pt x="308533" y="997051"/>
                  </a:lnTo>
                  <a:lnTo>
                    <a:pt x="285445" y="1035494"/>
                  </a:lnTo>
                  <a:lnTo>
                    <a:pt x="263169" y="1074470"/>
                  </a:lnTo>
                  <a:lnTo>
                    <a:pt x="241719" y="1113980"/>
                  </a:lnTo>
                  <a:lnTo>
                    <a:pt x="221094" y="1153985"/>
                  </a:lnTo>
                  <a:lnTo>
                    <a:pt x="201307" y="1194485"/>
                  </a:lnTo>
                  <a:lnTo>
                    <a:pt x="182372" y="1235468"/>
                  </a:lnTo>
                  <a:lnTo>
                    <a:pt x="164299" y="1276921"/>
                  </a:lnTo>
                  <a:lnTo>
                    <a:pt x="147104" y="1318844"/>
                  </a:lnTo>
                  <a:lnTo>
                    <a:pt x="130797" y="1361211"/>
                  </a:lnTo>
                  <a:lnTo>
                    <a:pt x="115392" y="1404010"/>
                  </a:lnTo>
                  <a:lnTo>
                    <a:pt x="100901" y="1447241"/>
                  </a:lnTo>
                  <a:lnTo>
                    <a:pt x="87325" y="1490878"/>
                  </a:lnTo>
                  <a:lnTo>
                    <a:pt x="74688" y="1534934"/>
                  </a:lnTo>
                  <a:lnTo>
                    <a:pt x="62992" y="1579372"/>
                  </a:lnTo>
                  <a:lnTo>
                    <a:pt x="52247" y="1624190"/>
                  </a:lnTo>
                  <a:lnTo>
                    <a:pt x="42481" y="1669376"/>
                  </a:lnTo>
                  <a:lnTo>
                    <a:pt x="33680" y="1714919"/>
                  </a:lnTo>
                  <a:lnTo>
                    <a:pt x="25882" y="1760804"/>
                  </a:lnTo>
                  <a:lnTo>
                    <a:pt x="19088" y="1807032"/>
                  </a:lnTo>
                  <a:lnTo>
                    <a:pt x="13309" y="1853577"/>
                  </a:lnTo>
                  <a:lnTo>
                    <a:pt x="8547" y="1900428"/>
                  </a:lnTo>
                  <a:lnTo>
                    <a:pt x="4826" y="1947583"/>
                  </a:lnTo>
                  <a:lnTo>
                    <a:pt x="2159" y="1995030"/>
                  </a:lnTo>
                  <a:lnTo>
                    <a:pt x="546" y="2042744"/>
                  </a:lnTo>
                  <a:lnTo>
                    <a:pt x="0" y="2090737"/>
                  </a:lnTo>
                  <a:lnTo>
                    <a:pt x="546" y="2138718"/>
                  </a:lnTo>
                  <a:lnTo>
                    <a:pt x="2159" y="2186432"/>
                  </a:lnTo>
                  <a:lnTo>
                    <a:pt x="4826" y="2233879"/>
                  </a:lnTo>
                  <a:lnTo>
                    <a:pt x="8547" y="2281034"/>
                  </a:lnTo>
                  <a:lnTo>
                    <a:pt x="13309" y="2327884"/>
                  </a:lnTo>
                  <a:lnTo>
                    <a:pt x="19088" y="2374430"/>
                  </a:lnTo>
                  <a:lnTo>
                    <a:pt x="25882" y="2420658"/>
                  </a:lnTo>
                  <a:lnTo>
                    <a:pt x="33680" y="2466543"/>
                  </a:lnTo>
                  <a:lnTo>
                    <a:pt x="42481" y="2512085"/>
                  </a:lnTo>
                  <a:lnTo>
                    <a:pt x="52247" y="2557272"/>
                  </a:lnTo>
                  <a:lnTo>
                    <a:pt x="62992" y="2602090"/>
                  </a:lnTo>
                  <a:lnTo>
                    <a:pt x="74688" y="2646527"/>
                  </a:lnTo>
                  <a:lnTo>
                    <a:pt x="87325" y="2690584"/>
                  </a:lnTo>
                  <a:lnTo>
                    <a:pt x="100901" y="2734221"/>
                  </a:lnTo>
                  <a:lnTo>
                    <a:pt x="115392" y="2777452"/>
                  </a:lnTo>
                  <a:lnTo>
                    <a:pt x="130797" y="2820251"/>
                  </a:lnTo>
                  <a:lnTo>
                    <a:pt x="147104" y="2862618"/>
                  </a:lnTo>
                  <a:lnTo>
                    <a:pt x="164299" y="2904540"/>
                  </a:lnTo>
                  <a:lnTo>
                    <a:pt x="182372" y="2945993"/>
                  </a:lnTo>
                  <a:lnTo>
                    <a:pt x="201307" y="2986976"/>
                  </a:lnTo>
                  <a:lnTo>
                    <a:pt x="221094" y="3027476"/>
                  </a:lnTo>
                  <a:lnTo>
                    <a:pt x="241719" y="3067481"/>
                  </a:lnTo>
                  <a:lnTo>
                    <a:pt x="263169" y="3106991"/>
                  </a:lnTo>
                  <a:lnTo>
                    <a:pt x="285445" y="3145967"/>
                  </a:lnTo>
                  <a:lnTo>
                    <a:pt x="308533" y="3184410"/>
                  </a:lnTo>
                  <a:lnTo>
                    <a:pt x="332409" y="3222320"/>
                  </a:lnTo>
                  <a:lnTo>
                    <a:pt x="357060" y="3259683"/>
                  </a:lnTo>
                  <a:lnTo>
                    <a:pt x="382498" y="3296475"/>
                  </a:lnTo>
                  <a:lnTo>
                    <a:pt x="408686" y="3332683"/>
                  </a:lnTo>
                  <a:lnTo>
                    <a:pt x="435635" y="3368319"/>
                  </a:lnTo>
                  <a:lnTo>
                    <a:pt x="463308" y="3403346"/>
                  </a:lnTo>
                  <a:lnTo>
                    <a:pt x="491718" y="3437763"/>
                  </a:lnTo>
                  <a:lnTo>
                    <a:pt x="520839" y="3471557"/>
                  </a:lnTo>
                  <a:lnTo>
                    <a:pt x="550659" y="3504730"/>
                  </a:lnTo>
                  <a:lnTo>
                    <a:pt x="581177" y="3537242"/>
                  </a:lnTo>
                  <a:lnTo>
                    <a:pt x="612368" y="3569106"/>
                  </a:lnTo>
                  <a:lnTo>
                    <a:pt x="644220" y="3600297"/>
                  </a:lnTo>
                  <a:lnTo>
                    <a:pt x="676744" y="3630815"/>
                  </a:lnTo>
                  <a:lnTo>
                    <a:pt x="709904" y="3660635"/>
                  </a:lnTo>
                  <a:lnTo>
                    <a:pt x="743699" y="3689756"/>
                  </a:lnTo>
                  <a:lnTo>
                    <a:pt x="778129" y="3718153"/>
                  </a:lnTo>
                  <a:lnTo>
                    <a:pt x="813155" y="3745839"/>
                  </a:lnTo>
                  <a:lnTo>
                    <a:pt x="848779" y="3772776"/>
                  </a:lnTo>
                  <a:lnTo>
                    <a:pt x="884999" y="3798976"/>
                  </a:lnTo>
                  <a:lnTo>
                    <a:pt x="921791" y="3824401"/>
                  </a:lnTo>
                  <a:lnTo>
                    <a:pt x="959142" y="3849065"/>
                  </a:lnTo>
                  <a:lnTo>
                    <a:pt x="997051" y="3872941"/>
                  </a:lnTo>
                  <a:lnTo>
                    <a:pt x="1035507" y="3896017"/>
                  </a:lnTo>
                  <a:lnTo>
                    <a:pt x="1074483" y="3918293"/>
                  </a:lnTo>
                  <a:lnTo>
                    <a:pt x="1113980" y="3939756"/>
                  </a:lnTo>
                  <a:lnTo>
                    <a:pt x="1153985" y="3960380"/>
                  </a:lnTo>
                  <a:lnTo>
                    <a:pt x="1194485" y="3980167"/>
                  </a:lnTo>
                  <a:lnTo>
                    <a:pt x="1235468" y="3999103"/>
                  </a:lnTo>
                  <a:lnTo>
                    <a:pt x="1276934" y="4017162"/>
                  </a:lnTo>
                  <a:lnTo>
                    <a:pt x="1318844" y="4034358"/>
                  </a:lnTo>
                  <a:lnTo>
                    <a:pt x="1361211" y="4050665"/>
                  </a:lnTo>
                  <a:lnTo>
                    <a:pt x="1404023" y="4066070"/>
                  </a:lnTo>
                  <a:lnTo>
                    <a:pt x="1447241" y="4080573"/>
                  </a:lnTo>
                  <a:lnTo>
                    <a:pt x="1490891" y="4094149"/>
                  </a:lnTo>
                  <a:lnTo>
                    <a:pt x="1534934" y="4106786"/>
                  </a:lnTo>
                  <a:lnTo>
                    <a:pt x="1579372" y="4118483"/>
                  </a:lnTo>
                  <a:lnTo>
                    <a:pt x="1624190" y="4129214"/>
                  </a:lnTo>
                  <a:lnTo>
                    <a:pt x="1669376" y="4138993"/>
                  </a:lnTo>
                  <a:lnTo>
                    <a:pt x="1714931" y="4147782"/>
                  </a:lnTo>
                  <a:lnTo>
                    <a:pt x="1760816" y="4155579"/>
                  </a:lnTo>
                  <a:lnTo>
                    <a:pt x="1807032" y="4162387"/>
                  </a:lnTo>
                  <a:lnTo>
                    <a:pt x="1853577" y="4168165"/>
                  </a:lnTo>
                  <a:lnTo>
                    <a:pt x="1900440" y="4172928"/>
                  </a:lnTo>
                  <a:lnTo>
                    <a:pt x="1947595" y="4176649"/>
                  </a:lnTo>
                  <a:lnTo>
                    <a:pt x="1995043" y="4179316"/>
                  </a:lnTo>
                  <a:lnTo>
                    <a:pt x="2042756" y="4180929"/>
                  </a:lnTo>
                  <a:lnTo>
                    <a:pt x="2090737" y="4181475"/>
                  </a:lnTo>
                  <a:lnTo>
                    <a:pt x="2138718" y="4180929"/>
                  </a:lnTo>
                  <a:lnTo>
                    <a:pt x="2186444" y="4179316"/>
                  </a:lnTo>
                  <a:lnTo>
                    <a:pt x="2233879" y="4176649"/>
                  </a:lnTo>
                  <a:lnTo>
                    <a:pt x="2281034" y="4172928"/>
                  </a:lnTo>
                  <a:lnTo>
                    <a:pt x="2327897" y="4168165"/>
                  </a:lnTo>
                  <a:lnTo>
                    <a:pt x="2374442" y="4162387"/>
                  </a:lnTo>
                  <a:lnTo>
                    <a:pt x="2420658" y="4155579"/>
                  </a:lnTo>
                  <a:lnTo>
                    <a:pt x="2466556" y="4147782"/>
                  </a:lnTo>
                  <a:lnTo>
                    <a:pt x="2512098" y="4138993"/>
                  </a:lnTo>
                  <a:lnTo>
                    <a:pt x="2557284" y="4129214"/>
                  </a:lnTo>
                  <a:lnTo>
                    <a:pt x="2602103" y="4118483"/>
                  </a:lnTo>
                  <a:lnTo>
                    <a:pt x="2646540" y="4106786"/>
                  </a:lnTo>
                  <a:lnTo>
                    <a:pt x="2690584" y="4094149"/>
                  </a:lnTo>
                  <a:lnTo>
                    <a:pt x="2734233" y="4080573"/>
                  </a:lnTo>
                  <a:lnTo>
                    <a:pt x="2777464" y="4066070"/>
                  </a:lnTo>
                  <a:lnTo>
                    <a:pt x="2820263" y="4050665"/>
                  </a:lnTo>
                  <a:lnTo>
                    <a:pt x="2862630" y="4034358"/>
                  </a:lnTo>
                  <a:lnTo>
                    <a:pt x="2904553" y="4017162"/>
                  </a:lnTo>
                  <a:lnTo>
                    <a:pt x="2946006" y="3999103"/>
                  </a:lnTo>
                  <a:lnTo>
                    <a:pt x="2986989" y="3980167"/>
                  </a:lnTo>
                  <a:lnTo>
                    <a:pt x="3027489" y="3960380"/>
                  </a:lnTo>
                  <a:lnTo>
                    <a:pt x="3067494" y="3939756"/>
                  </a:lnTo>
                  <a:lnTo>
                    <a:pt x="3106991" y="3918293"/>
                  </a:lnTo>
                  <a:lnTo>
                    <a:pt x="3145967" y="3896017"/>
                  </a:lnTo>
                  <a:lnTo>
                    <a:pt x="3184423" y="3872941"/>
                  </a:lnTo>
                  <a:lnTo>
                    <a:pt x="3222333" y="3849065"/>
                  </a:lnTo>
                  <a:lnTo>
                    <a:pt x="3259683" y="3824401"/>
                  </a:lnTo>
                  <a:lnTo>
                    <a:pt x="3296475" y="3798976"/>
                  </a:lnTo>
                  <a:lnTo>
                    <a:pt x="3332696" y="3772776"/>
                  </a:lnTo>
                  <a:lnTo>
                    <a:pt x="3368319" y="3745839"/>
                  </a:lnTo>
                  <a:lnTo>
                    <a:pt x="3403358" y="3718153"/>
                  </a:lnTo>
                  <a:lnTo>
                    <a:pt x="3437775" y="3689756"/>
                  </a:lnTo>
                  <a:lnTo>
                    <a:pt x="3471570" y="3660635"/>
                  </a:lnTo>
                  <a:lnTo>
                    <a:pt x="3504730" y="3630815"/>
                  </a:lnTo>
                  <a:lnTo>
                    <a:pt x="3537254" y="3600297"/>
                  </a:lnTo>
                  <a:lnTo>
                    <a:pt x="3569119" y="3569106"/>
                  </a:lnTo>
                  <a:lnTo>
                    <a:pt x="3600310" y="3537242"/>
                  </a:lnTo>
                  <a:lnTo>
                    <a:pt x="3630815" y="3504730"/>
                  </a:lnTo>
                  <a:lnTo>
                    <a:pt x="3660635" y="3471557"/>
                  </a:lnTo>
                  <a:lnTo>
                    <a:pt x="3689756" y="3437763"/>
                  </a:lnTo>
                  <a:lnTo>
                    <a:pt x="3718166" y="3403346"/>
                  </a:lnTo>
                  <a:lnTo>
                    <a:pt x="3745839" y="3368319"/>
                  </a:lnTo>
                  <a:lnTo>
                    <a:pt x="3772789" y="3332683"/>
                  </a:lnTo>
                  <a:lnTo>
                    <a:pt x="3798976" y="3296475"/>
                  </a:lnTo>
                  <a:lnTo>
                    <a:pt x="3824414" y="3259683"/>
                  </a:lnTo>
                  <a:lnTo>
                    <a:pt x="3849065" y="3222320"/>
                  </a:lnTo>
                  <a:lnTo>
                    <a:pt x="3872941" y="3184410"/>
                  </a:lnTo>
                  <a:lnTo>
                    <a:pt x="3896029" y="3145967"/>
                  </a:lnTo>
                  <a:lnTo>
                    <a:pt x="3918305" y="3106991"/>
                  </a:lnTo>
                  <a:lnTo>
                    <a:pt x="3939756" y="3067481"/>
                  </a:lnTo>
                  <a:lnTo>
                    <a:pt x="3960393" y="3027476"/>
                  </a:lnTo>
                  <a:lnTo>
                    <a:pt x="3980167" y="2986976"/>
                  </a:lnTo>
                  <a:lnTo>
                    <a:pt x="3999103" y="2945993"/>
                  </a:lnTo>
                  <a:lnTo>
                    <a:pt x="4017175" y="2904540"/>
                  </a:lnTo>
                  <a:lnTo>
                    <a:pt x="4034371" y="2862618"/>
                  </a:lnTo>
                  <a:lnTo>
                    <a:pt x="4050677" y="2820251"/>
                  </a:lnTo>
                  <a:lnTo>
                    <a:pt x="4066082" y="2777452"/>
                  </a:lnTo>
                  <a:lnTo>
                    <a:pt x="4080573" y="2734221"/>
                  </a:lnTo>
                  <a:lnTo>
                    <a:pt x="4094149" y="2690584"/>
                  </a:lnTo>
                  <a:lnTo>
                    <a:pt x="4106799" y="2646527"/>
                  </a:lnTo>
                  <a:lnTo>
                    <a:pt x="4118483" y="2602090"/>
                  </a:lnTo>
                  <a:lnTo>
                    <a:pt x="4129227" y="2557272"/>
                  </a:lnTo>
                  <a:lnTo>
                    <a:pt x="4139006" y="2512085"/>
                  </a:lnTo>
                  <a:lnTo>
                    <a:pt x="4147794" y="2466543"/>
                  </a:lnTo>
                  <a:lnTo>
                    <a:pt x="4155592" y="2420658"/>
                  </a:lnTo>
                  <a:lnTo>
                    <a:pt x="4162387" y="2374430"/>
                  </a:lnTo>
                  <a:lnTo>
                    <a:pt x="4168178" y="2327884"/>
                  </a:lnTo>
                  <a:lnTo>
                    <a:pt x="4172928" y="2281034"/>
                  </a:lnTo>
                  <a:lnTo>
                    <a:pt x="4176649" y="2233879"/>
                  </a:lnTo>
                  <a:lnTo>
                    <a:pt x="4179328" y="2186432"/>
                  </a:lnTo>
                  <a:lnTo>
                    <a:pt x="4180941" y="2138718"/>
                  </a:lnTo>
                  <a:lnTo>
                    <a:pt x="4181475" y="2090737"/>
                  </a:lnTo>
                  <a:close/>
                </a:path>
                <a:path w="7494269" h="6199505">
                  <a:moveTo>
                    <a:pt x="7493838" y="4551210"/>
                  </a:moveTo>
                  <a:lnTo>
                    <a:pt x="7443127" y="4552543"/>
                  </a:lnTo>
                  <a:lnTo>
                    <a:pt x="7395451" y="4556684"/>
                  </a:lnTo>
                  <a:lnTo>
                    <a:pt x="7348588" y="4563503"/>
                  </a:lnTo>
                  <a:lnTo>
                    <a:pt x="7302614" y="4572901"/>
                  </a:lnTo>
                  <a:lnTo>
                    <a:pt x="7257618" y="4584827"/>
                  </a:lnTo>
                  <a:lnTo>
                    <a:pt x="7213663" y="4599178"/>
                  </a:lnTo>
                  <a:lnTo>
                    <a:pt x="7170826" y="4615891"/>
                  </a:lnTo>
                  <a:lnTo>
                    <a:pt x="7129196" y="4634890"/>
                  </a:lnTo>
                  <a:lnTo>
                    <a:pt x="7088848" y="4656086"/>
                  </a:lnTo>
                  <a:lnTo>
                    <a:pt x="7049846" y="4679416"/>
                  </a:lnTo>
                  <a:lnTo>
                    <a:pt x="7012279" y="4704804"/>
                  </a:lnTo>
                  <a:lnTo>
                    <a:pt x="6976224" y="4732147"/>
                  </a:lnTo>
                  <a:lnTo>
                    <a:pt x="6941744" y="4761395"/>
                  </a:lnTo>
                  <a:lnTo>
                    <a:pt x="6908940" y="4792459"/>
                  </a:lnTo>
                  <a:lnTo>
                    <a:pt x="6877875" y="4825276"/>
                  </a:lnTo>
                  <a:lnTo>
                    <a:pt x="6848627" y="4859744"/>
                  </a:lnTo>
                  <a:lnTo>
                    <a:pt x="6821271" y="4895799"/>
                  </a:lnTo>
                  <a:lnTo>
                    <a:pt x="6795897" y="4933366"/>
                  </a:lnTo>
                  <a:lnTo>
                    <a:pt x="6772567" y="4972367"/>
                  </a:lnTo>
                  <a:lnTo>
                    <a:pt x="6751371" y="5012728"/>
                  </a:lnTo>
                  <a:lnTo>
                    <a:pt x="6732371" y="5054358"/>
                  </a:lnTo>
                  <a:lnTo>
                    <a:pt x="6715658" y="5097183"/>
                  </a:lnTo>
                  <a:lnTo>
                    <a:pt x="6701307" y="5141138"/>
                  </a:lnTo>
                  <a:lnTo>
                    <a:pt x="6689382" y="5186146"/>
                  </a:lnTo>
                  <a:lnTo>
                    <a:pt x="6679984" y="5232108"/>
                  </a:lnTo>
                  <a:lnTo>
                    <a:pt x="6673164" y="5278971"/>
                  </a:lnTo>
                  <a:lnTo>
                    <a:pt x="6669024" y="5326646"/>
                  </a:lnTo>
                  <a:lnTo>
                    <a:pt x="6667627" y="5375059"/>
                  </a:lnTo>
                  <a:lnTo>
                    <a:pt x="6669024" y="5423471"/>
                  </a:lnTo>
                  <a:lnTo>
                    <a:pt x="6673164" y="5471147"/>
                  </a:lnTo>
                  <a:lnTo>
                    <a:pt x="6679984" y="5517997"/>
                  </a:lnTo>
                  <a:lnTo>
                    <a:pt x="6689382" y="5563971"/>
                  </a:lnTo>
                  <a:lnTo>
                    <a:pt x="6701307" y="5608980"/>
                  </a:lnTo>
                  <a:lnTo>
                    <a:pt x="6715658" y="5652935"/>
                  </a:lnTo>
                  <a:lnTo>
                    <a:pt x="6732371" y="5695759"/>
                  </a:lnTo>
                  <a:lnTo>
                    <a:pt x="6751371" y="5737390"/>
                  </a:lnTo>
                  <a:lnTo>
                    <a:pt x="6772567" y="5777750"/>
                  </a:lnTo>
                  <a:lnTo>
                    <a:pt x="6795897" y="5816752"/>
                  </a:lnTo>
                  <a:lnTo>
                    <a:pt x="6821271" y="5854319"/>
                  </a:lnTo>
                  <a:lnTo>
                    <a:pt x="6848627" y="5890374"/>
                  </a:lnTo>
                  <a:lnTo>
                    <a:pt x="6877875" y="5924842"/>
                  </a:lnTo>
                  <a:lnTo>
                    <a:pt x="6908940" y="5957646"/>
                  </a:lnTo>
                  <a:lnTo>
                    <a:pt x="6941744" y="5988723"/>
                  </a:lnTo>
                  <a:lnTo>
                    <a:pt x="6976224" y="6017971"/>
                  </a:lnTo>
                  <a:lnTo>
                    <a:pt x="7012279" y="6045314"/>
                  </a:lnTo>
                  <a:lnTo>
                    <a:pt x="7049846" y="6070701"/>
                  </a:lnTo>
                  <a:lnTo>
                    <a:pt x="7088848" y="6094031"/>
                  </a:lnTo>
                  <a:lnTo>
                    <a:pt x="7129196" y="6115228"/>
                  </a:lnTo>
                  <a:lnTo>
                    <a:pt x="7170826" y="6134227"/>
                  </a:lnTo>
                  <a:lnTo>
                    <a:pt x="7213663" y="6150940"/>
                  </a:lnTo>
                  <a:lnTo>
                    <a:pt x="7257618" y="6165291"/>
                  </a:lnTo>
                  <a:lnTo>
                    <a:pt x="7302614" y="6177204"/>
                  </a:lnTo>
                  <a:lnTo>
                    <a:pt x="7348588" y="6186614"/>
                  </a:lnTo>
                  <a:lnTo>
                    <a:pt x="7395451" y="6193421"/>
                  </a:lnTo>
                  <a:lnTo>
                    <a:pt x="7443127" y="6197574"/>
                  </a:lnTo>
                  <a:lnTo>
                    <a:pt x="7491539" y="6198971"/>
                  </a:lnTo>
                  <a:lnTo>
                    <a:pt x="7493838" y="6198908"/>
                  </a:lnTo>
                  <a:lnTo>
                    <a:pt x="7493838" y="4551210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4622" y="478876"/>
            <a:ext cx="11739245" cy="1534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900" spc="-1655"/>
              <a:t>SEMESTER</a:t>
            </a:r>
            <a:r>
              <a:rPr dirty="0" sz="9900" spc="-740"/>
              <a:t> </a:t>
            </a:r>
            <a:r>
              <a:rPr dirty="0" sz="9900" spc="-1270"/>
              <a:t>PROJECT</a:t>
            </a:r>
            <a:endParaRPr sz="99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7905730" cy="9966960"/>
            <a:chOff x="0" y="0"/>
            <a:chExt cx="17905730" cy="9966960"/>
          </a:xfrm>
        </p:grpSpPr>
        <p:sp>
          <p:nvSpPr>
            <p:cNvPr id="7" name="object 7"/>
            <p:cNvSpPr/>
            <p:nvPr/>
          </p:nvSpPr>
          <p:spPr>
            <a:xfrm>
              <a:off x="0" y="316407"/>
              <a:ext cx="17905730" cy="9438005"/>
            </a:xfrm>
            <a:custGeom>
              <a:avLst/>
              <a:gdLst/>
              <a:ahLst/>
              <a:cxnLst/>
              <a:rect l="l" t="t" r="r" b="b"/>
              <a:pathLst>
                <a:path w="17905730" h="9438005">
                  <a:moveTo>
                    <a:pt x="107873" y="7988109"/>
                  </a:moveTo>
                  <a:lnTo>
                    <a:pt x="0" y="7988109"/>
                  </a:lnTo>
                  <a:lnTo>
                    <a:pt x="0" y="8033347"/>
                  </a:lnTo>
                  <a:lnTo>
                    <a:pt x="107873" y="8033347"/>
                  </a:lnTo>
                  <a:lnTo>
                    <a:pt x="107873" y="7988109"/>
                  </a:lnTo>
                  <a:close/>
                </a:path>
                <a:path w="17905730" h="9438005">
                  <a:moveTo>
                    <a:pt x="787057" y="6644081"/>
                  </a:moveTo>
                  <a:lnTo>
                    <a:pt x="324053" y="6644081"/>
                  </a:lnTo>
                  <a:lnTo>
                    <a:pt x="324053" y="6689331"/>
                  </a:lnTo>
                  <a:lnTo>
                    <a:pt x="787057" y="6689331"/>
                  </a:lnTo>
                  <a:lnTo>
                    <a:pt x="787057" y="6644081"/>
                  </a:lnTo>
                  <a:close/>
                </a:path>
                <a:path w="17905730" h="9438005">
                  <a:moveTo>
                    <a:pt x="898766" y="6789458"/>
                  </a:moveTo>
                  <a:lnTo>
                    <a:pt x="856653" y="6773011"/>
                  </a:lnTo>
                  <a:lnTo>
                    <a:pt x="720788" y="7119836"/>
                  </a:lnTo>
                  <a:lnTo>
                    <a:pt x="762901" y="7136282"/>
                  </a:lnTo>
                  <a:lnTo>
                    <a:pt x="898766" y="6789458"/>
                  </a:lnTo>
                  <a:close/>
                </a:path>
                <a:path w="17905730" h="9438005">
                  <a:moveTo>
                    <a:pt x="1043838" y="8667598"/>
                  </a:moveTo>
                  <a:lnTo>
                    <a:pt x="573900" y="8667598"/>
                  </a:lnTo>
                  <a:lnTo>
                    <a:pt x="573900" y="8712835"/>
                  </a:lnTo>
                  <a:lnTo>
                    <a:pt x="1043838" y="8712835"/>
                  </a:lnTo>
                  <a:lnTo>
                    <a:pt x="1043838" y="8667598"/>
                  </a:lnTo>
                  <a:close/>
                </a:path>
                <a:path w="17905730" h="9438005">
                  <a:moveTo>
                    <a:pt x="1345768" y="7308634"/>
                  </a:moveTo>
                  <a:lnTo>
                    <a:pt x="875817" y="7308634"/>
                  </a:lnTo>
                  <a:lnTo>
                    <a:pt x="875817" y="7353871"/>
                  </a:lnTo>
                  <a:lnTo>
                    <a:pt x="1345768" y="7353871"/>
                  </a:lnTo>
                  <a:lnTo>
                    <a:pt x="1345768" y="7308634"/>
                  </a:lnTo>
                  <a:close/>
                </a:path>
                <a:path w="17905730" h="9438005">
                  <a:moveTo>
                    <a:pt x="1501863" y="8239036"/>
                  </a:moveTo>
                  <a:lnTo>
                    <a:pt x="1461401" y="8218830"/>
                  </a:lnTo>
                  <a:lnTo>
                    <a:pt x="1325537" y="8490255"/>
                  </a:lnTo>
                  <a:lnTo>
                    <a:pt x="1365999" y="8510460"/>
                  </a:lnTo>
                  <a:lnTo>
                    <a:pt x="1501863" y="8239036"/>
                  </a:lnTo>
                  <a:close/>
                </a:path>
                <a:path w="17905730" h="9438005">
                  <a:moveTo>
                    <a:pt x="1587309" y="6638049"/>
                  </a:moveTo>
                  <a:lnTo>
                    <a:pt x="1028750" y="6638049"/>
                  </a:lnTo>
                  <a:lnTo>
                    <a:pt x="1028750" y="6683299"/>
                  </a:lnTo>
                  <a:lnTo>
                    <a:pt x="1587309" y="6683299"/>
                  </a:lnTo>
                  <a:lnTo>
                    <a:pt x="1587309" y="6638049"/>
                  </a:lnTo>
                  <a:close/>
                </a:path>
                <a:path w="17905730" h="9438005">
                  <a:moveTo>
                    <a:pt x="1935124" y="8673770"/>
                  </a:moveTo>
                  <a:lnTo>
                    <a:pt x="1466545" y="8673770"/>
                  </a:lnTo>
                  <a:lnTo>
                    <a:pt x="1466545" y="8719007"/>
                  </a:lnTo>
                  <a:lnTo>
                    <a:pt x="1935124" y="8719007"/>
                  </a:lnTo>
                  <a:lnTo>
                    <a:pt x="1935124" y="8673770"/>
                  </a:lnTo>
                  <a:close/>
                </a:path>
                <a:path w="17905730" h="9438005">
                  <a:moveTo>
                    <a:pt x="2061337" y="7301547"/>
                  </a:moveTo>
                  <a:lnTo>
                    <a:pt x="1587309" y="7301547"/>
                  </a:lnTo>
                  <a:lnTo>
                    <a:pt x="1587309" y="7346785"/>
                  </a:lnTo>
                  <a:lnTo>
                    <a:pt x="2061337" y="7346785"/>
                  </a:lnTo>
                  <a:lnTo>
                    <a:pt x="2061337" y="7301547"/>
                  </a:lnTo>
                  <a:close/>
                </a:path>
                <a:path w="17905730" h="9438005">
                  <a:moveTo>
                    <a:pt x="2266645" y="9392463"/>
                  </a:moveTo>
                  <a:lnTo>
                    <a:pt x="1791106" y="9392463"/>
                  </a:lnTo>
                  <a:lnTo>
                    <a:pt x="1791106" y="9437700"/>
                  </a:lnTo>
                  <a:lnTo>
                    <a:pt x="2266645" y="9437700"/>
                  </a:lnTo>
                  <a:lnTo>
                    <a:pt x="2266645" y="9392463"/>
                  </a:lnTo>
                  <a:close/>
                </a:path>
                <a:path w="17905730" h="9438005">
                  <a:moveTo>
                    <a:pt x="2293213" y="9280119"/>
                  </a:moveTo>
                  <a:lnTo>
                    <a:pt x="1447825" y="8782494"/>
                  </a:lnTo>
                  <a:lnTo>
                    <a:pt x="1424876" y="8821407"/>
                  </a:lnTo>
                  <a:lnTo>
                    <a:pt x="2270264" y="9319019"/>
                  </a:lnTo>
                  <a:lnTo>
                    <a:pt x="2293213" y="9280119"/>
                  </a:lnTo>
                  <a:close/>
                </a:path>
                <a:path w="17905730" h="9438005">
                  <a:moveTo>
                    <a:pt x="2861437" y="7301547"/>
                  </a:moveTo>
                  <a:lnTo>
                    <a:pt x="2500630" y="7301547"/>
                  </a:lnTo>
                  <a:lnTo>
                    <a:pt x="2500630" y="7346785"/>
                  </a:lnTo>
                  <a:lnTo>
                    <a:pt x="2861437" y="7346785"/>
                  </a:lnTo>
                  <a:lnTo>
                    <a:pt x="2861437" y="7301547"/>
                  </a:lnTo>
                  <a:close/>
                </a:path>
                <a:path w="17905730" h="9438005">
                  <a:moveTo>
                    <a:pt x="2938424" y="7988109"/>
                  </a:moveTo>
                  <a:lnTo>
                    <a:pt x="2364765" y="7988109"/>
                  </a:lnTo>
                  <a:lnTo>
                    <a:pt x="2364765" y="8033347"/>
                  </a:lnTo>
                  <a:lnTo>
                    <a:pt x="2938424" y="8033347"/>
                  </a:lnTo>
                  <a:lnTo>
                    <a:pt x="2938424" y="7988109"/>
                  </a:lnTo>
                  <a:close/>
                </a:path>
                <a:path w="17905730" h="9438005">
                  <a:moveTo>
                    <a:pt x="2975711" y="7910157"/>
                  </a:moveTo>
                  <a:lnTo>
                    <a:pt x="2447340" y="7457770"/>
                  </a:lnTo>
                  <a:lnTo>
                    <a:pt x="2417902" y="7492149"/>
                  </a:lnTo>
                  <a:lnTo>
                    <a:pt x="2946273" y="7944536"/>
                  </a:lnTo>
                  <a:lnTo>
                    <a:pt x="2975711" y="7910157"/>
                  </a:lnTo>
                  <a:close/>
                </a:path>
                <a:path w="17905730" h="9438005">
                  <a:moveTo>
                    <a:pt x="3157321" y="9392463"/>
                  </a:moveTo>
                  <a:lnTo>
                    <a:pt x="2681795" y="9392463"/>
                  </a:lnTo>
                  <a:lnTo>
                    <a:pt x="2681795" y="9437700"/>
                  </a:lnTo>
                  <a:lnTo>
                    <a:pt x="3157321" y="9437700"/>
                  </a:lnTo>
                  <a:lnTo>
                    <a:pt x="3157321" y="9392463"/>
                  </a:lnTo>
                  <a:close/>
                </a:path>
                <a:path w="17905730" h="9438005">
                  <a:moveTo>
                    <a:pt x="3632860" y="7995196"/>
                  </a:moveTo>
                  <a:lnTo>
                    <a:pt x="3164865" y="7995196"/>
                  </a:lnTo>
                  <a:lnTo>
                    <a:pt x="3164865" y="8040433"/>
                  </a:lnTo>
                  <a:lnTo>
                    <a:pt x="3632860" y="8040433"/>
                  </a:lnTo>
                  <a:lnTo>
                    <a:pt x="3632860" y="7995196"/>
                  </a:lnTo>
                  <a:close/>
                </a:path>
                <a:path w="17905730" h="9438005">
                  <a:moveTo>
                    <a:pt x="17695990" y="330200"/>
                  </a:moveTo>
                  <a:lnTo>
                    <a:pt x="17690199" y="304800"/>
                  </a:lnTo>
                  <a:lnTo>
                    <a:pt x="17674400" y="279400"/>
                  </a:lnTo>
                  <a:lnTo>
                    <a:pt x="17650981" y="266700"/>
                  </a:lnTo>
                  <a:lnTo>
                    <a:pt x="17601680" y="266700"/>
                  </a:lnTo>
                  <a:lnTo>
                    <a:pt x="17583328" y="279400"/>
                  </a:lnTo>
                  <a:lnTo>
                    <a:pt x="17568050" y="292100"/>
                  </a:lnTo>
                  <a:lnTo>
                    <a:pt x="17556684" y="304800"/>
                  </a:lnTo>
                  <a:lnTo>
                    <a:pt x="17266565" y="304800"/>
                  </a:lnTo>
                  <a:lnTo>
                    <a:pt x="17226369" y="266700"/>
                  </a:lnTo>
                  <a:lnTo>
                    <a:pt x="17185183" y="241300"/>
                  </a:lnTo>
                  <a:lnTo>
                    <a:pt x="17143006" y="215900"/>
                  </a:lnTo>
                  <a:lnTo>
                    <a:pt x="17099903" y="190500"/>
                  </a:lnTo>
                  <a:lnTo>
                    <a:pt x="17055872" y="165100"/>
                  </a:lnTo>
                  <a:lnTo>
                    <a:pt x="17010952" y="139700"/>
                  </a:lnTo>
                  <a:lnTo>
                    <a:pt x="16965168" y="114300"/>
                  </a:lnTo>
                  <a:lnTo>
                    <a:pt x="16918559" y="101600"/>
                  </a:lnTo>
                  <a:lnTo>
                    <a:pt x="16871150" y="76200"/>
                  </a:lnTo>
                  <a:lnTo>
                    <a:pt x="16825227" y="63500"/>
                  </a:lnTo>
                  <a:lnTo>
                    <a:pt x="16637318" y="12700"/>
                  </a:lnTo>
                  <a:lnTo>
                    <a:pt x="16589426" y="12700"/>
                  </a:lnTo>
                  <a:lnTo>
                    <a:pt x="16541217" y="0"/>
                  </a:lnTo>
                  <a:lnTo>
                    <a:pt x="16243338" y="0"/>
                  </a:lnTo>
                  <a:lnTo>
                    <a:pt x="16193465" y="12700"/>
                  </a:lnTo>
                  <a:lnTo>
                    <a:pt x="16143948" y="12700"/>
                  </a:lnTo>
                  <a:lnTo>
                    <a:pt x="15950019" y="63500"/>
                  </a:lnTo>
                  <a:lnTo>
                    <a:pt x="15902686" y="88900"/>
                  </a:lnTo>
                  <a:lnTo>
                    <a:pt x="15855849" y="101600"/>
                  </a:lnTo>
                  <a:lnTo>
                    <a:pt x="15811297" y="127000"/>
                  </a:lnTo>
                  <a:lnTo>
                    <a:pt x="15767584" y="139700"/>
                  </a:lnTo>
                  <a:lnTo>
                    <a:pt x="15724747" y="165100"/>
                  </a:lnTo>
                  <a:lnTo>
                    <a:pt x="15682798" y="190500"/>
                  </a:lnTo>
                  <a:lnTo>
                    <a:pt x="15641752" y="215900"/>
                  </a:lnTo>
                  <a:lnTo>
                    <a:pt x="15601645" y="241300"/>
                  </a:lnTo>
                  <a:lnTo>
                    <a:pt x="15562479" y="266700"/>
                  </a:lnTo>
                  <a:lnTo>
                    <a:pt x="15524264" y="304800"/>
                  </a:lnTo>
                  <a:lnTo>
                    <a:pt x="15487041" y="330200"/>
                  </a:lnTo>
                  <a:lnTo>
                    <a:pt x="15450820" y="368300"/>
                  </a:lnTo>
                  <a:lnTo>
                    <a:pt x="15415616" y="393700"/>
                  </a:lnTo>
                  <a:lnTo>
                    <a:pt x="15381618" y="431800"/>
                  </a:lnTo>
                  <a:lnTo>
                    <a:pt x="15348979" y="469900"/>
                  </a:lnTo>
                  <a:lnTo>
                    <a:pt x="15317712" y="508000"/>
                  </a:lnTo>
                  <a:lnTo>
                    <a:pt x="15287854" y="546100"/>
                  </a:lnTo>
                  <a:lnTo>
                    <a:pt x="15259393" y="584200"/>
                  </a:lnTo>
                  <a:lnTo>
                    <a:pt x="15232342" y="622300"/>
                  </a:lnTo>
                  <a:lnTo>
                    <a:pt x="15206726" y="660400"/>
                  </a:lnTo>
                  <a:lnTo>
                    <a:pt x="15182558" y="711200"/>
                  </a:lnTo>
                  <a:lnTo>
                    <a:pt x="15159851" y="749300"/>
                  </a:lnTo>
                  <a:lnTo>
                    <a:pt x="15138603" y="800100"/>
                  </a:lnTo>
                  <a:lnTo>
                    <a:pt x="15118830" y="838200"/>
                  </a:lnTo>
                  <a:lnTo>
                    <a:pt x="15100021" y="889000"/>
                  </a:lnTo>
                  <a:lnTo>
                    <a:pt x="15082965" y="939800"/>
                  </a:lnTo>
                  <a:lnTo>
                    <a:pt x="15067699" y="977900"/>
                  </a:lnTo>
                  <a:lnTo>
                    <a:pt x="15054212" y="1028700"/>
                  </a:lnTo>
                  <a:lnTo>
                    <a:pt x="15042503" y="1079500"/>
                  </a:lnTo>
                  <a:lnTo>
                    <a:pt x="15032584" y="1130300"/>
                  </a:lnTo>
                  <a:lnTo>
                    <a:pt x="15024456" y="1181100"/>
                  </a:lnTo>
                  <a:lnTo>
                    <a:pt x="15018131" y="1231900"/>
                  </a:lnTo>
                  <a:lnTo>
                    <a:pt x="15013597" y="1282700"/>
                  </a:lnTo>
                  <a:lnTo>
                    <a:pt x="15010880" y="1333500"/>
                  </a:lnTo>
                  <a:lnTo>
                    <a:pt x="15009978" y="1384300"/>
                  </a:lnTo>
                  <a:lnTo>
                    <a:pt x="15010880" y="1435100"/>
                  </a:lnTo>
                  <a:lnTo>
                    <a:pt x="15013597" y="1485900"/>
                  </a:lnTo>
                  <a:lnTo>
                    <a:pt x="15018131" y="1536700"/>
                  </a:lnTo>
                  <a:lnTo>
                    <a:pt x="15024456" y="1574800"/>
                  </a:lnTo>
                  <a:lnTo>
                    <a:pt x="15032584" y="1625600"/>
                  </a:lnTo>
                  <a:lnTo>
                    <a:pt x="15042503" y="1676400"/>
                  </a:lnTo>
                  <a:lnTo>
                    <a:pt x="15054212" y="1727200"/>
                  </a:lnTo>
                  <a:lnTo>
                    <a:pt x="15067699" y="1778000"/>
                  </a:lnTo>
                  <a:lnTo>
                    <a:pt x="15082965" y="1828800"/>
                  </a:lnTo>
                  <a:lnTo>
                    <a:pt x="15100021" y="1866900"/>
                  </a:lnTo>
                  <a:lnTo>
                    <a:pt x="15118830" y="1917700"/>
                  </a:lnTo>
                  <a:lnTo>
                    <a:pt x="15138603" y="1968500"/>
                  </a:lnTo>
                  <a:lnTo>
                    <a:pt x="15159851" y="2006600"/>
                  </a:lnTo>
                  <a:lnTo>
                    <a:pt x="15182558" y="2044700"/>
                  </a:lnTo>
                  <a:lnTo>
                    <a:pt x="15206726" y="2095500"/>
                  </a:lnTo>
                  <a:lnTo>
                    <a:pt x="15232342" y="2133600"/>
                  </a:lnTo>
                  <a:lnTo>
                    <a:pt x="15259393" y="2171700"/>
                  </a:lnTo>
                  <a:lnTo>
                    <a:pt x="15287854" y="2209800"/>
                  </a:lnTo>
                  <a:lnTo>
                    <a:pt x="15317712" y="2247900"/>
                  </a:lnTo>
                  <a:lnTo>
                    <a:pt x="15348979" y="2286000"/>
                  </a:lnTo>
                  <a:lnTo>
                    <a:pt x="15381618" y="2324100"/>
                  </a:lnTo>
                  <a:lnTo>
                    <a:pt x="15415616" y="2362200"/>
                  </a:lnTo>
                  <a:lnTo>
                    <a:pt x="15450820" y="2387600"/>
                  </a:lnTo>
                  <a:lnTo>
                    <a:pt x="15487041" y="2425700"/>
                  </a:lnTo>
                  <a:lnTo>
                    <a:pt x="15524264" y="2451100"/>
                  </a:lnTo>
                  <a:lnTo>
                    <a:pt x="15562479" y="2489200"/>
                  </a:lnTo>
                  <a:lnTo>
                    <a:pt x="15601645" y="2514600"/>
                  </a:lnTo>
                  <a:lnTo>
                    <a:pt x="15641752" y="2540000"/>
                  </a:lnTo>
                  <a:lnTo>
                    <a:pt x="15682798" y="2565400"/>
                  </a:lnTo>
                  <a:lnTo>
                    <a:pt x="15724747" y="2590800"/>
                  </a:lnTo>
                  <a:lnTo>
                    <a:pt x="15767584" y="2616200"/>
                  </a:lnTo>
                  <a:lnTo>
                    <a:pt x="15811297" y="2641600"/>
                  </a:lnTo>
                  <a:lnTo>
                    <a:pt x="15855849" y="2654300"/>
                  </a:lnTo>
                  <a:lnTo>
                    <a:pt x="15902686" y="2679700"/>
                  </a:lnTo>
                  <a:lnTo>
                    <a:pt x="16143948" y="2743200"/>
                  </a:lnTo>
                  <a:lnTo>
                    <a:pt x="16193465" y="2743200"/>
                  </a:lnTo>
                  <a:lnTo>
                    <a:pt x="16243338" y="2755900"/>
                  </a:lnTo>
                  <a:lnTo>
                    <a:pt x="16293567" y="2755900"/>
                  </a:lnTo>
                  <a:lnTo>
                    <a:pt x="16344113" y="2768600"/>
                  </a:lnTo>
                  <a:lnTo>
                    <a:pt x="16447808" y="2768600"/>
                  </a:lnTo>
                  <a:lnTo>
                    <a:pt x="16500386" y="2755900"/>
                  </a:lnTo>
                  <a:lnTo>
                    <a:pt x="16552660" y="2755900"/>
                  </a:lnTo>
                  <a:lnTo>
                    <a:pt x="16604615" y="2743200"/>
                  </a:lnTo>
                  <a:lnTo>
                    <a:pt x="16656190" y="2743200"/>
                  </a:lnTo>
                  <a:lnTo>
                    <a:pt x="16808323" y="2705100"/>
                  </a:lnTo>
                  <a:lnTo>
                    <a:pt x="16833190" y="2692400"/>
                  </a:lnTo>
                  <a:lnTo>
                    <a:pt x="16858057" y="2679700"/>
                  </a:lnTo>
                  <a:lnTo>
                    <a:pt x="16949776" y="2654300"/>
                  </a:lnTo>
                  <a:lnTo>
                    <a:pt x="16994518" y="2628900"/>
                  </a:lnTo>
                  <a:lnTo>
                    <a:pt x="17038473" y="2603500"/>
                  </a:lnTo>
                  <a:lnTo>
                    <a:pt x="17081615" y="2578100"/>
                  </a:lnTo>
                  <a:lnTo>
                    <a:pt x="17123918" y="2552700"/>
                  </a:lnTo>
                  <a:lnTo>
                    <a:pt x="17165346" y="2527300"/>
                  </a:lnTo>
                  <a:lnTo>
                    <a:pt x="17205871" y="2501900"/>
                  </a:lnTo>
                  <a:lnTo>
                    <a:pt x="17245457" y="2476500"/>
                  </a:lnTo>
                  <a:lnTo>
                    <a:pt x="17496359" y="2476500"/>
                  </a:lnTo>
                  <a:lnTo>
                    <a:pt x="17507573" y="2489200"/>
                  </a:lnTo>
                  <a:lnTo>
                    <a:pt x="17523079" y="2501900"/>
                  </a:lnTo>
                  <a:lnTo>
                    <a:pt x="17541990" y="2514600"/>
                  </a:lnTo>
                  <a:lnTo>
                    <a:pt x="17592028" y="2514600"/>
                  </a:lnTo>
                  <a:lnTo>
                    <a:pt x="17615446" y="2489200"/>
                  </a:lnTo>
                  <a:lnTo>
                    <a:pt x="17623346" y="2476500"/>
                  </a:lnTo>
                  <a:lnTo>
                    <a:pt x="17631233" y="2463800"/>
                  </a:lnTo>
                  <a:lnTo>
                    <a:pt x="17637024" y="2438400"/>
                  </a:lnTo>
                  <a:lnTo>
                    <a:pt x="17631233" y="2413000"/>
                  </a:lnTo>
                  <a:lnTo>
                    <a:pt x="17615446" y="2387600"/>
                  </a:lnTo>
                  <a:lnTo>
                    <a:pt x="17592028" y="2374900"/>
                  </a:lnTo>
                  <a:lnTo>
                    <a:pt x="17563351" y="2362200"/>
                  </a:lnTo>
                  <a:lnTo>
                    <a:pt x="17543514" y="2374900"/>
                  </a:lnTo>
                  <a:lnTo>
                    <a:pt x="17525734" y="2374900"/>
                  </a:lnTo>
                  <a:lnTo>
                    <a:pt x="17510735" y="2387600"/>
                  </a:lnTo>
                  <a:lnTo>
                    <a:pt x="17499241" y="2400300"/>
                  </a:lnTo>
                  <a:lnTo>
                    <a:pt x="17226318" y="2400300"/>
                  </a:lnTo>
                  <a:lnTo>
                    <a:pt x="17218965" y="2413000"/>
                  </a:lnTo>
                  <a:lnTo>
                    <a:pt x="17213034" y="2413000"/>
                  </a:lnTo>
                  <a:lnTo>
                    <a:pt x="17173461" y="2438400"/>
                  </a:lnTo>
                  <a:lnTo>
                    <a:pt x="17133024" y="2476500"/>
                  </a:lnTo>
                  <a:lnTo>
                    <a:pt x="17091762" y="2501900"/>
                  </a:lnTo>
                  <a:lnTo>
                    <a:pt x="17049700" y="2527300"/>
                  </a:lnTo>
                  <a:lnTo>
                    <a:pt x="17006875" y="2552700"/>
                  </a:lnTo>
                  <a:lnTo>
                    <a:pt x="16963327" y="2565400"/>
                  </a:lnTo>
                  <a:lnTo>
                    <a:pt x="16919067" y="2590800"/>
                  </a:lnTo>
                  <a:lnTo>
                    <a:pt x="16874147" y="2603500"/>
                  </a:lnTo>
                  <a:lnTo>
                    <a:pt x="16828580" y="2628900"/>
                  </a:lnTo>
                  <a:lnTo>
                    <a:pt x="16640569" y="2679700"/>
                  </a:lnTo>
                  <a:lnTo>
                    <a:pt x="16592284" y="2679700"/>
                  </a:lnTo>
                  <a:lnTo>
                    <a:pt x="16543541" y="2692400"/>
                  </a:lnTo>
                  <a:lnTo>
                    <a:pt x="16251555" y="2692400"/>
                  </a:lnTo>
                  <a:lnTo>
                    <a:pt x="16204705" y="2679700"/>
                  </a:lnTo>
                  <a:lnTo>
                    <a:pt x="16158363" y="2679700"/>
                  </a:lnTo>
                  <a:lnTo>
                    <a:pt x="16067380" y="2654300"/>
                  </a:lnTo>
                  <a:lnTo>
                    <a:pt x="15892983" y="2603500"/>
                  </a:lnTo>
                  <a:lnTo>
                    <a:pt x="15851137" y="2578100"/>
                  </a:lnTo>
                  <a:lnTo>
                    <a:pt x="15810052" y="2565400"/>
                  </a:lnTo>
                  <a:lnTo>
                    <a:pt x="15769755" y="2540000"/>
                  </a:lnTo>
                  <a:lnTo>
                    <a:pt x="15730284" y="2514600"/>
                  </a:lnTo>
                  <a:lnTo>
                    <a:pt x="15691663" y="2489200"/>
                  </a:lnTo>
                  <a:lnTo>
                    <a:pt x="15653931" y="2463800"/>
                  </a:lnTo>
                  <a:lnTo>
                    <a:pt x="15617101" y="2438400"/>
                  </a:lnTo>
                  <a:lnTo>
                    <a:pt x="15581224" y="2413000"/>
                  </a:lnTo>
                  <a:lnTo>
                    <a:pt x="15546312" y="2387600"/>
                  </a:lnTo>
                  <a:lnTo>
                    <a:pt x="15512390" y="2362200"/>
                  </a:lnTo>
                  <a:lnTo>
                    <a:pt x="15479510" y="2324100"/>
                  </a:lnTo>
                  <a:lnTo>
                    <a:pt x="15447696" y="2298700"/>
                  </a:lnTo>
                  <a:lnTo>
                    <a:pt x="15416975" y="2260600"/>
                  </a:lnTo>
                  <a:lnTo>
                    <a:pt x="15387371" y="2222500"/>
                  </a:lnTo>
                  <a:lnTo>
                    <a:pt x="15358910" y="2197100"/>
                  </a:lnTo>
                  <a:lnTo>
                    <a:pt x="15331643" y="2159000"/>
                  </a:lnTo>
                  <a:lnTo>
                    <a:pt x="15305583" y="2120900"/>
                  </a:lnTo>
                  <a:lnTo>
                    <a:pt x="15280767" y="2082800"/>
                  </a:lnTo>
                  <a:lnTo>
                    <a:pt x="15257221" y="2044700"/>
                  </a:lnTo>
                  <a:lnTo>
                    <a:pt x="15234971" y="2006600"/>
                  </a:lnTo>
                  <a:lnTo>
                    <a:pt x="15214054" y="1968500"/>
                  </a:lnTo>
                  <a:lnTo>
                    <a:pt x="15194509" y="1917700"/>
                  </a:lnTo>
                  <a:lnTo>
                    <a:pt x="15176348" y="1879600"/>
                  </a:lnTo>
                  <a:lnTo>
                    <a:pt x="15159609" y="1841500"/>
                  </a:lnTo>
                  <a:lnTo>
                    <a:pt x="15144318" y="1790700"/>
                  </a:lnTo>
                  <a:lnTo>
                    <a:pt x="15130514" y="1752600"/>
                  </a:lnTo>
                  <a:lnTo>
                    <a:pt x="15118220" y="1701800"/>
                  </a:lnTo>
                  <a:lnTo>
                    <a:pt x="15107476" y="1663700"/>
                  </a:lnTo>
                  <a:lnTo>
                    <a:pt x="15098294" y="1612900"/>
                  </a:lnTo>
                  <a:lnTo>
                    <a:pt x="15090712" y="1574800"/>
                  </a:lnTo>
                  <a:lnTo>
                    <a:pt x="15084768" y="1524000"/>
                  </a:lnTo>
                  <a:lnTo>
                    <a:pt x="15080488" y="1473200"/>
                  </a:lnTo>
                  <a:lnTo>
                    <a:pt x="15077897" y="1422400"/>
                  </a:lnTo>
                  <a:lnTo>
                    <a:pt x="15077021" y="1384300"/>
                  </a:lnTo>
                  <a:lnTo>
                    <a:pt x="15077897" y="1333500"/>
                  </a:lnTo>
                  <a:lnTo>
                    <a:pt x="15080488" y="1282700"/>
                  </a:lnTo>
                  <a:lnTo>
                    <a:pt x="15084768" y="1231900"/>
                  </a:lnTo>
                  <a:lnTo>
                    <a:pt x="15090712" y="1193800"/>
                  </a:lnTo>
                  <a:lnTo>
                    <a:pt x="15098294" y="1143000"/>
                  </a:lnTo>
                  <a:lnTo>
                    <a:pt x="15107476" y="1092200"/>
                  </a:lnTo>
                  <a:lnTo>
                    <a:pt x="15118220" y="1054100"/>
                  </a:lnTo>
                  <a:lnTo>
                    <a:pt x="15130514" y="1003300"/>
                  </a:lnTo>
                  <a:lnTo>
                    <a:pt x="15144318" y="965200"/>
                  </a:lnTo>
                  <a:lnTo>
                    <a:pt x="15159609" y="914400"/>
                  </a:lnTo>
                  <a:lnTo>
                    <a:pt x="15176348" y="876300"/>
                  </a:lnTo>
                  <a:lnTo>
                    <a:pt x="15194509" y="838200"/>
                  </a:lnTo>
                  <a:lnTo>
                    <a:pt x="15214067" y="800100"/>
                  </a:lnTo>
                  <a:lnTo>
                    <a:pt x="15234971" y="749300"/>
                  </a:lnTo>
                  <a:lnTo>
                    <a:pt x="15257221" y="711200"/>
                  </a:lnTo>
                  <a:lnTo>
                    <a:pt x="15280767" y="673100"/>
                  </a:lnTo>
                  <a:lnTo>
                    <a:pt x="15305583" y="635000"/>
                  </a:lnTo>
                  <a:lnTo>
                    <a:pt x="15331643" y="596900"/>
                  </a:lnTo>
                  <a:lnTo>
                    <a:pt x="15358923" y="558800"/>
                  </a:lnTo>
                  <a:lnTo>
                    <a:pt x="15387371" y="533400"/>
                  </a:lnTo>
                  <a:lnTo>
                    <a:pt x="15416975" y="495300"/>
                  </a:lnTo>
                  <a:lnTo>
                    <a:pt x="15447696" y="457200"/>
                  </a:lnTo>
                  <a:lnTo>
                    <a:pt x="15479522" y="431800"/>
                  </a:lnTo>
                  <a:lnTo>
                    <a:pt x="15512403" y="406400"/>
                  </a:lnTo>
                  <a:lnTo>
                    <a:pt x="15546312" y="368300"/>
                  </a:lnTo>
                  <a:lnTo>
                    <a:pt x="15581224" y="342900"/>
                  </a:lnTo>
                  <a:lnTo>
                    <a:pt x="15617114" y="317500"/>
                  </a:lnTo>
                  <a:lnTo>
                    <a:pt x="15653931" y="292100"/>
                  </a:lnTo>
                  <a:lnTo>
                    <a:pt x="15691676" y="266700"/>
                  </a:lnTo>
                  <a:lnTo>
                    <a:pt x="15730296" y="241300"/>
                  </a:lnTo>
                  <a:lnTo>
                    <a:pt x="15769768" y="215900"/>
                  </a:lnTo>
                  <a:lnTo>
                    <a:pt x="15810052" y="203200"/>
                  </a:lnTo>
                  <a:lnTo>
                    <a:pt x="15851137" y="177800"/>
                  </a:lnTo>
                  <a:lnTo>
                    <a:pt x="15892983" y="165100"/>
                  </a:lnTo>
                  <a:lnTo>
                    <a:pt x="15935567" y="139700"/>
                  </a:lnTo>
                  <a:lnTo>
                    <a:pt x="15978835" y="127000"/>
                  </a:lnTo>
                  <a:lnTo>
                    <a:pt x="16158363" y="76200"/>
                  </a:lnTo>
                  <a:lnTo>
                    <a:pt x="16204705" y="76200"/>
                  </a:lnTo>
                  <a:lnTo>
                    <a:pt x="16251555" y="63500"/>
                  </a:lnTo>
                  <a:lnTo>
                    <a:pt x="16546792" y="63500"/>
                  </a:lnTo>
                  <a:lnTo>
                    <a:pt x="16840480" y="139700"/>
                  </a:lnTo>
                  <a:lnTo>
                    <a:pt x="16887470" y="152400"/>
                  </a:lnTo>
                  <a:lnTo>
                    <a:pt x="16979291" y="203200"/>
                  </a:lnTo>
                  <a:lnTo>
                    <a:pt x="17023995" y="215900"/>
                  </a:lnTo>
                  <a:lnTo>
                    <a:pt x="17067835" y="241300"/>
                  </a:lnTo>
                  <a:lnTo>
                    <a:pt x="17110736" y="266700"/>
                  </a:lnTo>
                  <a:lnTo>
                    <a:pt x="17152646" y="304800"/>
                  </a:lnTo>
                  <a:lnTo>
                    <a:pt x="17193502" y="330200"/>
                  </a:lnTo>
                  <a:lnTo>
                    <a:pt x="17233265" y="355600"/>
                  </a:lnTo>
                  <a:lnTo>
                    <a:pt x="17239285" y="368300"/>
                  </a:lnTo>
                  <a:lnTo>
                    <a:pt x="17556684" y="368300"/>
                  </a:lnTo>
                  <a:lnTo>
                    <a:pt x="17568050" y="381000"/>
                  </a:lnTo>
                  <a:lnTo>
                    <a:pt x="17583328" y="393700"/>
                  </a:lnTo>
                  <a:lnTo>
                    <a:pt x="17601680" y="406400"/>
                  </a:lnTo>
                  <a:lnTo>
                    <a:pt x="17650981" y="406400"/>
                  </a:lnTo>
                  <a:lnTo>
                    <a:pt x="17674400" y="393700"/>
                  </a:lnTo>
                  <a:lnTo>
                    <a:pt x="17690199" y="368300"/>
                  </a:lnTo>
                  <a:lnTo>
                    <a:pt x="17695990" y="330200"/>
                  </a:lnTo>
                  <a:close/>
                </a:path>
                <a:path w="17905730" h="9438005">
                  <a:moveTo>
                    <a:pt x="17746409" y="1397000"/>
                  </a:moveTo>
                  <a:lnTo>
                    <a:pt x="17740503" y="1371600"/>
                  </a:lnTo>
                  <a:lnTo>
                    <a:pt x="17724412" y="1346200"/>
                  </a:lnTo>
                  <a:lnTo>
                    <a:pt x="17700524" y="1333500"/>
                  </a:lnTo>
                  <a:lnTo>
                    <a:pt x="17671288" y="1320800"/>
                  </a:lnTo>
                  <a:lnTo>
                    <a:pt x="17650892" y="1333500"/>
                  </a:lnTo>
                  <a:lnTo>
                    <a:pt x="17632642" y="1333500"/>
                  </a:lnTo>
                  <a:lnTo>
                    <a:pt x="17617288" y="1346200"/>
                  </a:lnTo>
                  <a:lnTo>
                    <a:pt x="17605591" y="1358900"/>
                  </a:lnTo>
                  <a:lnTo>
                    <a:pt x="16952773" y="1358900"/>
                  </a:lnTo>
                  <a:lnTo>
                    <a:pt x="16938613" y="1371600"/>
                  </a:lnTo>
                  <a:lnTo>
                    <a:pt x="16927043" y="1371600"/>
                  </a:lnTo>
                  <a:lnTo>
                    <a:pt x="16919232" y="1384300"/>
                  </a:lnTo>
                  <a:lnTo>
                    <a:pt x="16916375" y="1397000"/>
                  </a:lnTo>
                  <a:lnTo>
                    <a:pt x="16914229" y="1447800"/>
                  </a:lnTo>
                  <a:lnTo>
                    <a:pt x="16907929" y="1498600"/>
                  </a:lnTo>
                  <a:lnTo>
                    <a:pt x="16897655" y="1536700"/>
                  </a:lnTo>
                  <a:lnTo>
                    <a:pt x="16883596" y="1587500"/>
                  </a:lnTo>
                  <a:lnTo>
                    <a:pt x="16865943" y="1625600"/>
                  </a:lnTo>
                  <a:lnTo>
                    <a:pt x="16844861" y="1663700"/>
                  </a:lnTo>
                  <a:lnTo>
                    <a:pt x="16820566" y="1701800"/>
                  </a:lnTo>
                  <a:lnTo>
                    <a:pt x="16793223" y="1739900"/>
                  </a:lnTo>
                  <a:lnTo>
                    <a:pt x="16763010" y="1765300"/>
                  </a:lnTo>
                  <a:lnTo>
                    <a:pt x="16730142" y="1803400"/>
                  </a:lnTo>
                  <a:lnTo>
                    <a:pt x="16694785" y="1828800"/>
                  </a:lnTo>
                  <a:lnTo>
                    <a:pt x="16657130" y="1854200"/>
                  </a:lnTo>
                  <a:lnTo>
                    <a:pt x="16617366" y="1879600"/>
                  </a:lnTo>
                  <a:lnTo>
                    <a:pt x="16575672" y="1892300"/>
                  </a:lnTo>
                  <a:lnTo>
                    <a:pt x="16532238" y="1905000"/>
                  </a:lnTo>
                  <a:lnTo>
                    <a:pt x="16487242" y="1917700"/>
                  </a:lnTo>
                  <a:lnTo>
                    <a:pt x="16299460" y="1917700"/>
                  </a:lnTo>
                  <a:lnTo>
                    <a:pt x="16254464" y="1905000"/>
                  </a:lnTo>
                  <a:lnTo>
                    <a:pt x="16211030" y="1892300"/>
                  </a:lnTo>
                  <a:lnTo>
                    <a:pt x="16169335" y="1879600"/>
                  </a:lnTo>
                  <a:lnTo>
                    <a:pt x="16129572" y="1854200"/>
                  </a:lnTo>
                  <a:lnTo>
                    <a:pt x="16091916" y="1828800"/>
                  </a:lnTo>
                  <a:lnTo>
                    <a:pt x="16056559" y="1803400"/>
                  </a:lnTo>
                  <a:lnTo>
                    <a:pt x="16023679" y="1765300"/>
                  </a:lnTo>
                  <a:lnTo>
                    <a:pt x="15993479" y="1739900"/>
                  </a:lnTo>
                  <a:lnTo>
                    <a:pt x="15966135" y="1701800"/>
                  </a:lnTo>
                  <a:lnTo>
                    <a:pt x="15941828" y="1663700"/>
                  </a:lnTo>
                  <a:lnTo>
                    <a:pt x="15920746" y="1625600"/>
                  </a:lnTo>
                  <a:lnTo>
                    <a:pt x="15903093" y="1587500"/>
                  </a:lnTo>
                  <a:lnTo>
                    <a:pt x="15889034" y="1536700"/>
                  </a:lnTo>
                  <a:lnTo>
                    <a:pt x="15878759" y="1498600"/>
                  </a:lnTo>
                  <a:lnTo>
                    <a:pt x="15872460" y="1447800"/>
                  </a:lnTo>
                  <a:lnTo>
                    <a:pt x="15870314" y="1397000"/>
                  </a:lnTo>
                  <a:lnTo>
                    <a:pt x="15872460" y="1358900"/>
                  </a:lnTo>
                  <a:lnTo>
                    <a:pt x="15878759" y="1308100"/>
                  </a:lnTo>
                  <a:lnTo>
                    <a:pt x="15889034" y="1257300"/>
                  </a:lnTo>
                  <a:lnTo>
                    <a:pt x="15903093" y="1219200"/>
                  </a:lnTo>
                  <a:lnTo>
                    <a:pt x="15920746" y="1181100"/>
                  </a:lnTo>
                  <a:lnTo>
                    <a:pt x="15941828" y="1143000"/>
                  </a:lnTo>
                  <a:lnTo>
                    <a:pt x="15966135" y="1104900"/>
                  </a:lnTo>
                  <a:lnTo>
                    <a:pt x="15993479" y="1066800"/>
                  </a:lnTo>
                  <a:lnTo>
                    <a:pt x="16023679" y="1028700"/>
                  </a:lnTo>
                  <a:lnTo>
                    <a:pt x="16056559" y="1003300"/>
                  </a:lnTo>
                  <a:lnTo>
                    <a:pt x="16091916" y="977900"/>
                  </a:lnTo>
                  <a:lnTo>
                    <a:pt x="16129572" y="952500"/>
                  </a:lnTo>
                  <a:lnTo>
                    <a:pt x="16169335" y="927100"/>
                  </a:lnTo>
                  <a:lnTo>
                    <a:pt x="16211030" y="914400"/>
                  </a:lnTo>
                  <a:lnTo>
                    <a:pt x="16254464" y="901700"/>
                  </a:lnTo>
                  <a:lnTo>
                    <a:pt x="16345815" y="876300"/>
                  </a:lnTo>
                  <a:lnTo>
                    <a:pt x="16445014" y="876300"/>
                  </a:lnTo>
                  <a:lnTo>
                    <a:pt x="16544824" y="901700"/>
                  </a:lnTo>
                  <a:lnTo>
                    <a:pt x="16592411" y="914400"/>
                  </a:lnTo>
                  <a:lnTo>
                    <a:pt x="16638118" y="939800"/>
                  </a:lnTo>
                  <a:lnTo>
                    <a:pt x="16681641" y="965200"/>
                  </a:lnTo>
                  <a:lnTo>
                    <a:pt x="16722751" y="990600"/>
                  </a:lnTo>
                  <a:lnTo>
                    <a:pt x="16761143" y="1028700"/>
                  </a:lnTo>
                  <a:lnTo>
                    <a:pt x="16766832" y="1028700"/>
                  </a:lnTo>
                  <a:lnTo>
                    <a:pt x="16773792" y="1041400"/>
                  </a:lnTo>
                  <a:lnTo>
                    <a:pt x="17382033" y="1041400"/>
                  </a:lnTo>
                  <a:lnTo>
                    <a:pt x="17393730" y="1054100"/>
                  </a:lnTo>
                  <a:lnTo>
                    <a:pt x="17409097" y="1066800"/>
                  </a:lnTo>
                  <a:lnTo>
                    <a:pt x="17427359" y="1079500"/>
                  </a:lnTo>
                  <a:lnTo>
                    <a:pt x="17477004" y="1079500"/>
                  </a:lnTo>
                  <a:lnTo>
                    <a:pt x="17500880" y="1054100"/>
                  </a:lnTo>
                  <a:lnTo>
                    <a:pt x="17516983" y="1041400"/>
                  </a:lnTo>
                  <a:lnTo>
                    <a:pt x="17522889" y="1003300"/>
                  </a:lnTo>
                  <a:lnTo>
                    <a:pt x="17516983" y="977900"/>
                  </a:lnTo>
                  <a:lnTo>
                    <a:pt x="17508932" y="965200"/>
                  </a:lnTo>
                  <a:lnTo>
                    <a:pt x="17500880" y="952500"/>
                  </a:lnTo>
                  <a:lnTo>
                    <a:pt x="17477004" y="939800"/>
                  </a:lnTo>
                  <a:lnTo>
                    <a:pt x="17447756" y="927100"/>
                  </a:lnTo>
                  <a:lnTo>
                    <a:pt x="17427359" y="939800"/>
                  </a:lnTo>
                  <a:lnTo>
                    <a:pt x="17409097" y="939800"/>
                  </a:lnTo>
                  <a:lnTo>
                    <a:pt x="17393730" y="952500"/>
                  </a:lnTo>
                  <a:lnTo>
                    <a:pt x="17382033" y="965200"/>
                  </a:lnTo>
                  <a:lnTo>
                    <a:pt x="16806075" y="965200"/>
                  </a:lnTo>
                  <a:lnTo>
                    <a:pt x="16765778" y="939800"/>
                  </a:lnTo>
                  <a:lnTo>
                    <a:pt x="16722674" y="901700"/>
                  </a:lnTo>
                  <a:lnTo>
                    <a:pt x="16676916" y="876300"/>
                  </a:lnTo>
                  <a:lnTo>
                    <a:pt x="16628606" y="850900"/>
                  </a:lnTo>
                  <a:lnTo>
                    <a:pt x="16490010" y="812800"/>
                  </a:lnTo>
                  <a:lnTo>
                    <a:pt x="16442030" y="812800"/>
                  </a:lnTo>
                  <a:lnTo>
                    <a:pt x="16393351" y="800100"/>
                  </a:lnTo>
                  <a:lnTo>
                    <a:pt x="16345408" y="812800"/>
                  </a:lnTo>
                  <a:lnTo>
                    <a:pt x="16298139" y="812800"/>
                  </a:lnTo>
                  <a:lnTo>
                    <a:pt x="16161423" y="850900"/>
                  </a:lnTo>
                  <a:lnTo>
                    <a:pt x="16119729" y="876300"/>
                  </a:lnTo>
                  <a:lnTo>
                    <a:pt x="16079864" y="889000"/>
                  </a:lnTo>
                  <a:lnTo>
                    <a:pt x="16041904" y="914400"/>
                  </a:lnTo>
                  <a:lnTo>
                    <a:pt x="16005925" y="952500"/>
                  </a:lnTo>
                  <a:lnTo>
                    <a:pt x="15972041" y="977900"/>
                  </a:lnTo>
                  <a:lnTo>
                    <a:pt x="15940634" y="1016000"/>
                  </a:lnTo>
                  <a:lnTo>
                    <a:pt x="15912110" y="1054100"/>
                  </a:lnTo>
                  <a:lnTo>
                    <a:pt x="15886519" y="1092200"/>
                  </a:lnTo>
                  <a:lnTo>
                    <a:pt x="15863926" y="1130300"/>
                  </a:lnTo>
                  <a:lnTo>
                    <a:pt x="15844381" y="1168400"/>
                  </a:lnTo>
                  <a:lnTo>
                    <a:pt x="15827566" y="1219200"/>
                  </a:lnTo>
                  <a:lnTo>
                    <a:pt x="15814459" y="1257300"/>
                  </a:lnTo>
                  <a:lnTo>
                    <a:pt x="15805074" y="1308100"/>
                  </a:lnTo>
                  <a:lnTo>
                    <a:pt x="15799423" y="1358900"/>
                  </a:lnTo>
                  <a:lnTo>
                    <a:pt x="15797530" y="1397000"/>
                  </a:lnTo>
                  <a:lnTo>
                    <a:pt x="15799423" y="1447800"/>
                  </a:lnTo>
                  <a:lnTo>
                    <a:pt x="15805074" y="1498600"/>
                  </a:lnTo>
                  <a:lnTo>
                    <a:pt x="15814459" y="1536700"/>
                  </a:lnTo>
                  <a:lnTo>
                    <a:pt x="15827566" y="1587500"/>
                  </a:lnTo>
                  <a:lnTo>
                    <a:pt x="15844381" y="1638300"/>
                  </a:lnTo>
                  <a:lnTo>
                    <a:pt x="15863926" y="1676400"/>
                  </a:lnTo>
                  <a:lnTo>
                    <a:pt x="15886519" y="1714500"/>
                  </a:lnTo>
                  <a:lnTo>
                    <a:pt x="15912110" y="1752600"/>
                  </a:lnTo>
                  <a:lnTo>
                    <a:pt x="15940634" y="1790700"/>
                  </a:lnTo>
                  <a:lnTo>
                    <a:pt x="15972041" y="1816100"/>
                  </a:lnTo>
                  <a:lnTo>
                    <a:pt x="16005925" y="1854200"/>
                  </a:lnTo>
                  <a:lnTo>
                    <a:pt x="16041904" y="1879600"/>
                  </a:lnTo>
                  <a:lnTo>
                    <a:pt x="16079864" y="1905000"/>
                  </a:lnTo>
                  <a:lnTo>
                    <a:pt x="16119729" y="1930400"/>
                  </a:lnTo>
                  <a:lnTo>
                    <a:pt x="16161423" y="1955800"/>
                  </a:lnTo>
                  <a:lnTo>
                    <a:pt x="16298139" y="1993900"/>
                  </a:lnTo>
                  <a:lnTo>
                    <a:pt x="16488563" y="1993900"/>
                  </a:lnTo>
                  <a:lnTo>
                    <a:pt x="16625291" y="1955800"/>
                  </a:lnTo>
                  <a:lnTo>
                    <a:pt x="16666972" y="1930400"/>
                  </a:lnTo>
                  <a:lnTo>
                    <a:pt x="16706838" y="1905000"/>
                  </a:lnTo>
                  <a:lnTo>
                    <a:pt x="16744798" y="1879600"/>
                  </a:lnTo>
                  <a:lnTo>
                    <a:pt x="16780764" y="1854200"/>
                  </a:lnTo>
                  <a:lnTo>
                    <a:pt x="16814648" y="1816100"/>
                  </a:lnTo>
                  <a:lnTo>
                    <a:pt x="16846055" y="1790700"/>
                  </a:lnTo>
                  <a:lnTo>
                    <a:pt x="16874592" y="1752600"/>
                  </a:lnTo>
                  <a:lnTo>
                    <a:pt x="16900182" y="1714500"/>
                  </a:lnTo>
                  <a:lnTo>
                    <a:pt x="16922788" y="1676400"/>
                  </a:lnTo>
                  <a:lnTo>
                    <a:pt x="16942346" y="1638300"/>
                  </a:lnTo>
                  <a:lnTo>
                    <a:pt x="16960038" y="1587500"/>
                  </a:lnTo>
                  <a:lnTo>
                    <a:pt x="16973576" y="1536700"/>
                  </a:lnTo>
                  <a:lnTo>
                    <a:pt x="16982936" y="1485900"/>
                  </a:lnTo>
                  <a:lnTo>
                    <a:pt x="16988079" y="1435100"/>
                  </a:lnTo>
                  <a:lnTo>
                    <a:pt x="17605591" y="1435100"/>
                  </a:lnTo>
                  <a:lnTo>
                    <a:pt x="17617288" y="1447800"/>
                  </a:lnTo>
                  <a:lnTo>
                    <a:pt x="17632642" y="1460500"/>
                  </a:lnTo>
                  <a:lnTo>
                    <a:pt x="17650892" y="1473200"/>
                  </a:lnTo>
                  <a:lnTo>
                    <a:pt x="17700524" y="1473200"/>
                  </a:lnTo>
                  <a:lnTo>
                    <a:pt x="17724412" y="1447800"/>
                  </a:lnTo>
                  <a:lnTo>
                    <a:pt x="17740503" y="1435100"/>
                  </a:lnTo>
                  <a:lnTo>
                    <a:pt x="17746409" y="1397000"/>
                  </a:lnTo>
                  <a:close/>
                </a:path>
                <a:path w="17905730" h="9438005">
                  <a:moveTo>
                    <a:pt x="17905451" y="596900"/>
                  </a:moveTo>
                  <a:lnTo>
                    <a:pt x="17899545" y="571500"/>
                  </a:lnTo>
                  <a:lnTo>
                    <a:pt x="17891494" y="558800"/>
                  </a:lnTo>
                  <a:lnTo>
                    <a:pt x="17883442" y="546100"/>
                  </a:lnTo>
                  <a:lnTo>
                    <a:pt x="17859566" y="533400"/>
                  </a:lnTo>
                  <a:lnTo>
                    <a:pt x="17830318" y="520700"/>
                  </a:lnTo>
                  <a:lnTo>
                    <a:pt x="17809934" y="533400"/>
                  </a:lnTo>
                  <a:lnTo>
                    <a:pt x="17791684" y="533400"/>
                  </a:lnTo>
                  <a:lnTo>
                    <a:pt x="17776330" y="546100"/>
                  </a:lnTo>
                  <a:lnTo>
                    <a:pt x="17764633" y="558800"/>
                  </a:lnTo>
                  <a:lnTo>
                    <a:pt x="16675837" y="558800"/>
                  </a:lnTo>
                  <a:lnTo>
                    <a:pt x="16642791" y="419100"/>
                  </a:lnTo>
                  <a:lnTo>
                    <a:pt x="16620655" y="368300"/>
                  </a:lnTo>
                  <a:lnTo>
                    <a:pt x="16582492" y="317500"/>
                  </a:lnTo>
                  <a:lnTo>
                    <a:pt x="16532441" y="292100"/>
                  </a:lnTo>
                  <a:lnTo>
                    <a:pt x="16254273" y="292100"/>
                  </a:lnTo>
                  <a:lnTo>
                    <a:pt x="16204197" y="317500"/>
                  </a:lnTo>
                  <a:lnTo>
                    <a:pt x="16166033" y="368300"/>
                  </a:lnTo>
                  <a:lnTo>
                    <a:pt x="16143910" y="419100"/>
                  </a:lnTo>
                  <a:lnTo>
                    <a:pt x="16110242" y="558800"/>
                  </a:lnTo>
                  <a:lnTo>
                    <a:pt x="16108337" y="571500"/>
                  </a:lnTo>
                  <a:lnTo>
                    <a:pt x="16085503" y="571500"/>
                  </a:lnTo>
                  <a:lnTo>
                    <a:pt x="16065500" y="584200"/>
                  </a:lnTo>
                  <a:lnTo>
                    <a:pt x="16045714" y="584200"/>
                  </a:lnTo>
                  <a:lnTo>
                    <a:pt x="16026219" y="596900"/>
                  </a:lnTo>
                  <a:lnTo>
                    <a:pt x="16020758" y="596900"/>
                  </a:lnTo>
                  <a:lnTo>
                    <a:pt x="15978810" y="571500"/>
                  </a:lnTo>
                  <a:lnTo>
                    <a:pt x="15894914" y="520700"/>
                  </a:lnTo>
                  <a:lnTo>
                    <a:pt x="15869323" y="508000"/>
                  </a:lnTo>
                  <a:lnTo>
                    <a:pt x="15842018" y="495300"/>
                  </a:lnTo>
                  <a:lnTo>
                    <a:pt x="15784970" y="495300"/>
                  </a:lnTo>
                  <a:lnTo>
                    <a:pt x="15756827" y="508000"/>
                  </a:lnTo>
                  <a:lnTo>
                    <a:pt x="15730119" y="508000"/>
                  </a:lnTo>
                  <a:lnTo>
                    <a:pt x="15705481" y="533400"/>
                  </a:lnTo>
                  <a:lnTo>
                    <a:pt x="15683535" y="546100"/>
                  </a:lnTo>
                  <a:lnTo>
                    <a:pt x="15566492" y="660400"/>
                  </a:lnTo>
                  <a:lnTo>
                    <a:pt x="15533434" y="711200"/>
                  </a:lnTo>
                  <a:lnTo>
                    <a:pt x="15517483" y="762000"/>
                  </a:lnTo>
                  <a:lnTo>
                    <a:pt x="15516632" y="787400"/>
                  </a:lnTo>
                  <a:lnTo>
                    <a:pt x="15520556" y="825500"/>
                  </a:lnTo>
                  <a:lnTo>
                    <a:pt x="15529116" y="850900"/>
                  </a:lnTo>
                  <a:lnTo>
                    <a:pt x="15542146" y="876300"/>
                  </a:lnTo>
                  <a:lnTo>
                    <a:pt x="15620391" y="1003300"/>
                  </a:lnTo>
                  <a:lnTo>
                    <a:pt x="15619260" y="1003300"/>
                  </a:lnTo>
                  <a:lnTo>
                    <a:pt x="15610294" y="1028700"/>
                  </a:lnTo>
                  <a:lnTo>
                    <a:pt x="15601798" y="1041400"/>
                  </a:lnTo>
                  <a:lnTo>
                    <a:pt x="15593797" y="1066800"/>
                  </a:lnTo>
                  <a:lnTo>
                    <a:pt x="15586317" y="1079500"/>
                  </a:lnTo>
                  <a:lnTo>
                    <a:pt x="15585377" y="1092200"/>
                  </a:lnTo>
                  <a:lnTo>
                    <a:pt x="15583281" y="1092200"/>
                  </a:lnTo>
                  <a:lnTo>
                    <a:pt x="15439022" y="1117600"/>
                  </a:lnTo>
                  <a:lnTo>
                    <a:pt x="15411704" y="1130300"/>
                  </a:lnTo>
                  <a:lnTo>
                    <a:pt x="15386342" y="1143000"/>
                  </a:lnTo>
                  <a:lnTo>
                    <a:pt x="15363533" y="1168400"/>
                  </a:lnTo>
                  <a:lnTo>
                    <a:pt x="15343835" y="1181100"/>
                  </a:lnTo>
                  <a:lnTo>
                    <a:pt x="15327960" y="1206500"/>
                  </a:lnTo>
                  <a:lnTo>
                    <a:pt x="15316327" y="1231900"/>
                  </a:lnTo>
                  <a:lnTo>
                    <a:pt x="15309190" y="1257300"/>
                  </a:lnTo>
                  <a:lnTo>
                    <a:pt x="15306751" y="1295400"/>
                  </a:lnTo>
                  <a:lnTo>
                    <a:pt x="15306751" y="1473200"/>
                  </a:lnTo>
                  <a:lnTo>
                    <a:pt x="15308606" y="1498600"/>
                  </a:lnTo>
                  <a:lnTo>
                    <a:pt x="15314029" y="1511300"/>
                  </a:lnTo>
                  <a:lnTo>
                    <a:pt x="15322855" y="1536700"/>
                  </a:lnTo>
                  <a:lnTo>
                    <a:pt x="15367203" y="1574800"/>
                  </a:lnTo>
                  <a:lnTo>
                    <a:pt x="15407196" y="1600200"/>
                  </a:lnTo>
                  <a:lnTo>
                    <a:pt x="15555151" y="1625600"/>
                  </a:lnTo>
                  <a:lnTo>
                    <a:pt x="15568651" y="1638300"/>
                  </a:lnTo>
                  <a:lnTo>
                    <a:pt x="15580271" y="1651000"/>
                  </a:lnTo>
                  <a:lnTo>
                    <a:pt x="15589568" y="1651000"/>
                  </a:lnTo>
                  <a:lnTo>
                    <a:pt x="15596070" y="1663700"/>
                  </a:lnTo>
                  <a:lnTo>
                    <a:pt x="15603449" y="1689100"/>
                  </a:lnTo>
                  <a:lnTo>
                    <a:pt x="15611348" y="1714500"/>
                  </a:lnTo>
                  <a:lnTo>
                    <a:pt x="15619730" y="1727200"/>
                  </a:lnTo>
                  <a:lnTo>
                    <a:pt x="15628582" y="1752600"/>
                  </a:lnTo>
                  <a:lnTo>
                    <a:pt x="15633129" y="1765300"/>
                  </a:lnTo>
                  <a:lnTo>
                    <a:pt x="15634132" y="1778000"/>
                  </a:lnTo>
                  <a:lnTo>
                    <a:pt x="15631617" y="1790700"/>
                  </a:lnTo>
                  <a:lnTo>
                    <a:pt x="15625598" y="1803400"/>
                  </a:lnTo>
                  <a:lnTo>
                    <a:pt x="15545372" y="1930400"/>
                  </a:lnTo>
                  <a:lnTo>
                    <a:pt x="15535466" y="1955800"/>
                  </a:lnTo>
                  <a:lnTo>
                    <a:pt x="15528963" y="1968500"/>
                  </a:lnTo>
                  <a:lnTo>
                    <a:pt x="15525979" y="1993900"/>
                  </a:lnTo>
                  <a:lnTo>
                    <a:pt x="15526639" y="2019300"/>
                  </a:lnTo>
                  <a:lnTo>
                    <a:pt x="15530957" y="2032000"/>
                  </a:lnTo>
                  <a:lnTo>
                    <a:pt x="15538755" y="2057400"/>
                  </a:lnTo>
                  <a:lnTo>
                    <a:pt x="15549791" y="2070100"/>
                  </a:lnTo>
                  <a:lnTo>
                    <a:pt x="15563850" y="2095500"/>
                  </a:lnTo>
                  <a:lnTo>
                    <a:pt x="15686177" y="2209800"/>
                  </a:lnTo>
                  <a:lnTo>
                    <a:pt x="15702839" y="2222500"/>
                  </a:lnTo>
                  <a:lnTo>
                    <a:pt x="15721546" y="2235200"/>
                  </a:lnTo>
                  <a:lnTo>
                    <a:pt x="15741828" y="2247900"/>
                  </a:lnTo>
                  <a:lnTo>
                    <a:pt x="15827274" y="2247900"/>
                  </a:lnTo>
                  <a:lnTo>
                    <a:pt x="15846705" y="2235200"/>
                  </a:lnTo>
                  <a:lnTo>
                    <a:pt x="15920441" y="2184400"/>
                  </a:lnTo>
                  <a:lnTo>
                    <a:pt x="15975749" y="2146300"/>
                  </a:lnTo>
                  <a:lnTo>
                    <a:pt x="16030702" y="2146300"/>
                  </a:lnTo>
                  <a:lnTo>
                    <a:pt x="16069488" y="2171700"/>
                  </a:lnTo>
                  <a:lnTo>
                    <a:pt x="16089237" y="2171700"/>
                  </a:lnTo>
                  <a:lnTo>
                    <a:pt x="16109137" y="2184400"/>
                  </a:lnTo>
                  <a:lnTo>
                    <a:pt x="16122041" y="2184400"/>
                  </a:lnTo>
                  <a:lnTo>
                    <a:pt x="16132721" y="2197100"/>
                  </a:lnTo>
                  <a:lnTo>
                    <a:pt x="16140773" y="2209800"/>
                  </a:lnTo>
                  <a:lnTo>
                    <a:pt x="16145764" y="2222500"/>
                  </a:lnTo>
                  <a:lnTo>
                    <a:pt x="16180283" y="2374900"/>
                  </a:lnTo>
                  <a:lnTo>
                    <a:pt x="16187014" y="2387600"/>
                  </a:lnTo>
                  <a:lnTo>
                    <a:pt x="16210191" y="2425700"/>
                  </a:lnTo>
                  <a:lnTo>
                    <a:pt x="16244240" y="2451100"/>
                  </a:lnTo>
                  <a:lnTo>
                    <a:pt x="16264090" y="2463800"/>
                  </a:lnTo>
                  <a:lnTo>
                    <a:pt x="16285134" y="2463800"/>
                  </a:lnTo>
                  <a:lnTo>
                    <a:pt x="16306864" y="2476500"/>
                  </a:lnTo>
                  <a:lnTo>
                    <a:pt x="16479838" y="2476500"/>
                  </a:lnTo>
                  <a:lnTo>
                    <a:pt x="16501567" y="2463800"/>
                  </a:lnTo>
                  <a:lnTo>
                    <a:pt x="16522611" y="2463800"/>
                  </a:lnTo>
                  <a:lnTo>
                    <a:pt x="16560648" y="2438400"/>
                  </a:lnTo>
                  <a:lnTo>
                    <a:pt x="16589617" y="2413000"/>
                  </a:lnTo>
                  <a:lnTo>
                    <a:pt x="16599688" y="2387600"/>
                  </a:lnTo>
                  <a:lnTo>
                    <a:pt x="16606419" y="2374900"/>
                  </a:lnTo>
                  <a:lnTo>
                    <a:pt x="16640963" y="2222500"/>
                  </a:lnTo>
                  <a:lnTo>
                    <a:pt x="16645954" y="2209800"/>
                  </a:lnTo>
                  <a:lnTo>
                    <a:pt x="16653993" y="2197100"/>
                  </a:lnTo>
                  <a:lnTo>
                    <a:pt x="16664674" y="2184400"/>
                  </a:lnTo>
                  <a:lnTo>
                    <a:pt x="16677577" y="2184400"/>
                  </a:lnTo>
                  <a:lnTo>
                    <a:pt x="16697478" y="2171700"/>
                  </a:lnTo>
                  <a:lnTo>
                    <a:pt x="16717213" y="2171700"/>
                  </a:lnTo>
                  <a:lnTo>
                    <a:pt x="16755999" y="2146300"/>
                  </a:lnTo>
                  <a:lnTo>
                    <a:pt x="16810952" y="2146300"/>
                  </a:lnTo>
                  <a:lnTo>
                    <a:pt x="16940010" y="2235200"/>
                  </a:lnTo>
                  <a:lnTo>
                    <a:pt x="16959441" y="2247900"/>
                  </a:lnTo>
                  <a:lnTo>
                    <a:pt x="17044861" y="2247900"/>
                  </a:lnTo>
                  <a:lnTo>
                    <a:pt x="17065143" y="2235200"/>
                  </a:lnTo>
                  <a:lnTo>
                    <a:pt x="17083863" y="2222500"/>
                  </a:lnTo>
                  <a:lnTo>
                    <a:pt x="17100538" y="2209800"/>
                  </a:lnTo>
                  <a:lnTo>
                    <a:pt x="17127716" y="2184400"/>
                  </a:lnTo>
                  <a:lnTo>
                    <a:pt x="17222839" y="2095500"/>
                  </a:lnTo>
                  <a:lnTo>
                    <a:pt x="17236910" y="2070100"/>
                  </a:lnTo>
                  <a:lnTo>
                    <a:pt x="17247959" y="2057400"/>
                  </a:lnTo>
                  <a:lnTo>
                    <a:pt x="17255757" y="2032000"/>
                  </a:lnTo>
                  <a:lnTo>
                    <a:pt x="17260075" y="2019300"/>
                  </a:lnTo>
                  <a:lnTo>
                    <a:pt x="17260723" y="1993900"/>
                  </a:lnTo>
                  <a:lnTo>
                    <a:pt x="17257738" y="1968500"/>
                  </a:lnTo>
                  <a:lnTo>
                    <a:pt x="17251236" y="1955800"/>
                  </a:lnTo>
                  <a:lnTo>
                    <a:pt x="17241330" y="1930400"/>
                  </a:lnTo>
                  <a:lnTo>
                    <a:pt x="17196004" y="1854200"/>
                  </a:lnTo>
                  <a:lnTo>
                    <a:pt x="17720501" y="1854200"/>
                  </a:lnTo>
                  <a:lnTo>
                    <a:pt x="17732198" y="1879600"/>
                  </a:lnTo>
                  <a:lnTo>
                    <a:pt x="17747565" y="1892300"/>
                  </a:lnTo>
                  <a:lnTo>
                    <a:pt x="17815471" y="1892300"/>
                  </a:lnTo>
                  <a:lnTo>
                    <a:pt x="17839347" y="1879600"/>
                  </a:lnTo>
                  <a:lnTo>
                    <a:pt x="17855451" y="1854200"/>
                  </a:lnTo>
                  <a:lnTo>
                    <a:pt x="17861357" y="1816100"/>
                  </a:lnTo>
                  <a:lnTo>
                    <a:pt x="17855451" y="1790700"/>
                  </a:lnTo>
                  <a:lnTo>
                    <a:pt x="17839347" y="1765300"/>
                  </a:lnTo>
                  <a:lnTo>
                    <a:pt x="17815471" y="1752600"/>
                  </a:lnTo>
                  <a:lnTo>
                    <a:pt x="17747565" y="1752600"/>
                  </a:lnTo>
                  <a:lnTo>
                    <a:pt x="17732198" y="1765300"/>
                  </a:lnTo>
                  <a:lnTo>
                    <a:pt x="17720501" y="1790700"/>
                  </a:lnTo>
                  <a:lnTo>
                    <a:pt x="17103294" y="1790700"/>
                  </a:lnTo>
                  <a:lnTo>
                    <a:pt x="17095496" y="1803400"/>
                  </a:lnTo>
                  <a:lnTo>
                    <a:pt x="17092626" y="1816100"/>
                  </a:lnTo>
                  <a:lnTo>
                    <a:pt x="17093438" y="1828800"/>
                  </a:lnTo>
                  <a:lnTo>
                    <a:pt x="17095737" y="1841500"/>
                  </a:lnTo>
                  <a:lnTo>
                    <a:pt x="17099369" y="1841500"/>
                  </a:lnTo>
                  <a:lnTo>
                    <a:pt x="17104170" y="1854200"/>
                  </a:lnTo>
                  <a:lnTo>
                    <a:pt x="17179519" y="1968500"/>
                  </a:lnTo>
                  <a:lnTo>
                    <a:pt x="17186847" y="1981200"/>
                  </a:lnTo>
                  <a:lnTo>
                    <a:pt x="17187825" y="2006600"/>
                  </a:lnTo>
                  <a:lnTo>
                    <a:pt x="17182618" y="2019300"/>
                  </a:lnTo>
                  <a:lnTo>
                    <a:pt x="17171391" y="2044700"/>
                  </a:lnTo>
                  <a:lnTo>
                    <a:pt x="17049065" y="2159000"/>
                  </a:lnTo>
                  <a:lnTo>
                    <a:pt x="17033240" y="2171700"/>
                  </a:lnTo>
                  <a:lnTo>
                    <a:pt x="17015168" y="2184400"/>
                  </a:lnTo>
                  <a:lnTo>
                    <a:pt x="16996385" y="2171700"/>
                  </a:lnTo>
                  <a:lnTo>
                    <a:pt x="16978427" y="2171700"/>
                  </a:lnTo>
                  <a:lnTo>
                    <a:pt x="16935412" y="2146300"/>
                  </a:lnTo>
                  <a:lnTo>
                    <a:pt x="16849370" y="2095500"/>
                  </a:lnTo>
                  <a:lnTo>
                    <a:pt x="16819652" y="2082800"/>
                  </a:lnTo>
                  <a:lnTo>
                    <a:pt x="16788029" y="2070100"/>
                  </a:lnTo>
                  <a:lnTo>
                    <a:pt x="16755936" y="2070100"/>
                  </a:lnTo>
                  <a:lnTo>
                    <a:pt x="16724783" y="2082800"/>
                  </a:lnTo>
                  <a:lnTo>
                    <a:pt x="16707193" y="2095500"/>
                  </a:lnTo>
                  <a:lnTo>
                    <a:pt x="16689350" y="2095500"/>
                  </a:lnTo>
                  <a:lnTo>
                    <a:pt x="16671303" y="2108200"/>
                  </a:lnTo>
                  <a:lnTo>
                    <a:pt x="16653129" y="2108200"/>
                  </a:lnTo>
                  <a:lnTo>
                    <a:pt x="16623881" y="2133600"/>
                  </a:lnTo>
                  <a:lnTo>
                    <a:pt x="16599650" y="2146300"/>
                  </a:lnTo>
                  <a:lnTo>
                    <a:pt x="16581387" y="2171700"/>
                  </a:lnTo>
                  <a:lnTo>
                    <a:pt x="16570046" y="2209800"/>
                  </a:lnTo>
                  <a:lnTo>
                    <a:pt x="16535540" y="2349500"/>
                  </a:lnTo>
                  <a:lnTo>
                    <a:pt x="16528034" y="2374900"/>
                  </a:lnTo>
                  <a:lnTo>
                    <a:pt x="16515436" y="2387600"/>
                  </a:lnTo>
                  <a:lnTo>
                    <a:pt x="16498964" y="2400300"/>
                  </a:lnTo>
                  <a:lnTo>
                    <a:pt x="16287738" y="2400300"/>
                  </a:lnTo>
                  <a:lnTo>
                    <a:pt x="16271266" y="2387600"/>
                  </a:lnTo>
                  <a:lnTo>
                    <a:pt x="16258667" y="2374900"/>
                  </a:lnTo>
                  <a:lnTo>
                    <a:pt x="16251162" y="2349500"/>
                  </a:lnTo>
                  <a:lnTo>
                    <a:pt x="16216630" y="2209800"/>
                  </a:lnTo>
                  <a:lnTo>
                    <a:pt x="16205302" y="2171700"/>
                  </a:lnTo>
                  <a:lnTo>
                    <a:pt x="16187052" y="2146300"/>
                  </a:lnTo>
                  <a:lnTo>
                    <a:pt x="16162833" y="2133600"/>
                  </a:lnTo>
                  <a:lnTo>
                    <a:pt x="16133585" y="2108200"/>
                  </a:lnTo>
                  <a:lnTo>
                    <a:pt x="16115411" y="2108200"/>
                  </a:lnTo>
                  <a:lnTo>
                    <a:pt x="16097365" y="2095500"/>
                  </a:lnTo>
                  <a:lnTo>
                    <a:pt x="16079521" y="2095500"/>
                  </a:lnTo>
                  <a:lnTo>
                    <a:pt x="16061932" y="2082800"/>
                  </a:lnTo>
                  <a:lnTo>
                    <a:pt x="16030778" y="2070100"/>
                  </a:lnTo>
                  <a:lnTo>
                    <a:pt x="15998686" y="2070100"/>
                  </a:lnTo>
                  <a:lnTo>
                    <a:pt x="15967050" y="2082800"/>
                  </a:lnTo>
                  <a:lnTo>
                    <a:pt x="15937319" y="2095500"/>
                  </a:lnTo>
                  <a:lnTo>
                    <a:pt x="15808274" y="2171700"/>
                  </a:lnTo>
                  <a:lnTo>
                    <a:pt x="15790317" y="2171700"/>
                  </a:lnTo>
                  <a:lnTo>
                    <a:pt x="15771533" y="2184400"/>
                  </a:lnTo>
                  <a:lnTo>
                    <a:pt x="15753461" y="2171700"/>
                  </a:lnTo>
                  <a:lnTo>
                    <a:pt x="15737637" y="2159000"/>
                  </a:lnTo>
                  <a:lnTo>
                    <a:pt x="15615323" y="2044700"/>
                  </a:lnTo>
                  <a:lnTo>
                    <a:pt x="15604097" y="2019300"/>
                  </a:lnTo>
                  <a:lnTo>
                    <a:pt x="15598877" y="2006600"/>
                  </a:lnTo>
                  <a:lnTo>
                    <a:pt x="15599855" y="1981200"/>
                  </a:lnTo>
                  <a:lnTo>
                    <a:pt x="15607183" y="1968500"/>
                  </a:lnTo>
                  <a:lnTo>
                    <a:pt x="15687421" y="1841500"/>
                  </a:lnTo>
                  <a:lnTo>
                    <a:pt x="15701086" y="1816100"/>
                  </a:lnTo>
                  <a:lnTo>
                    <a:pt x="15706852" y="1778000"/>
                  </a:lnTo>
                  <a:lnTo>
                    <a:pt x="15704630" y="1752600"/>
                  </a:lnTo>
                  <a:lnTo>
                    <a:pt x="15694330" y="1714500"/>
                  </a:lnTo>
                  <a:lnTo>
                    <a:pt x="15686253" y="1701800"/>
                  </a:lnTo>
                  <a:lnTo>
                    <a:pt x="15678595" y="1676400"/>
                  </a:lnTo>
                  <a:lnTo>
                    <a:pt x="15671368" y="1663700"/>
                  </a:lnTo>
                  <a:lnTo>
                    <a:pt x="15664625" y="1638300"/>
                  </a:lnTo>
                  <a:lnTo>
                    <a:pt x="15649880" y="1612900"/>
                  </a:lnTo>
                  <a:lnTo>
                    <a:pt x="15628773" y="1587500"/>
                  </a:lnTo>
                  <a:lnTo>
                    <a:pt x="15602357" y="1574800"/>
                  </a:lnTo>
                  <a:lnTo>
                    <a:pt x="15571686" y="1562100"/>
                  </a:lnTo>
                  <a:lnTo>
                    <a:pt x="15423744" y="1524000"/>
                  </a:lnTo>
                  <a:lnTo>
                    <a:pt x="15405862" y="1524000"/>
                  </a:lnTo>
                  <a:lnTo>
                    <a:pt x="15391880" y="1511300"/>
                  </a:lnTo>
                  <a:lnTo>
                    <a:pt x="15382786" y="1485900"/>
                  </a:lnTo>
                  <a:lnTo>
                    <a:pt x="15379548" y="1473200"/>
                  </a:lnTo>
                  <a:lnTo>
                    <a:pt x="15379548" y="1422400"/>
                  </a:lnTo>
                  <a:lnTo>
                    <a:pt x="15379815" y="1371600"/>
                  </a:lnTo>
                  <a:lnTo>
                    <a:pt x="15379548" y="1371600"/>
                  </a:lnTo>
                  <a:lnTo>
                    <a:pt x="15379548" y="1295400"/>
                  </a:lnTo>
                  <a:lnTo>
                    <a:pt x="15380945" y="1270000"/>
                  </a:lnTo>
                  <a:lnTo>
                    <a:pt x="15400858" y="1231900"/>
                  </a:lnTo>
                  <a:lnTo>
                    <a:pt x="15439860" y="1193800"/>
                  </a:lnTo>
                  <a:lnTo>
                    <a:pt x="15455557" y="1193800"/>
                  </a:lnTo>
                  <a:lnTo>
                    <a:pt x="15597124" y="1155700"/>
                  </a:lnTo>
                  <a:lnTo>
                    <a:pt x="15616187" y="1155700"/>
                  </a:lnTo>
                  <a:lnTo>
                    <a:pt x="15632608" y="1143000"/>
                  </a:lnTo>
                  <a:lnTo>
                    <a:pt x="15645727" y="1130300"/>
                  </a:lnTo>
                  <a:lnTo>
                    <a:pt x="15654884" y="1104900"/>
                  </a:lnTo>
                  <a:lnTo>
                    <a:pt x="15661729" y="1092200"/>
                  </a:lnTo>
                  <a:lnTo>
                    <a:pt x="15669044" y="1079500"/>
                  </a:lnTo>
                  <a:lnTo>
                    <a:pt x="15676804" y="1054100"/>
                  </a:lnTo>
                  <a:lnTo>
                    <a:pt x="15684996" y="1041400"/>
                  </a:lnTo>
                  <a:lnTo>
                    <a:pt x="15691409" y="1016000"/>
                  </a:lnTo>
                  <a:lnTo>
                    <a:pt x="15692806" y="1003300"/>
                  </a:lnTo>
                  <a:lnTo>
                    <a:pt x="15689237" y="977900"/>
                  </a:lnTo>
                  <a:lnTo>
                    <a:pt x="15680741" y="965200"/>
                  </a:lnTo>
                  <a:lnTo>
                    <a:pt x="15603970" y="838200"/>
                  </a:lnTo>
                  <a:lnTo>
                    <a:pt x="15596477" y="825500"/>
                  </a:lnTo>
                  <a:lnTo>
                    <a:pt x="15591549" y="800100"/>
                  </a:lnTo>
                  <a:lnTo>
                    <a:pt x="15589288" y="787400"/>
                  </a:lnTo>
                  <a:lnTo>
                    <a:pt x="15589784" y="774700"/>
                  </a:lnTo>
                  <a:lnTo>
                    <a:pt x="15593060" y="762000"/>
                  </a:lnTo>
                  <a:lnTo>
                    <a:pt x="15598966" y="736600"/>
                  </a:lnTo>
                  <a:lnTo>
                    <a:pt x="15607322" y="723900"/>
                  </a:lnTo>
                  <a:lnTo>
                    <a:pt x="15617965" y="711200"/>
                  </a:lnTo>
                  <a:lnTo>
                    <a:pt x="15735008" y="596900"/>
                  </a:lnTo>
                  <a:lnTo>
                    <a:pt x="15747619" y="584200"/>
                  </a:lnTo>
                  <a:lnTo>
                    <a:pt x="15761780" y="584200"/>
                  </a:lnTo>
                  <a:lnTo>
                    <a:pt x="15777121" y="571500"/>
                  </a:lnTo>
                  <a:lnTo>
                    <a:pt x="15841777" y="571500"/>
                  </a:lnTo>
                  <a:lnTo>
                    <a:pt x="15856484" y="584200"/>
                  </a:lnTo>
                  <a:lnTo>
                    <a:pt x="15979991" y="660400"/>
                  </a:lnTo>
                  <a:lnTo>
                    <a:pt x="15998470" y="673100"/>
                  </a:lnTo>
                  <a:lnTo>
                    <a:pt x="16038081" y="673100"/>
                  </a:lnTo>
                  <a:lnTo>
                    <a:pt x="16057461" y="660400"/>
                  </a:lnTo>
                  <a:lnTo>
                    <a:pt x="16075292" y="660400"/>
                  </a:lnTo>
                  <a:lnTo>
                    <a:pt x="16093377" y="647700"/>
                  </a:lnTo>
                  <a:lnTo>
                    <a:pt x="16111665" y="647700"/>
                  </a:lnTo>
                  <a:lnTo>
                    <a:pt x="16148279" y="622300"/>
                  </a:lnTo>
                  <a:lnTo>
                    <a:pt x="16163354" y="609600"/>
                  </a:lnTo>
                  <a:lnTo>
                    <a:pt x="16174708" y="596900"/>
                  </a:lnTo>
                  <a:lnTo>
                    <a:pt x="16181743" y="571500"/>
                  </a:lnTo>
                  <a:lnTo>
                    <a:pt x="16214789" y="431800"/>
                  </a:lnTo>
                  <a:lnTo>
                    <a:pt x="16219894" y="419100"/>
                  </a:lnTo>
                  <a:lnTo>
                    <a:pt x="16227501" y="406400"/>
                  </a:lnTo>
                  <a:lnTo>
                    <a:pt x="16237433" y="393700"/>
                  </a:lnTo>
                  <a:lnTo>
                    <a:pt x="16249434" y="381000"/>
                  </a:lnTo>
                  <a:lnTo>
                    <a:pt x="16263188" y="368300"/>
                  </a:lnTo>
                  <a:lnTo>
                    <a:pt x="16278213" y="368300"/>
                  </a:lnTo>
                  <a:lnTo>
                    <a:pt x="16294138" y="355600"/>
                  </a:lnTo>
                  <a:lnTo>
                    <a:pt x="16492550" y="355600"/>
                  </a:lnTo>
                  <a:lnTo>
                    <a:pt x="16508476" y="368300"/>
                  </a:lnTo>
                  <a:lnTo>
                    <a:pt x="16523500" y="368300"/>
                  </a:lnTo>
                  <a:lnTo>
                    <a:pt x="16559187" y="406400"/>
                  </a:lnTo>
                  <a:lnTo>
                    <a:pt x="16604933" y="571500"/>
                  </a:lnTo>
                  <a:lnTo>
                    <a:pt x="16611867" y="596900"/>
                  </a:lnTo>
                  <a:lnTo>
                    <a:pt x="16623005" y="609600"/>
                  </a:lnTo>
                  <a:lnTo>
                    <a:pt x="16637762" y="622300"/>
                  </a:lnTo>
                  <a:lnTo>
                    <a:pt x="16655580" y="635000"/>
                  </a:lnTo>
                  <a:lnTo>
                    <a:pt x="17764633" y="635000"/>
                  </a:lnTo>
                  <a:lnTo>
                    <a:pt x="17776330" y="647700"/>
                  </a:lnTo>
                  <a:lnTo>
                    <a:pt x="17791684" y="660400"/>
                  </a:lnTo>
                  <a:lnTo>
                    <a:pt x="17809934" y="673100"/>
                  </a:lnTo>
                  <a:lnTo>
                    <a:pt x="17859566" y="673100"/>
                  </a:lnTo>
                  <a:lnTo>
                    <a:pt x="17883442" y="647700"/>
                  </a:lnTo>
                  <a:lnTo>
                    <a:pt x="17899545" y="635000"/>
                  </a:lnTo>
                  <a:lnTo>
                    <a:pt x="17905451" y="596900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747868"/>
              <a:ext cx="4710279" cy="3218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8674" cy="1304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23222" y="3089726"/>
              <a:ext cx="4638659" cy="914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403754" y="3124723"/>
            <a:ext cx="348043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70">
                <a:solidFill>
                  <a:srgbClr val="FFFFFF"/>
                </a:solidFill>
                <a:latin typeface="Arial"/>
                <a:cs typeface="Arial"/>
              </a:rPr>
              <a:t>Semester</a:t>
            </a:r>
            <a:r>
              <a:rPr dirty="0" sz="52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00" spc="8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5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1986" y="5123566"/>
            <a:ext cx="2224405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 spc="-345">
                <a:solidFill>
                  <a:srgbClr val="FFFFFF"/>
                </a:solidFill>
                <a:latin typeface="Arial Black"/>
                <a:cs typeface="Arial Black"/>
              </a:rPr>
              <a:t>May </a:t>
            </a:r>
            <a:r>
              <a:rPr dirty="0" sz="2950" spc="-270">
                <a:solidFill>
                  <a:srgbClr val="FFFFFF"/>
                </a:solidFill>
                <a:latin typeface="Arial Black"/>
                <a:cs typeface="Arial Black"/>
              </a:rPr>
              <a:t>21</a:t>
            </a:r>
            <a:r>
              <a:rPr dirty="0" sz="295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50" spc="-270">
                <a:solidFill>
                  <a:srgbClr val="FFFFFF"/>
                </a:solidFill>
                <a:latin typeface="Arial Black"/>
                <a:cs typeface="Arial Black"/>
              </a:rPr>
              <a:t>2022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60669" y="6811646"/>
            <a:ext cx="176657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7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5200" spc="-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5200" spc="-58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200" spc="-48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5200" spc="-58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47871"/>
            <a:ext cx="4710430" cy="3218815"/>
            <a:chOff x="0" y="6747871"/>
            <a:chExt cx="4710430" cy="3218815"/>
          </a:xfrm>
        </p:grpSpPr>
        <p:sp>
          <p:nvSpPr>
            <p:cNvPr id="3" name="object 3"/>
            <p:cNvSpPr/>
            <p:nvPr/>
          </p:nvSpPr>
          <p:spPr>
            <a:xfrm>
              <a:off x="0" y="6954458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6" y="45238"/>
                  </a:moveTo>
                  <a:lnTo>
                    <a:pt x="1028753" y="45238"/>
                  </a:lnTo>
                  <a:lnTo>
                    <a:pt x="1028753" y="0"/>
                  </a:lnTo>
                  <a:lnTo>
                    <a:pt x="1587316" y="0"/>
                  </a:lnTo>
                  <a:lnTo>
                    <a:pt x="1587316" y="45238"/>
                  </a:lnTo>
                  <a:close/>
                </a:path>
                <a:path w="3633470" h="2799715">
                  <a:moveTo>
                    <a:pt x="2061339" y="708731"/>
                  </a:moveTo>
                  <a:lnTo>
                    <a:pt x="1587316" y="708731"/>
                  </a:lnTo>
                  <a:lnTo>
                    <a:pt x="1587316" y="663493"/>
                  </a:lnTo>
                  <a:lnTo>
                    <a:pt x="2061339" y="663493"/>
                  </a:lnTo>
                  <a:lnTo>
                    <a:pt x="2061339" y="708731"/>
                  </a:lnTo>
                  <a:close/>
                </a:path>
                <a:path w="3633470" h="2799715">
                  <a:moveTo>
                    <a:pt x="2861442" y="708731"/>
                  </a:moveTo>
                  <a:lnTo>
                    <a:pt x="2500641" y="708731"/>
                  </a:lnTo>
                  <a:lnTo>
                    <a:pt x="2500641" y="663493"/>
                  </a:lnTo>
                  <a:lnTo>
                    <a:pt x="2861442" y="663493"/>
                  </a:lnTo>
                  <a:lnTo>
                    <a:pt x="2861442" y="708731"/>
                  </a:lnTo>
                  <a:close/>
                </a:path>
                <a:path w="3633470" h="2799715">
                  <a:moveTo>
                    <a:pt x="1043849" y="2074774"/>
                  </a:moveTo>
                  <a:lnTo>
                    <a:pt x="573902" y="2074774"/>
                  </a:lnTo>
                  <a:lnTo>
                    <a:pt x="573902" y="2029536"/>
                  </a:lnTo>
                  <a:lnTo>
                    <a:pt x="1043849" y="2029536"/>
                  </a:lnTo>
                  <a:lnTo>
                    <a:pt x="1043849" y="2074774"/>
                  </a:lnTo>
                  <a:close/>
                </a:path>
                <a:path w="3633470" h="2799715">
                  <a:moveTo>
                    <a:pt x="1935134" y="2080957"/>
                  </a:moveTo>
                  <a:lnTo>
                    <a:pt x="1466545" y="2080957"/>
                  </a:lnTo>
                  <a:lnTo>
                    <a:pt x="1466545" y="2035719"/>
                  </a:lnTo>
                  <a:lnTo>
                    <a:pt x="1935134" y="2035719"/>
                  </a:lnTo>
                  <a:lnTo>
                    <a:pt x="1935134" y="2080957"/>
                  </a:lnTo>
                  <a:close/>
                </a:path>
                <a:path w="3633470" h="2799715">
                  <a:moveTo>
                    <a:pt x="1345775" y="715819"/>
                  </a:moveTo>
                  <a:lnTo>
                    <a:pt x="875828" y="715819"/>
                  </a:lnTo>
                  <a:lnTo>
                    <a:pt x="875828" y="670580"/>
                  </a:lnTo>
                  <a:lnTo>
                    <a:pt x="1345775" y="670580"/>
                  </a:lnTo>
                  <a:lnTo>
                    <a:pt x="1345775" y="715819"/>
                  </a:lnTo>
                  <a:close/>
                </a:path>
                <a:path w="3633470" h="2799715">
                  <a:moveTo>
                    <a:pt x="1366004" y="1872409"/>
                  </a:moveTo>
                  <a:lnTo>
                    <a:pt x="1325546" y="1852202"/>
                  </a:lnTo>
                  <a:lnTo>
                    <a:pt x="1461413" y="1580773"/>
                  </a:lnTo>
                  <a:lnTo>
                    <a:pt x="1501871" y="1600980"/>
                  </a:lnTo>
                  <a:lnTo>
                    <a:pt x="1366004" y="1872409"/>
                  </a:lnTo>
                  <a:close/>
                </a:path>
                <a:path w="3633470" h="2799715">
                  <a:moveTo>
                    <a:pt x="2270272" y="2680966"/>
                  </a:moveTo>
                  <a:lnTo>
                    <a:pt x="1424880" y="2183346"/>
                  </a:lnTo>
                  <a:lnTo>
                    <a:pt x="1447826" y="2144441"/>
                  </a:lnTo>
                  <a:lnTo>
                    <a:pt x="2293218" y="2642061"/>
                  </a:lnTo>
                  <a:lnTo>
                    <a:pt x="2270272" y="2680966"/>
                  </a:lnTo>
                  <a:close/>
                </a:path>
                <a:path w="3633470" h="2799715">
                  <a:moveTo>
                    <a:pt x="762907" y="498223"/>
                  </a:moveTo>
                  <a:lnTo>
                    <a:pt x="720789" y="481786"/>
                  </a:lnTo>
                  <a:lnTo>
                    <a:pt x="856655" y="134960"/>
                  </a:lnTo>
                  <a:lnTo>
                    <a:pt x="898774" y="151397"/>
                  </a:lnTo>
                  <a:lnTo>
                    <a:pt x="762907" y="498223"/>
                  </a:lnTo>
                  <a:close/>
                </a:path>
                <a:path w="3633470" h="2799715">
                  <a:moveTo>
                    <a:pt x="2946283" y="1306479"/>
                  </a:moveTo>
                  <a:lnTo>
                    <a:pt x="2417913" y="854097"/>
                  </a:lnTo>
                  <a:lnTo>
                    <a:pt x="2447351" y="819716"/>
                  </a:lnTo>
                  <a:lnTo>
                    <a:pt x="2975721" y="1272098"/>
                  </a:lnTo>
                  <a:lnTo>
                    <a:pt x="2946283" y="1306479"/>
                  </a:lnTo>
                  <a:close/>
                </a:path>
                <a:path w="3633470" h="2799715">
                  <a:moveTo>
                    <a:pt x="107879" y="1395297"/>
                  </a:moveTo>
                  <a:lnTo>
                    <a:pt x="0" y="1395297"/>
                  </a:lnTo>
                  <a:lnTo>
                    <a:pt x="0" y="1350058"/>
                  </a:lnTo>
                  <a:lnTo>
                    <a:pt x="107879" y="1350058"/>
                  </a:lnTo>
                  <a:lnTo>
                    <a:pt x="107879" y="1395297"/>
                  </a:lnTo>
                  <a:close/>
                </a:path>
                <a:path w="3633470" h="2799715">
                  <a:moveTo>
                    <a:pt x="2938433" y="1395297"/>
                  </a:moveTo>
                  <a:lnTo>
                    <a:pt x="2364774" y="1395297"/>
                  </a:lnTo>
                  <a:lnTo>
                    <a:pt x="2364774" y="1350058"/>
                  </a:lnTo>
                  <a:lnTo>
                    <a:pt x="2938433" y="1350058"/>
                  </a:lnTo>
                  <a:lnTo>
                    <a:pt x="2938433" y="1395297"/>
                  </a:lnTo>
                  <a:close/>
                </a:path>
                <a:path w="3633470" h="2799715">
                  <a:moveTo>
                    <a:pt x="3632862" y="1402384"/>
                  </a:moveTo>
                  <a:lnTo>
                    <a:pt x="3164878" y="1402384"/>
                  </a:lnTo>
                  <a:lnTo>
                    <a:pt x="3164878" y="1357146"/>
                  </a:lnTo>
                  <a:lnTo>
                    <a:pt x="3632862" y="1357146"/>
                  </a:lnTo>
                  <a:lnTo>
                    <a:pt x="3632862" y="1402384"/>
                  </a:lnTo>
                  <a:close/>
                </a:path>
                <a:path w="3633470" h="2799715">
                  <a:moveTo>
                    <a:pt x="2266649" y="2799641"/>
                  </a:moveTo>
                  <a:lnTo>
                    <a:pt x="1791115" y="2799641"/>
                  </a:lnTo>
                  <a:lnTo>
                    <a:pt x="1791115" y="2754403"/>
                  </a:lnTo>
                  <a:lnTo>
                    <a:pt x="2266649" y="2754403"/>
                  </a:lnTo>
                  <a:lnTo>
                    <a:pt x="2266649" y="2799641"/>
                  </a:lnTo>
                  <a:close/>
                </a:path>
                <a:path w="3633470" h="2799715">
                  <a:moveTo>
                    <a:pt x="3157329" y="2799641"/>
                  </a:moveTo>
                  <a:lnTo>
                    <a:pt x="2681796" y="2799641"/>
                  </a:lnTo>
                  <a:lnTo>
                    <a:pt x="2681796" y="2754403"/>
                  </a:lnTo>
                  <a:lnTo>
                    <a:pt x="3157329" y="2754403"/>
                  </a:lnTo>
                  <a:lnTo>
                    <a:pt x="3157329" y="2799641"/>
                  </a:lnTo>
                  <a:close/>
                </a:path>
                <a:path w="3633470" h="2799715">
                  <a:moveTo>
                    <a:pt x="787061" y="51269"/>
                  </a:moveTo>
                  <a:lnTo>
                    <a:pt x="324058" y="51269"/>
                  </a:lnTo>
                  <a:lnTo>
                    <a:pt x="324058" y="6031"/>
                  </a:lnTo>
                  <a:lnTo>
                    <a:pt x="787061" y="6031"/>
                  </a:lnTo>
                  <a:lnTo>
                    <a:pt x="787061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47871"/>
              <a:ext cx="4710279" cy="32186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828674" cy="130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2370" y="1847849"/>
            <a:ext cx="17459960" cy="0"/>
          </a:xfrm>
          <a:custGeom>
            <a:avLst/>
            <a:gdLst/>
            <a:ahLst/>
            <a:cxnLst/>
            <a:rect l="l" t="t" r="r" b="b"/>
            <a:pathLst>
              <a:path w="17459960" h="0">
                <a:moveTo>
                  <a:pt x="0" y="0"/>
                </a:moveTo>
                <a:lnTo>
                  <a:pt x="17459388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03656" y="2621752"/>
            <a:ext cx="615442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265"/>
              <a:t>Team</a:t>
            </a:r>
            <a:r>
              <a:rPr dirty="0" sz="5500" spc="-425"/>
              <a:t> </a:t>
            </a:r>
            <a:r>
              <a:rPr dirty="0" sz="5500" spc="-325"/>
              <a:t>Description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1853362" y="24639"/>
            <a:ext cx="14992985" cy="160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90135" marR="5080" indent="-4878070">
              <a:lnSpc>
                <a:spcPct val="116500"/>
              </a:lnSpc>
              <a:spcBef>
                <a:spcPts val="100"/>
              </a:spcBef>
            </a:pPr>
            <a:r>
              <a:rPr dirty="0" sz="4450" spc="-204" b="1">
                <a:solidFill>
                  <a:srgbClr val="FFFFFF"/>
                </a:solidFill>
                <a:latin typeface="Verdana"/>
                <a:cs typeface="Verdana"/>
              </a:rPr>
              <a:t>Preventing </a:t>
            </a:r>
            <a:r>
              <a:rPr dirty="0" sz="4450" spc="-235" b="1">
                <a:solidFill>
                  <a:srgbClr val="FFFFFF"/>
                </a:solidFill>
                <a:latin typeface="Verdana"/>
                <a:cs typeface="Verdana"/>
              </a:rPr>
              <a:t>Phishing </a:t>
            </a:r>
            <a:r>
              <a:rPr dirty="0" sz="4450" spc="-114" b="1">
                <a:solidFill>
                  <a:srgbClr val="FFFFFF"/>
                </a:solidFill>
                <a:latin typeface="Verdana"/>
                <a:cs typeface="Verdana"/>
              </a:rPr>
              <a:t>Attack</a:t>
            </a:r>
            <a:r>
              <a:rPr dirty="0" sz="4450" spc="-11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-210" b="1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4450" spc="-204" b="1">
                <a:solidFill>
                  <a:srgbClr val="FFFFFF"/>
                </a:solidFill>
                <a:latin typeface="Verdana"/>
                <a:cs typeface="Verdana"/>
              </a:rPr>
              <a:t>Voting </a:t>
            </a:r>
            <a:r>
              <a:rPr dirty="0" sz="4450" spc="-254" b="1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4450" spc="-245" b="1">
                <a:solidFill>
                  <a:srgbClr val="FFFFFF"/>
                </a:solidFill>
                <a:latin typeface="Verdana"/>
                <a:cs typeface="Verdana"/>
              </a:rPr>
              <a:t>Using  </a:t>
            </a:r>
            <a:r>
              <a:rPr dirty="0" sz="4450" spc="-150" b="1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4450" spc="-3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50" spc="-210" b="1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6667" y="4339634"/>
            <a:ext cx="243649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 marR="5080" indent="-77470">
              <a:lnSpc>
                <a:spcPct val="115799"/>
              </a:lnSpc>
              <a:spcBef>
                <a:spcPts val="100"/>
              </a:spcBef>
            </a:pPr>
            <a:r>
              <a:rPr dirty="0" sz="3400" spc="-425">
                <a:solidFill>
                  <a:srgbClr val="FFFFFF"/>
                </a:solidFill>
                <a:latin typeface="Arial Black"/>
                <a:cs typeface="Arial Black"/>
              </a:rPr>
              <a:t>Rishali </a:t>
            </a:r>
            <a:r>
              <a:rPr dirty="0" sz="3400" spc="-405">
                <a:solidFill>
                  <a:srgbClr val="FFFFFF"/>
                </a:solidFill>
                <a:latin typeface="Arial Black"/>
                <a:cs typeface="Arial Black"/>
              </a:rPr>
              <a:t>Rishu  19BEC1108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254" y="6644988"/>
            <a:ext cx="299529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935" marR="5080" indent="-356870">
              <a:lnSpc>
                <a:spcPct val="115799"/>
              </a:lnSpc>
              <a:spcBef>
                <a:spcPts val="100"/>
              </a:spcBef>
            </a:pPr>
            <a:r>
              <a:rPr dirty="0" sz="3400" spc="-395">
                <a:solidFill>
                  <a:srgbClr val="FFFFFF"/>
                </a:solidFill>
                <a:latin typeface="Arial Black"/>
                <a:cs typeface="Arial Black"/>
              </a:rPr>
              <a:t>Sushant </a:t>
            </a:r>
            <a:r>
              <a:rPr dirty="0" sz="3400" spc="-440">
                <a:solidFill>
                  <a:srgbClr val="FFFFFF"/>
                </a:solidFill>
                <a:latin typeface="Arial Black"/>
                <a:cs typeface="Arial Black"/>
              </a:rPr>
              <a:t>Kumar  </a:t>
            </a:r>
            <a:r>
              <a:rPr dirty="0" sz="3400" spc="-405">
                <a:solidFill>
                  <a:srgbClr val="FFFFFF"/>
                </a:solidFill>
                <a:latin typeface="Arial Black"/>
                <a:cs typeface="Arial Black"/>
              </a:rPr>
              <a:t>19BEC1078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19616" y="2673187"/>
            <a:ext cx="0" cy="6496685"/>
          </a:xfrm>
          <a:custGeom>
            <a:avLst/>
            <a:gdLst/>
            <a:ahLst/>
            <a:cxnLst/>
            <a:rect l="l" t="t" r="r" b="b"/>
            <a:pathLst>
              <a:path w="0" h="6496684">
                <a:moveTo>
                  <a:pt x="0" y="0"/>
                </a:moveTo>
                <a:lnTo>
                  <a:pt x="0" y="6496104"/>
                </a:lnTo>
              </a:path>
            </a:pathLst>
          </a:custGeom>
          <a:ln w="476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521742" y="2646544"/>
            <a:ext cx="229933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5200" spc="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5200" spc="29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5200" spc="38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5200" spc="24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5200" spc="39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5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14979" y="4308933"/>
            <a:ext cx="33743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54">
                <a:solidFill>
                  <a:srgbClr val="FFFFFF"/>
                </a:solidFill>
                <a:latin typeface="Arial Black"/>
                <a:cs typeface="Arial Black"/>
              </a:rPr>
              <a:t>Dr. </a:t>
            </a:r>
            <a:r>
              <a:rPr dirty="0" sz="3400" spc="-235">
                <a:solidFill>
                  <a:srgbClr val="FFFFFF"/>
                </a:solidFill>
                <a:latin typeface="Arial Black"/>
                <a:cs typeface="Arial Black"/>
              </a:rPr>
              <a:t>O </a:t>
            </a:r>
            <a:r>
              <a:rPr dirty="0" sz="3400" spc="-640">
                <a:solidFill>
                  <a:srgbClr val="FFFFFF"/>
                </a:solidFill>
                <a:latin typeface="Arial Black"/>
                <a:cs typeface="Arial Black"/>
              </a:rPr>
              <a:t>Jeba</a:t>
            </a:r>
            <a:r>
              <a:rPr dirty="0" sz="34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405">
                <a:solidFill>
                  <a:srgbClr val="FFFFFF"/>
                </a:solidFill>
                <a:latin typeface="Arial Black"/>
                <a:cs typeface="Arial Black"/>
              </a:rPr>
              <a:t>Shiney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9285" y="5639515"/>
            <a:ext cx="6586855" cy="116840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algn="ctr" marL="71755">
              <a:lnSpc>
                <a:spcPct val="100000"/>
              </a:lnSpc>
              <a:spcBef>
                <a:spcPts val="515"/>
              </a:spcBef>
            </a:pPr>
            <a:r>
              <a:rPr dirty="0" sz="2150" spc="-310">
                <a:solidFill>
                  <a:srgbClr val="FFFFFF"/>
                </a:solidFill>
                <a:latin typeface="Arial Black"/>
                <a:cs typeface="Arial Black"/>
              </a:rPr>
              <a:t>PROFESSOR</a:t>
            </a:r>
            <a:endParaRPr sz="2150">
              <a:latin typeface="Arial Black"/>
              <a:cs typeface="Arial Black"/>
            </a:endParaRPr>
          </a:p>
          <a:p>
            <a:pPr algn="ctr" marL="12065" marR="5080">
              <a:lnSpc>
                <a:spcPct val="116300"/>
              </a:lnSpc>
            </a:pPr>
            <a:r>
              <a:rPr dirty="0" sz="2150" spc="-320">
                <a:solidFill>
                  <a:srgbClr val="FFFFFF"/>
                </a:solidFill>
                <a:latin typeface="Arial Black"/>
                <a:cs typeface="Arial Black"/>
              </a:rPr>
              <a:t>ELECTRONICS </a:t>
            </a:r>
            <a:r>
              <a:rPr dirty="0" sz="2150" spc="-24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150" spc="-254">
                <a:solidFill>
                  <a:srgbClr val="FFFFFF"/>
                </a:solidFill>
                <a:latin typeface="Arial Black"/>
                <a:cs typeface="Arial Black"/>
              </a:rPr>
              <a:t>COMMUNICATION </a:t>
            </a:r>
            <a:r>
              <a:rPr dirty="0" sz="2150" spc="-290">
                <a:solidFill>
                  <a:srgbClr val="FFFFFF"/>
                </a:solidFill>
                <a:latin typeface="Arial Black"/>
                <a:cs typeface="Arial Black"/>
              </a:rPr>
              <a:t>ENGINEERING  </a:t>
            </a:r>
            <a:r>
              <a:rPr dirty="0" sz="2150" spc="-285">
                <a:solidFill>
                  <a:srgbClr val="FFFFFF"/>
                </a:solidFill>
                <a:latin typeface="Arial Black"/>
                <a:cs typeface="Arial Black"/>
              </a:rPr>
              <a:t>UIE,</a:t>
            </a:r>
            <a:r>
              <a:rPr dirty="0" sz="215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150" spc="-275">
                <a:solidFill>
                  <a:srgbClr val="FFFFFF"/>
                </a:solidFill>
                <a:latin typeface="Arial Black"/>
                <a:cs typeface="Arial Black"/>
              </a:rPr>
              <a:t>CU</a:t>
            </a:r>
            <a:endParaRPr sz="2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2015">
              <a:lnSpc>
                <a:spcPct val="100000"/>
              </a:lnSpc>
              <a:spcBef>
                <a:spcPts val="100"/>
              </a:spcBef>
              <a:tabLst>
                <a:tab pos="12665075" algn="l"/>
              </a:tabLst>
            </a:pPr>
            <a:r>
              <a:rPr dirty="0" spc="114"/>
              <a:t>Preventing </a:t>
            </a:r>
            <a:r>
              <a:rPr dirty="0" spc="85"/>
              <a:t>Phishing </a:t>
            </a:r>
            <a:r>
              <a:rPr dirty="0" spc="95"/>
              <a:t>Attack</a:t>
            </a:r>
            <a:r>
              <a:rPr dirty="0" spc="-459"/>
              <a:t> </a:t>
            </a:r>
            <a:r>
              <a:rPr dirty="0" spc="270"/>
              <a:t>on</a:t>
            </a:r>
            <a:r>
              <a:rPr dirty="0" spc="-85"/>
              <a:t> </a:t>
            </a:r>
            <a:r>
              <a:rPr dirty="0" spc="110"/>
              <a:t>Voting	</a:t>
            </a:r>
            <a:r>
              <a:rPr dirty="0" baseline="-37373" sz="8250" spc="-989">
                <a:latin typeface="Arial Black"/>
                <a:cs typeface="Arial Black"/>
              </a:rPr>
              <a:t>METHODOLOGY</a:t>
            </a:r>
            <a:endParaRPr baseline="-37373" sz="82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9104" y="1094230"/>
            <a:ext cx="98139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5200" spc="6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5200" spc="14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5200" spc="-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00" spc="11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9983" y="316402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5" y="12699"/>
                </a:moveTo>
                <a:lnTo>
                  <a:pt x="1183482" y="12699"/>
                </a:lnTo>
                <a:lnTo>
                  <a:pt x="1233363" y="0"/>
                </a:lnTo>
                <a:lnTo>
                  <a:pt x="1531234" y="0"/>
                </a:lnTo>
                <a:lnTo>
                  <a:pt x="1579445" y="12699"/>
                </a:lnTo>
                <a:close/>
              </a:path>
              <a:path w="2895600" h="2768600">
                <a:moveTo>
                  <a:pt x="1646207" y="2743199"/>
                </a:moveTo>
                <a:lnTo>
                  <a:pt x="1133968" y="2743199"/>
                </a:lnTo>
                <a:lnTo>
                  <a:pt x="892706" y="2679699"/>
                </a:lnTo>
                <a:lnTo>
                  <a:pt x="845876" y="2654299"/>
                </a:lnTo>
                <a:lnTo>
                  <a:pt x="801314" y="2641599"/>
                </a:lnTo>
                <a:lnTo>
                  <a:pt x="757605" y="2616199"/>
                </a:lnTo>
                <a:lnTo>
                  <a:pt x="714767" y="2590799"/>
                </a:lnTo>
                <a:lnTo>
                  <a:pt x="672819" y="2565399"/>
                </a:lnTo>
                <a:lnTo>
                  <a:pt x="631778" y="2539999"/>
                </a:lnTo>
                <a:lnTo>
                  <a:pt x="591664" y="2514599"/>
                </a:lnTo>
                <a:lnTo>
                  <a:pt x="552496" y="2489199"/>
                </a:lnTo>
                <a:lnTo>
                  <a:pt x="514291" y="2451099"/>
                </a:lnTo>
                <a:lnTo>
                  <a:pt x="477068" y="2425699"/>
                </a:lnTo>
                <a:lnTo>
                  <a:pt x="440846" y="2387599"/>
                </a:lnTo>
                <a:lnTo>
                  <a:pt x="405644" y="2362199"/>
                </a:lnTo>
                <a:lnTo>
                  <a:pt x="371637" y="2324099"/>
                </a:lnTo>
                <a:lnTo>
                  <a:pt x="338998" y="2285999"/>
                </a:lnTo>
                <a:lnTo>
                  <a:pt x="307739" y="2247899"/>
                </a:lnTo>
                <a:lnTo>
                  <a:pt x="277872" y="2209799"/>
                </a:lnTo>
                <a:lnTo>
                  <a:pt x="249411" y="2171699"/>
                </a:lnTo>
                <a:lnTo>
                  <a:pt x="222367" y="2133599"/>
                </a:lnTo>
                <a:lnTo>
                  <a:pt x="196753" y="2095499"/>
                </a:lnTo>
                <a:lnTo>
                  <a:pt x="172583" y="2044699"/>
                </a:lnTo>
                <a:lnTo>
                  <a:pt x="149867" y="2006599"/>
                </a:lnTo>
                <a:lnTo>
                  <a:pt x="128620" y="1968499"/>
                </a:lnTo>
                <a:lnTo>
                  <a:pt x="108854" y="1917699"/>
                </a:lnTo>
                <a:lnTo>
                  <a:pt x="90037" y="1866899"/>
                </a:lnTo>
                <a:lnTo>
                  <a:pt x="72991" y="1828799"/>
                </a:lnTo>
                <a:lnTo>
                  <a:pt x="57721" y="1777999"/>
                </a:lnTo>
                <a:lnTo>
                  <a:pt x="44229" y="1727199"/>
                </a:lnTo>
                <a:lnTo>
                  <a:pt x="32522" y="1676399"/>
                </a:lnTo>
                <a:lnTo>
                  <a:pt x="22604" y="1625599"/>
                </a:lnTo>
                <a:lnTo>
                  <a:pt x="14478" y="1574799"/>
                </a:lnTo>
                <a:lnTo>
                  <a:pt x="8151" y="1536699"/>
                </a:lnTo>
                <a:lnTo>
                  <a:pt x="3625" y="1485899"/>
                </a:lnTo>
                <a:lnTo>
                  <a:pt x="907" y="1435099"/>
                </a:lnTo>
                <a:lnTo>
                  <a:pt x="0" y="1384299"/>
                </a:lnTo>
                <a:lnTo>
                  <a:pt x="907" y="1333499"/>
                </a:lnTo>
                <a:lnTo>
                  <a:pt x="3625" y="1282699"/>
                </a:lnTo>
                <a:lnTo>
                  <a:pt x="8151" y="1231899"/>
                </a:lnTo>
                <a:lnTo>
                  <a:pt x="14478" y="1181099"/>
                </a:lnTo>
                <a:lnTo>
                  <a:pt x="22604" y="1130299"/>
                </a:lnTo>
                <a:lnTo>
                  <a:pt x="32522" y="1079499"/>
                </a:lnTo>
                <a:lnTo>
                  <a:pt x="44229" y="1028699"/>
                </a:lnTo>
                <a:lnTo>
                  <a:pt x="57721" y="977899"/>
                </a:lnTo>
                <a:lnTo>
                  <a:pt x="72991" y="939799"/>
                </a:lnTo>
                <a:lnTo>
                  <a:pt x="90037" y="888999"/>
                </a:lnTo>
                <a:lnTo>
                  <a:pt x="108854" y="838199"/>
                </a:lnTo>
                <a:lnTo>
                  <a:pt x="128620" y="800099"/>
                </a:lnTo>
                <a:lnTo>
                  <a:pt x="149867" y="749299"/>
                </a:lnTo>
                <a:lnTo>
                  <a:pt x="172583" y="711199"/>
                </a:lnTo>
                <a:lnTo>
                  <a:pt x="196753" y="660399"/>
                </a:lnTo>
                <a:lnTo>
                  <a:pt x="222367" y="622299"/>
                </a:lnTo>
                <a:lnTo>
                  <a:pt x="249411" y="584199"/>
                </a:lnTo>
                <a:lnTo>
                  <a:pt x="277872" y="546099"/>
                </a:lnTo>
                <a:lnTo>
                  <a:pt x="307739" y="507999"/>
                </a:lnTo>
                <a:lnTo>
                  <a:pt x="338998" y="469899"/>
                </a:lnTo>
                <a:lnTo>
                  <a:pt x="371637" y="431799"/>
                </a:lnTo>
                <a:lnTo>
                  <a:pt x="405644" y="393699"/>
                </a:lnTo>
                <a:lnTo>
                  <a:pt x="440846" y="368299"/>
                </a:lnTo>
                <a:lnTo>
                  <a:pt x="477068" y="330199"/>
                </a:lnTo>
                <a:lnTo>
                  <a:pt x="514291" y="304799"/>
                </a:lnTo>
                <a:lnTo>
                  <a:pt x="552496" y="266699"/>
                </a:lnTo>
                <a:lnTo>
                  <a:pt x="591664" y="241299"/>
                </a:lnTo>
                <a:lnTo>
                  <a:pt x="631778" y="215899"/>
                </a:lnTo>
                <a:lnTo>
                  <a:pt x="672819" y="190499"/>
                </a:lnTo>
                <a:lnTo>
                  <a:pt x="714767" y="165099"/>
                </a:lnTo>
                <a:lnTo>
                  <a:pt x="757605" y="139699"/>
                </a:lnTo>
                <a:lnTo>
                  <a:pt x="801314" y="126999"/>
                </a:lnTo>
                <a:lnTo>
                  <a:pt x="845876" y="101599"/>
                </a:lnTo>
                <a:lnTo>
                  <a:pt x="892706" y="88899"/>
                </a:lnTo>
                <a:lnTo>
                  <a:pt x="940041" y="63499"/>
                </a:lnTo>
                <a:lnTo>
                  <a:pt x="1133968" y="12699"/>
                </a:lnTo>
                <a:lnTo>
                  <a:pt x="1627342" y="12699"/>
                </a:lnTo>
                <a:lnTo>
                  <a:pt x="1815253" y="63499"/>
                </a:lnTo>
                <a:lnTo>
                  <a:pt x="1241583" y="63499"/>
                </a:lnTo>
                <a:lnTo>
                  <a:pt x="1194726" y="76199"/>
                </a:lnTo>
                <a:lnTo>
                  <a:pt x="1148390" y="76199"/>
                </a:lnTo>
                <a:lnTo>
                  <a:pt x="968862" y="126999"/>
                </a:lnTo>
                <a:lnTo>
                  <a:pt x="925584" y="139699"/>
                </a:lnTo>
                <a:lnTo>
                  <a:pt x="883007" y="165099"/>
                </a:lnTo>
                <a:lnTo>
                  <a:pt x="841162" y="177799"/>
                </a:lnTo>
                <a:lnTo>
                  <a:pt x="800078" y="203199"/>
                </a:lnTo>
                <a:lnTo>
                  <a:pt x="759786" y="215899"/>
                </a:lnTo>
                <a:lnTo>
                  <a:pt x="720315" y="241299"/>
                </a:lnTo>
                <a:lnTo>
                  <a:pt x="681696" y="266699"/>
                </a:lnTo>
                <a:lnTo>
                  <a:pt x="643958" y="292099"/>
                </a:lnTo>
                <a:lnTo>
                  <a:pt x="607132" y="317499"/>
                </a:lnTo>
                <a:lnTo>
                  <a:pt x="571247" y="342899"/>
                </a:lnTo>
                <a:lnTo>
                  <a:pt x="536334" y="368299"/>
                </a:lnTo>
                <a:lnTo>
                  <a:pt x="502423" y="406399"/>
                </a:lnTo>
                <a:lnTo>
                  <a:pt x="469543" y="431799"/>
                </a:lnTo>
                <a:lnTo>
                  <a:pt x="437725" y="457199"/>
                </a:lnTo>
                <a:lnTo>
                  <a:pt x="406998" y="495299"/>
                </a:lnTo>
                <a:lnTo>
                  <a:pt x="377393" y="533399"/>
                </a:lnTo>
                <a:lnTo>
                  <a:pt x="348939" y="558799"/>
                </a:lnTo>
                <a:lnTo>
                  <a:pt x="321668" y="596899"/>
                </a:lnTo>
                <a:lnTo>
                  <a:pt x="295607" y="634999"/>
                </a:lnTo>
                <a:lnTo>
                  <a:pt x="270789" y="673099"/>
                </a:lnTo>
                <a:lnTo>
                  <a:pt x="247242" y="711199"/>
                </a:lnTo>
                <a:lnTo>
                  <a:pt x="224997" y="749299"/>
                </a:lnTo>
                <a:lnTo>
                  <a:pt x="204083" y="800099"/>
                </a:lnTo>
                <a:lnTo>
                  <a:pt x="184531" y="838199"/>
                </a:lnTo>
                <a:lnTo>
                  <a:pt x="166371" y="876299"/>
                </a:lnTo>
                <a:lnTo>
                  <a:pt x="149633" y="914399"/>
                </a:lnTo>
                <a:lnTo>
                  <a:pt x="134346" y="965199"/>
                </a:lnTo>
                <a:lnTo>
                  <a:pt x="120541" y="1003299"/>
                </a:lnTo>
                <a:lnTo>
                  <a:pt x="108248" y="1054099"/>
                </a:lnTo>
                <a:lnTo>
                  <a:pt x="97496" y="1092199"/>
                </a:lnTo>
                <a:lnTo>
                  <a:pt x="88316" y="1142999"/>
                </a:lnTo>
                <a:lnTo>
                  <a:pt x="80738" y="1193799"/>
                </a:lnTo>
                <a:lnTo>
                  <a:pt x="74792" y="1231899"/>
                </a:lnTo>
                <a:lnTo>
                  <a:pt x="70508" y="1282699"/>
                </a:lnTo>
                <a:lnTo>
                  <a:pt x="67915" y="1333499"/>
                </a:lnTo>
                <a:lnTo>
                  <a:pt x="67044" y="1384299"/>
                </a:lnTo>
                <a:lnTo>
                  <a:pt x="67915" y="1422399"/>
                </a:lnTo>
                <a:lnTo>
                  <a:pt x="70508" y="1473199"/>
                </a:lnTo>
                <a:lnTo>
                  <a:pt x="74792" y="1523999"/>
                </a:lnTo>
                <a:lnTo>
                  <a:pt x="80738" y="1574799"/>
                </a:lnTo>
                <a:lnTo>
                  <a:pt x="88316" y="1612899"/>
                </a:lnTo>
                <a:lnTo>
                  <a:pt x="97496" y="1663699"/>
                </a:lnTo>
                <a:lnTo>
                  <a:pt x="108247" y="1701799"/>
                </a:lnTo>
                <a:lnTo>
                  <a:pt x="120540" y="1752599"/>
                </a:lnTo>
                <a:lnTo>
                  <a:pt x="134345" y="1790699"/>
                </a:lnTo>
                <a:lnTo>
                  <a:pt x="149631" y="1841499"/>
                </a:lnTo>
                <a:lnTo>
                  <a:pt x="166370" y="1879599"/>
                </a:lnTo>
                <a:lnTo>
                  <a:pt x="184529" y="1917699"/>
                </a:lnTo>
                <a:lnTo>
                  <a:pt x="204081" y="1968499"/>
                </a:lnTo>
                <a:lnTo>
                  <a:pt x="224994" y="2006599"/>
                </a:lnTo>
                <a:lnTo>
                  <a:pt x="247239" y="2044699"/>
                </a:lnTo>
                <a:lnTo>
                  <a:pt x="270786" y="2082799"/>
                </a:lnTo>
                <a:lnTo>
                  <a:pt x="295604" y="2120899"/>
                </a:lnTo>
                <a:lnTo>
                  <a:pt x="321664" y="2158999"/>
                </a:lnTo>
                <a:lnTo>
                  <a:pt x="348936" y="2197099"/>
                </a:lnTo>
                <a:lnTo>
                  <a:pt x="377389" y="2222499"/>
                </a:lnTo>
                <a:lnTo>
                  <a:pt x="406994" y="2260599"/>
                </a:lnTo>
                <a:lnTo>
                  <a:pt x="437720" y="2298699"/>
                </a:lnTo>
                <a:lnTo>
                  <a:pt x="469538" y="2324099"/>
                </a:lnTo>
                <a:lnTo>
                  <a:pt x="502418" y="2362199"/>
                </a:lnTo>
                <a:lnTo>
                  <a:pt x="536329" y="2387599"/>
                </a:lnTo>
                <a:lnTo>
                  <a:pt x="571242" y="2412999"/>
                </a:lnTo>
                <a:lnTo>
                  <a:pt x="607126" y="2438399"/>
                </a:lnTo>
                <a:lnTo>
                  <a:pt x="643953" y="2463799"/>
                </a:lnTo>
                <a:lnTo>
                  <a:pt x="681690" y="2489199"/>
                </a:lnTo>
                <a:lnTo>
                  <a:pt x="720309" y="2514599"/>
                </a:lnTo>
                <a:lnTo>
                  <a:pt x="759780" y="2539999"/>
                </a:lnTo>
                <a:lnTo>
                  <a:pt x="800073" y="2565399"/>
                </a:lnTo>
                <a:lnTo>
                  <a:pt x="841156" y="2578099"/>
                </a:lnTo>
                <a:lnTo>
                  <a:pt x="883002" y="2603499"/>
                </a:lnTo>
                <a:lnTo>
                  <a:pt x="1057399" y="2654299"/>
                </a:lnTo>
                <a:lnTo>
                  <a:pt x="1148387" y="2679699"/>
                </a:lnTo>
                <a:lnTo>
                  <a:pt x="1194723" y="2679699"/>
                </a:lnTo>
                <a:lnTo>
                  <a:pt x="1241580" y="2692399"/>
                </a:lnTo>
                <a:lnTo>
                  <a:pt x="1823215" y="2692399"/>
                </a:lnTo>
                <a:lnTo>
                  <a:pt x="1798348" y="2705099"/>
                </a:lnTo>
                <a:lnTo>
                  <a:pt x="1646207" y="2743199"/>
                </a:lnTo>
                <a:close/>
              </a:path>
              <a:path w="2895600" h="2768600">
                <a:moveTo>
                  <a:pt x="2640999" y="406399"/>
                </a:moveTo>
                <a:lnTo>
                  <a:pt x="2591701" y="406399"/>
                </a:lnTo>
                <a:lnTo>
                  <a:pt x="2573350" y="393699"/>
                </a:lnTo>
                <a:lnTo>
                  <a:pt x="2558077" y="380999"/>
                </a:lnTo>
                <a:lnTo>
                  <a:pt x="2546705" y="368299"/>
                </a:lnTo>
                <a:lnTo>
                  <a:pt x="2229310" y="368299"/>
                </a:lnTo>
                <a:lnTo>
                  <a:pt x="2223290" y="355599"/>
                </a:lnTo>
                <a:lnTo>
                  <a:pt x="2183527" y="330199"/>
                </a:lnTo>
                <a:lnTo>
                  <a:pt x="2142662" y="304799"/>
                </a:lnTo>
                <a:lnTo>
                  <a:pt x="2100752" y="266699"/>
                </a:lnTo>
                <a:lnTo>
                  <a:pt x="2057853" y="241299"/>
                </a:lnTo>
                <a:lnTo>
                  <a:pt x="2014022" y="215899"/>
                </a:lnTo>
                <a:lnTo>
                  <a:pt x="1969314" y="203199"/>
                </a:lnTo>
                <a:lnTo>
                  <a:pt x="1877496" y="152399"/>
                </a:lnTo>
                <a:lnTo>
                  <a:pt x="1830497" y="139699"/>
                </a:lnTo>
                <a:lnTo>
                  <a:pt x="1536810" y="63499"/>
                </a:lnTo>
                <a:lnTo>
                  <a:pt x="1815253" y="63499"/>
                </a:lnTo>
                <a:lnTo>
                  <a:pt x="1861177" y="76199"/>
                </a:lnTo>
                <a:lnTo>
                  <a:pt x="1908586" y="101599"/>
                </a:lnTo>
                <a:lnTo>
                  <a:pt x="1955193" y="114299"/>
                </a:lnTo>
                <a:lnTo>
                  <a:pt x="2000971" y="139699"/>
                </a:lnTo>
                <a:lnTo>
                  <a:pt x="2045889" y="165099"/>
                </a:lnTo>
                <a:lnTo>
                  <a:pt x="2089920" y="190499"/>
                </a:lnTo>
                <a:lnTo>
                  <a:pt x="2133034" y="215899"/>
                </a:lnTo>
                <a:lnTo>
                  <a:pt x="2175202" y="241299"/>
                </a:lnTo>
                <a:lnTo>
                  <a:pt x="2216396" y="266699"/>
                </a:lnTo>
                <a:lnTo>
                  <a:pt x="2256587" y="304799"/>
                </a:lnTo>
                <a:lnTo>
                  <a:pt x="2680217" y="304799"/>
                </a:lnTo>
                <a:lnTo>
                  <a:pt x="2686008" y="330199"/>
                </a:lnTo>
                <a:lnTo>
                  <a:pt x="2680217" y="368299"/>
                </a:lnTo>
                <a:lnTo>
                  <a:pt x="2664425" y="393699"/>
                </a:lnTo>
                <a:lnTo>
                  <a:pt x="2640999" y="406399"/>
                </a:lnTo>
                <a:close/>
              </a:path>
              <a:path w="2895600" h="2768600">
                <a:moveTo>
                  <a:pt x="2680217" y="304799"/>
                </a:moveTo>
                <a:lnTo>
                  <a:pt x="2546705" y="304799"/>
                </a:lnTo>
                <a:lnTo>
                  <a:pt x="2558077" y="292099"/>
                </a:lnTo>
                <a:lnTo>
                  <a:pt x="2573350" y="279399"/>
                </a:lnTo>
                <a:lnTo>
                  <a:pt x="2591701" y="266699"/>
                </a:lnTo>
                <a:lnTo>
                  <a:pt x="2640999" y="266699"/>
                </a:lnTo>
                <a:lnTo>
                  <a:pt x="2664425" y="279399"/>
                </a:lnTo>
                <a:lnTo>
                  <a:pt x="2680217" y="304799"/>
                </a:lnTo>
                <a:close/>
              </a:path>
              <a:path w="2895600" h="2768600">
                <a:moveTo>
                  <a:pt x="1164729" y="596899"/>
                </a:moveTo>
                <a:lnTo>
                  <a:pt x="1016248" y="596899"/>
                </a:lnTo>
                <a:lnTo>
                  <a:pt x="1035742" y="584199"/>
                </a:lnTo>
                <a:lnTo>
                  <a:pt x="1055523" y="584199"/>
                </a:lnTo>
                <a:lnTo>
                  <a:pt x="1075522" y="571499"/>
                </a:lnTo>
                <a:lnTo>
                  <a:pt x="1098361" y="571499"/>
                </a:lnTo>
                <a:lnTo>
                  <a:pt x="1100264" y="558799"/>
                </a:lnTo>
                <a:lnTo>
                  <a:pt x="1133927" y="419099"/>
                </a:lnTo>
                <a:lnTo>
                  <a:pt x="1156051" y="368299"/>
                </a:lnTo>
                <a:lnTo>
                  <a:pt x="1194222" y="317499"/>
                </a:lnTo>
                <a:lnTo>
                  <a:pt x="1244289" y="292099"/>
                </a:lnTo>
                <a:lnTo>
                  <a:pt x="1522459" y="292099"/>
                </a:lnTo>
                <a:lnTo>
                  <a:pt x="1548596" y="304799"/>
                </a:lnTo>
                <a:lnTo>
                  <a:pt x="1572518" y="317499"/>
                </a:lnTo>
                <a:lnTo>
                  <a:pt x="1593420" y="342899"/>
                </a:lnTo>
                <a:lnTo>
                  <a:pt x="1602052" y="355599"/>
                </a:lnTo>
                <a:lnTo>
                  <a:pt x="1284163" y="355599"/>
                </a:lnTo>
                <a:lnTo>
                  <a:pt x="1268241" y="368299"/>
                </a:lnTo>
                <a:lnTo>
                  <a:pt x="1253214" y="368299"/>
                </a:lnTo>
                <a:lnTo>
                  <a:pt x="1239461" y="380999"/>
                </a:lnTo>
                <a:lnTo>
                  <a:pt x="1209913" y="419099"/>
                </a:lnTo>
                <a:lnTo>
                  <a:pt x="1171771" y="571499"/>
                </a:lnTo>
                <a:lnTo>
                  <a:pt x="1164729" y="596899"/>
                </a:lnTo>
                <a:close/>
              </a:path>
              <a:path w="2895600" h="2768600">
                <a:moveTo>
                  <a:pt x="2849588" y="673099"/>
                </a:moveTo>
                <a:lnTo>
                  <a:pt x="2799956" y="673099"/>
                </a:lnTo>
                <a:lnTo>
                  <a:pt x="2781703" y="660399"/>
                </a:lnTo>
                <a:lnTo>
                  <a:pt x="2766347" y="647699"/>
                </a:lnTo>
                <a:lnTo>
                  <a:pt x="2754651" y="634999"/>
                </a:lnTo>
                <a:lnTo>
                  <a:pt x="1645598" y="634999"/>
                </a:lnTo>
                <a:lnTo>
                  <a:pt x="1613026" y="609599"/>
                </a:lnTo>
                <a:lnTo>
                  <a:pt x="1594954" y="571499"/>
                </a:lnTo>
                <a:lnTo>
                  <a:pt x="1561936" y="431799"/>
                </a:lnTo>
                <a:lnTo>
                  <a:pt x="1556834" y="419099"/>
                </a:lnTo>
                <a:lnTo>
                  <a:pt x="1549213" y="406399"/>
                </a:lnTo>
                <a:lnTo>
                  <a:pt x="1539287" y="393699"/>
                </a:lnTo>
                <a:lnTo>
                  <a:pt x="1527273" y="380999"/>
                </a:lnTo>
                <a:lnTo>
                  <a:pt x="1513523" y="368299"/>
                </a:lnTo>
                <a:lnTo>
                  <a:pt x="1498499" y="368299"/>
                </a:lnTo>
                <a:lnTo>
                  <a:pt x="1482578" y="355599"/>
                </a:lnTo>
                <a:lnTo>
                  <a:pt x="1602052" y="355599"/>
                </a:lnTo>
                <a:lnTo>
                  <a:pt x="1610683" y="368299"/>
                </a:lnTo>
                <a:lnTo>
                  <a:pt x="1623937" y="393699"/>
                </a:lnTo>
                <a:lnTo>
                  <a:pt x="1632813" y="419099"/>
                </a:lnTo>
                <a:lnTo>
                  <a:pt x="1665862" y="558799"/>
                </a:lnTo>
                <a:lnTo>
                  <a:pt x="2881519" y="558799"/>
                </a:lnTo>
                <a:lnTo>
                  <a:pt x="2889569" y="571499"/>
                </a:lnTo>
                <a:lnTo>
                  <a:pt x="2895474" y="596899"/>
                </a:lnTo>
                <a:lnTo>
                  <a:pt x="2889569" y="634999"/>
                </a:lnTo>
                <a:lnTo>
                  <a:pt x="2873468" y="647699"/>
                </a:lnTo>
                <a:lnTo>
                  <a:pt x="2849588" y="673099"/>
                </a:lnTo>
                <a:close/>
              </a:path>
              <a:path w="2895600" h="2768600">
                <a:moveTo>
                  <a:pt x="817291" y="2247899"/>
                </a:moveTo>
                <a:lnTo>
                  <a:pt x="731853" y="2247899"/>
                </a:lnTo>
                <a:lnTo>
                  <a:pt x="711574" y="2235199"/>
                </a:lnTo>
                <a:lnTo>
                  <a:pt x="692862" y="2222499"/>
                </a:lnTo>
                <a:lnTo>
                  <a:pt x="676193" y="2209799"/>
                </a:lnTo>
                <a:lnTo>
                  <a:pt x="553871" y="2095499"/>
                </a:lnTo>
                <a:lnTo>
                  <a:pt x="539813" y="2070099"/>
                </a:lnTo>
                <a:lnTo>
                  <a:pt x="528773" y="2057399"/>
                </a:lnTo>
                <a:lnTo>
                  <a:pt x="520979" y="2031999"/>
                </a:lnTo>
                <a:lnTo>
                  <a:pt x="516657" y="2019299"/>
                </a:lnTo>
                <a:lnTo>
                  <a:pt x="516004" y="1993899"/>
                </a:lnTo>
                <a:lnTo>
                  <a:pt x="518986" y="1968499"/>
                </a:lnTo>
                <a:lnTo>
                  <a:pt x="525489" y="1955799"/>
                </a:lnTo>
                <a:lnTo>
                  <a:pt x="535398" y="1930399"/>
                </a:lnTo>
                <a:lnTo>
                  <a:pt x="615621" y="1803399"/>
                </a:lnTo>
                <a:lnTo>
                  <a:pt x="621634" y="1790699"/>
                </a:lnTo>
                <a:lnTo>
                  <a:pt x="624157" y="1777999"/>
                </a:lnTo>
                <a:lnTo>
                  <a:pt x="623157" y="1765299"/>
                </a:lnTo>
                <a:lnTo>
                  <a:pt x="618601" y="1752599"/>
                </a:lnTo>
                <a:lnTo>
                  <a:pt x="609758" y="1727199"/>
                </a:lnTo>
                <a:lnTo>
                  <a:pt x="601374" y="1714499"/>
                </a:lnTo>
                <a:lnTo>
                  <a:pt x="593476" y="1689099"/>
                </a:lnTo>
                <a:lnTo>
                  <a:pt x="586091" y="1663699"/>
                </a:lnTo>
                <a:lnTo>
                  <a:pt x="579591" y="1650999"/>
                </a:lnTo>
                <a:lnTo>
                  <a:pt x="570295" y="1650999"/>
                </a:lnTo>
                <a:lnTo>
                  <a:pt x="558668" y="1638299"/>
                </a:lnTo>
                <a:lnTo>
                  <a:pt x="545179" y="1625599"/>
                </a:lnTo>
                <a:lnTo>
                  <a:pt x="397221" y="1600199"/>
                </a:lnTo>
                <a:lnTo>
                  <a:pt x="357220" y="1574799"/>
                </a:lnTo>
                <a:lnTo>
                  <a:pt x="324939" y="1549399"/>
                </a:lnTo>
                <a:lnTo>
                  <a:pt x="304048" y="1511299"/>
                </a:lnTo>
                <a:lnTo>
                  <a:pt x="298624" y="1498599"/>
                </a:lnTo>
                <a:lnTo>
                  <a:pt x="296777" y="1473199"/>
                </a:lnTo>
                <a:lnTo>
                  <a:pt x="296777" y="1295399"/>
                </a:lnTo>
                <a:lnTo>
                  <a:pt x="299210" y="1257299"/>
                </a:lnTo>
                <a:lnTo>
                  <a:pt x="317982" y="1206499"/>
                </a:lnTo>
                <a:lnTo>
                  <a:pt x="353553" y="1168399"/>
                </a:lnTo>
                <a:lnTo>
                  <a:pt x="376368" y="1142999"/>
                </a:lnTo>
                <a:lnTo>
                  <a:pt x="401725" y="1130299"/>
                </a:lnTo>
                <a:lnTo>
                  <a:pt x="429042" y="1117599"/>
                </a:lnTo>
                <a:lnTo>
                  <a:pt x="573303" y="1092199"/>
                </a:lnTo>
                <a:lnTo>
                  <a:pt x="575401" y="1092199"/>
                </a:lnTo>
                <a:lnTo>
                  <a:pt x="576344" y="1079499"/>
                </a:lnTo>
                <a:lnTo>
                  <a:pt x="583825" y="1066799"/>
                </a:lnTo>
                <a:lnTo>
                  <a:pt x="591826" y="1041399"/>
                </a:lnTo>
                <a:lnTo>
                  <a:pt x="600321" y="1028699"/>
                </a:lnTo>
                <a:lnTo>
                  <a:pt x="609282" y="1003299"/>
                </a:lnTo>
                <a:lnTo>
                  <a:pt x="610408" y="1003299"/>
                </a:lnTo>
                <a:lnTo>
                  <a:pt x="532173" y="876299"/>
                </a:lnTo>
                <a:lnTo>
                  <a:pt x="519134" y="850899"/>
                </a:lnTo>
                <a:lnTo>
                  <a:pt x="510575" y="825499"/>
                </a:lnTo>
                <a:lnTo>
                  <a:pt x="506649" y="787399"/>
                </a:lnTo>
                <a:lnTo>
                  <a:pt x="507506" y="761999"/>
                </a:lnTo>
                <a:lnTo>
                  <a:pt x="523460" y="711199"/>
                </a:lnTo>
                <a:lnTo>
                  <a:pt x="556515" y="660399"/>
                </a:lnTo>
                <a:lnTo>
                  <a:pt x="673561" y="546099"/>
                </a:lnTo>
                <a:lnTo>
                  <a:pt x="695507" y="533399"/>
                </a:lnTo>
                <a:lnTo>
                  <a:pt x="720144" y="507999"/>
                </a:lnTo>
                <a:lnTo>
                  <a:pt x="746849" y="507999"/>
                </a:lnTo>
                <a:lnTo>
                  <a:pt x="774999" y="495299"/>
                </a:lnTo>
                <a:lnTo>
                  <a:pt x="832046" y="495299"/>
                </a:lnTo>
                <a:lnTo>
                  <a:pt x="859347" y="507999"/>
                </a:lnTo>
                <a:lnTo>
                  <a:pt x="884933" y="520699"/>
                </a:lnTo>
                <a:lnTo>
                  <a:pt x="968831" y="571499"/>
                </a:lnTo>
                <a:lnTo>
                  <a:pt x="767149" y="571499"/>
                </a:lnTo>
                <a:lnTo>
                  <a:pt x="751802" y="584199"/>
                </a:lnTo>
                <a:lnTo>
                  <a:pt x="737644" y="584199"/>
                </a:lnTo>
                <a:lnTo>
                  <a:pt x="725031" y="596899"/>
                </a:lnTo>
                <a:lnTo>
                  <a:pt x="607985" y="711199"/>
                </a:lnTo>
                <a:lnTo>
                  <a:pt x="597342" y="723899"/>
                </a:lnTo>
                <a:lnTo>
                  <a:pt x="588984" y="736599"/>
                </a:lnTo>
                <a:lnTo>
                  <a:pt x="583083" y="761999"/>
                </a:lnTo>
                <a:lnTo>
                  <a:pt x="579811" y="774699"/>
                </a:lnTo>
                <a:lnTo>
                  <a:pt x="586498" y="825499"/>
                </a:lnTo>
                <a:lnTo>
                  <a:pt x="670762" y="965199"/>
                </a:lnTo>
                <a:lnTo>
                  <a:pt x="679254" y="977899"/>
                </a:lnTo>
                <a:lnTo>
                  <a:pt x="682826" y="1003299"/>
                </a:lnTo>
                <a:lnTo>
                  <a:pt x="681430" y="1015999"/>
                </a:lnTo>
                <a:lnTo>
                  <a:pt x="675017" y="1041399"/>
                </a:lnTo>
                <a:lnTo>
                  <a:pt x="666828" y="1054099"/>
                </a:lnTo>
                <a:lnTo>
                  <a:pt x="659062" y="1079499"/>
                </a:lnTo>
                <a:lnTo>
                  <a:pt x="651745" y="1092199"/>
                </a:lnTo>
                <a:lnTo>
                  <a:pt x="644906" y="1104899"/>
                </a:lnTo>
                <a:lnTo>
                  <a:pt x="635745" y="1130299"/>
                </a:lnTo>
                <a:lnTo>
                  <a:pt x="622627" y="1142999"/>
                </a:lnTo>
                <a:lnTo>
                  <a:pt x="606208" y="1155699"/>
                </a:lnTo>
                <a:lnTo>
                  <a:pt x="587147" y="1155699"/>
                </a:lnTo>
                <a:lnTo>
                  <a:pt x="445575" y="1193799"/>
                </a:lnTo>
                <a:lnTo>
                  <a:pt x="429879" y="1193799"/>
                </a:lnTo>
                <a:lnTo>
                  <a:pt x="415309" y="1206499"/>
                </a:lnTo>
                <a:lnTo>
                  <a:pt x="381752" y="1244599"/>
                </a:lnTo>
                <a:lnTo>
                  <a:pt x="369569" y="1295399"/>
                </a:lnTo>
                <a:lnTo>
                  <a:pt x="369569" y="1371599"/>
                </a:lnTo>
                <a:lnTo>
                  <a:pt x="369836" y="1371599"/>
                </a:lnTo>
                <a:lnTo>
                  <a:pt x="369569" y="1422399"/>
                </a:lnTo>
                <a:lnTo>
                  <a:pt x="369569" y="1473199"/>
                </a:lnTo>
                <a:lnTo>
                  <a:pt x="372815" y="1485899"/>
                </a:lnTo>
                <a:lnTo>
                  <a:pt x="381908" y="1511299"/>
                </a:lnTo>
                <a:lnTo>
                  <a:pt x="395882" y="1523999"/>
                </a:lnTo>
                <a:lnTo>
                  <a:pt x="413768" y="1523999"/>
                </a:lnTo>
                <a:lnTo>
                  <a:pt x="561713" y="1562099"/>
                </a:lnTo>
                <a:lnTo>
                  <a:pt x="618797" y="1587499"/>
                </a:lnTo>
                <a:lnTo>
                  <a:pt x="654654" y="1638299"/>
                </a:lnTo>
                <a:lnTo>
                  <a:pt x="661397" y="1663699"/>
                </a:lnTo>
                <a:lnTo>
                  <a:pt x="668611" y="1676399"/>
                </a:lnTo>
                <a:lnTo>
                  <a:pt x="676270" y="1701799"/>
                </a:lnTo>
                <a:lnTo>
                  <a:pt x="684351" y="1714499"/>
                </a:lnTo>
                <a:lnTo>
                  <a:pt x="694647" y="1752599"/>
                </a:lnTo>
                <a:lnTo>
                  <a:pt x="696874" y="1777999"/>
                </a:lnTo>
                <a:lnTo>
                  <a:pt x="691113" y="1816099"/>
                </a:lnTo>
                <a:lnTo>
                  <a:pt x="677440" y="1841499"/>
                </a:lnTo>
                <a:lnTo>
                  <a:pt x="597207" y="1968499"/>
                </a:lnTo>
                <a:lnTo>
                  <a:pt x="589873" y="1981199"/>
                </a:lnTo>
                <a:lnTo>
                  <a:pt x="594114" y="2019299"/>
                </a:lnTo>
                <a:lnTo>
                  <a:pt x="727662" y="2158999"/>
                </a:lnTo>
                <a:lnTo>
                  <a:pt x="761557" y="2184399"/>
                </a:lnTo>
                <a:lnTo>
                  <a:pt x="910467" y="2184399"/>
                </a:lnTo>
                <a:lnTo>
                  <a:pt x="836724" y="2235199"/>
                </a:lnTo>
                <a:lnTo>
                  <a:pt x="817291" y="2247899"/>
                </a:lnTo>
                <a:close/>
              </a:path>
              <a:path w="2895600" h="2768600">
                <a:moveTo>
                  <a:pt x="2881519" y="558799"/>
                </a:moveTo>
                <a:lnTo>
                  <a:pt x="2754651" y="558799"/>
                </a:lnTo>
                <a:lnTo>
                  <a:pt x="2766347" y="546099"/>
                </a:lnTo>
                <a:lnTo>
                  <a:pt x="2781703" y="533399"/>
                </a:lnTo>
                <a:lnTo>
                  <a:pt x="2799956" y="533399"/>
                </a:lnTo>
                <a:lnTo>
                  <a:pt x="2820345" y="520699"/>
                </a:lnTo>
                <a:lnTo>
                  <a:pt x="2849588" y="533399"/>
                </a:lnTo>
                <a:lnTo>
                  <a:pt x="2873468" y="546099"/>
                </a:lnTo>
                <a:lnTo>
                  <a:pt x="2881519" y="558799"/>
                </a:lnTo>
                <a:close/>
              </a:path>
              <a:path w="2895600" h="2768600">
                <a:moveTo>
                  <a:pt x="1028108" y="673099"/>
                </a:moveTo>
                <a:lnTo>
                  <a:pt x="988487" y="673099"/>
                </a:lnTo>
                <a:lnTo>
                  <a:pt x="970016" y="660399"/>
                </a:lnTo>
                <a:lnTo>
                  <a:pt x="846506" y="584199"/>
                </a:lnTo>
                <a:lnTo>
                  <a:pt x="831801" y="571499"/>
                </a:lnTo>
                <a:lnTo>
                  <a:pt x="968831" y="571499"/>
                </a:lnTo>
                <a:lnTo>
                  <a:pt x="1010780" y="596899"/>
                </a:lnTo>
                <a:lnTo>
                  <a:pt x="1164729" y="596899"/>
                </a:lnTo>
                <a:lnTo>
                  <a:pt x="1153377" y="609599"/>
                </a:lnTo>
                <a:lnTo>
                  <a:pt x="1138306" y="622299"/>
                </a:lnTo>
                <a:lnTo>
                  <a:pt x="1101688" y="647699"/>
                </a:lnTo>
                <a:lnTo>
                  <a:pt x="1083401" y="647699"/>
                </a:lnTo>
                <a:lnTo>
                  <a:pt x="1065313" y="660399"/>
                </a:lnTo>
                <a:lnTo>
                  <a:pt x="1047488" y="660399"/>
                </a:lnTo>
                <a:lnTo>
                  <a:pt x="1028108" y="673099"/>
                </a:lnTo>
                <a:close/>
              </a:path>
              <a:path w="2895600" h="2768600">
                <a:moveTo>
                  <a:pt x="1432058" y="812799"/>
                </a:moveTo>
                <a:lnTo>
                  <a:pt x="1335425" y="812799"/>
                </a:lnTo>
                <a:lnTo>
                  <a:pt x="1383372" y="800099"/>
                </a:lnTo>
                <a:lnTo>
                  <a:pt x="1432058" y="812799"/>
                </a:lnTo>
                <a:close/>
              </a:path>
              <a:path w="2895600" h="2768600">
                <a:moveTo>
                  <a:pt x="1478588" y="1993899"/>
                </a:moveTo>
                <a:lnTo>
                  <a:pt x="1288156" y="1993899"/>
                </a:lnTo>
                <a:lnTo>
                  <a:pt x="1151445" y="1955799"/>
                </a:lnTo>
                <a:lnTo>
                  <a:pt x="1109751" y="1930399"/>
                </a:lnTo>
                <a:lnTo>
                  <a:pt x="1069881" y="1904999"/>
                </a:lnTo>
                <a:lnTo>
                  <a:pt x="1031921" y="1879599"/>
                </a:lnTo>
                <a:lnTo>
                  <a:pt x="995953" y="1854199"/>
                </a:lnTo>
                <a:lnTo>
                  <a:pt x="962063" y="1816099"/>
                </a:lnTo>
                <a:lnTo>
                  <a:pt x="930658" y="1790699"/>
                </a:lnTo>
                <a:lnTo>
                  <a:pt x="902132" y="1752599"/>
                </a:lnTo>
                <a:lnTo>
                  <a:pt x="876541" y="1714499"/>
                </a:lnTo>
                <a:lnTo>
                  <a:pt x="853943" y="1676399"/>
                </a:lnTo>
                <a:lnTo>
                  <a:pt x="834397" y="1638299"/>
                </a:lnTo>
                <a:lnTo>
                  <a:pt x="817590" y="1587499"/>
                </a:lnTo>
                <a:lnTo>
                  <a:pt x="804482" y="1536699"/>
                </a:lnTo>
                <a:lnTo>
                  <a:pt x="795093" y="1498599"/>
                </a:lnTo>
                <a:lnTo>
                  <a:pt x="789445" y="1447799"/>
                </a:lnTo>
                <a:lnTo>
                  <a:pt x="787557" y="1396999"/>
                </a:lnTo>
                <a:lnTo>
                  <a:pt x="789445" y="1358899"/>
                </a:lnTo>
                <a:lnTo>
                  <a:pt x="795093" y="1308099"/>
                </a:lnTo>
                <a:lnTo>
                  <a:pt x="804482" y="1257299"/>
                </a:lnTo>
                <a:lnTo>
                  <a:pt x="817590" y="1219199"/>
                </a:lnTo>
                <a:lnTo>
                  <a:pt x="834397" y="1168399"/>
                </a:lnTo>
                <a:lnTo>
                  <a:pt x="853943" y="1130299"/>
                </a:lnTo>
                <a:lnTo>
                  <a:pt x="876541" y="1092199"/>
                </a:lnTo>
                <a:lnTo>
                  <a:pt x="902132" y="1054099"/>
                </a:lnTo>
                <a:lnTo>
                  <a:pt x="930658" y="1015999"/>
                </a:lnTo>
                <a:lnTo>
                  <a:pt x="962063" y="977899"/>
                </a:lnTo>
                <a:lnTo>
                  <a:pt x="995953" y="952499"/>
                </a:lnTo>
                <a:lnTo>
                  <a:pt x="1031921" y="914399"/>
                </a:lnTo>
                <a:lnTo>
                  <a:pt x="1069881" y="888999"/>
                </a:lnTo>
                <a:lnTo>
                  <a:pt x="1109751" y="876299"/>
                </a:lnTo>
                <a:lnTo>
                  <a:pt x="1151445" y="850899"/>
                </a:lnTo>
                <a:lnTo>
                  <a:pt x="1288156" y="812799"/>
                </a:lnTo>
                <a:lnTo>
                  <a:pt x="1480029" y="812799"/>
                </a:lnTo>
                <a:lnTo>
                  <a:pt x="1618631" y="850899"/>
                </a:lnTo>
                <a:lnTo>
                  <a:pt x="1666933" y="876299"/>
                </a:lnTo>
                <a:lnTo>
                  <a:pt x="1335833" y="876299"/>
                </a:lnTo>
                <a:lnTo>
                  <a:pt x="1244488" y="901699"/>
                </a:lnTo>
                <a:lnTo>
                  <a:pt x="1201053" y="914399"/>
                </a:lnTo>
                <a:lnTo>
                  <a:pt x="1159358" y="927099"/>
                </a:lnTo>
                <a:lnTo>
                  <a:pt x="1119590" y="952499"/>
                </a:lnTo>
                <a:lnTo>
                  <a:pt x="1081934" y="977899"/>
                </a:lnTo>
                <a:lnTo>
                  <a:pt x="1046576" y="1003299"/>
                </a:lnTo>
                <a:lnTo>
                  <a:pt x="1013702" y="1028699"/>
                </a:lnTo>
                <a:lnTo>
                  <a:pt x="983499" y="1066799"/>
                </a:lnTo>
                <a:lnTo>
                  <a:pt x="956152" y="1104899"/>
                </a:lnTo>
                <a:lnTo>
                  <a:pt x="931848" y="1142999"/>
                </a:lnTo>
                <a:lnTo>
                  <a:pt x="910773" y="1181099"/>
                </a:lnTo>
                <a:lnTo>
                  <a:pt x="893112" y="1219199"/>
                </a:lnTo>
                <a:lnTo>
                  <a:pt x="879052" y="1257299"/>
                </a:lnTo>
                <a:lnTo>
                  <a:pt x="868779" y="1308099"/>
                </a:lnTo>
                <a:lnTo>
                  <a:pt x="862478" y="1358899"/>
                </a:lnTo>
                <a:lnTo>
                  <a:pt x="860337" y="1396999"/>
                </a:lnTo>
                <a:lnTo>
                  <a:pt x="862478" y="1447799"/>
                </a:lnTo>
                <a:lnTo>
                  <a:pt x="868779" y="1498599"/>
                </a:lnTo>
                <a:lnTo>
                  <a:pt x="879052" y="1536699"/>
                </a:lnTo>
                <a:lnTo>
                  <a:pt x="893112" y="1587499"/>
                </a:lnTo>
                <a:lnTo>
                  <a:pt x="910773" y="1625599"/>
                </a:lnTo>
                <a:lnTo>
                  <a:pt x="931848" y="1663699"/>
                </a:lnTo>
                <a:lnTo>
                  <a:pt x="956152" y="1701799"/>
                </a:lnTo>
                <a:lnTo>
                  <a:pt x="983499" y="1739899"/>
                </a:lnTo>
                <a:lnTo>
                  <a:pt x="1013702" y="1765299"/>
                </a:lnTo>
                <a:lnTo>
                  <a:pt x="1046576" y="1803399"/>
                </a:lnTo>
                <a:lnTo>
                  <a:pt x="1081934" y="1828799"/>
                </a:lnTo>
                <a:lnTo>
                  <a:pt x="1119590" y="1854199"/>
                </a:lnTo>
                <a:lnTo>
                  <a:pt x="1159358" y="1879599"/>
                </a:lnTo>
                <a:lnTo>
                  <a:pt x="1201053" y="1892299"/>
                </a:lnTo>
                <a:lnTo>
                  <a:pt x="1244488" y="1904999"/>
                </a:lnTo>
                <a:lnTo>
                  <a:pt x="1289476" y="1917699"/>
                </a:lnTo>
                <a:lnTo>
                  <a:pt x="1676929" y="1917699"/>
                </a:lnTo>
                <a:lnTo>
                  <a:pt x="1656996" y="1930399"/>
                </a:lnTo>
                <a:lnTo>
                  <a:pt x="1615311" y="1955799"/>
                </a:lnTo>
                <a:lnTo>
                  <a:pt x="1478588" y="1993899"/>
                </a:lnTo>
                <a:close/>
              </a:path>
              <a:path w="2895600" h="2768600">
                <a:moveTo>
                  <a:pt x="2467025" y="1079499"/>
                </a:moveTo>
                <a:lnTo>
                  <a:pt x="2417376" y="1079499"/>
                </a:lnTo>
                <a:lnTo>
                  <a:pt x="2399113" y="1066799"/>
                </a:lnTo>
                <a:lnTo>
                  <a:pt x="2383754" y="1054099"/>
                </a:lnTo>
                <a:lnTo>
                  <a:pt x="2372057" y="1041399"/>
                </a:lnTo>
                <a:lnTo>
                  <a:pt x="1763815" y="1041399"/>
                </a:lnTo>
                <a:lnTo>
                  <a:pt x="1756852" y="1028699"/>
                </a:lnTo>
                <a:lnTo>
                  <a:pt x="1751169" y="1028699"/>
                </a:lnTo>
                <a:lnTo>
                  <a:pt x="1712769" y="990599"/>
                </a:lnTo>
                <a:lnTo>
                  <a:pt x="1671668" y="965199"/>
                </a:lnTo>
                <a:lnTo>
                  <a:pt x="1628134" y="939799"/>
                </a:lnTo>
                <a:lnTo>
                  <a:pt x="1582436" y="914399"/>
                </a:lnTo>
                <a:lnTo>
                  <a:pt x="1534841" y="901699"/>
                </a:lnTo>
                <a:lnTo>
                  <a:pt x="1435041" y="876299"/>
                </a:lnTo>
                <a:lnTo>
                  <a:pt x="1666933" y="876299"/>
                </a:lnTo>
                <a:lnTo>
                  <a:pt x="1712697" y="901699"/>
                </a:lnTo>
                <a:lnTo>
                  <a:pt x="1755797" y="939799"/>
                </a:lnTo>
                <a:lnTo>
                  <a:pt x="1796103" y="965199"/>
                </a:lnTo>
                <a:lnTo>
                  <a:pt x="2498956" y="965199"/>
                </a:lnTo>
                <a:lnTo>
                  <a:pt x="2507007" y="977899"/>
                </a:lnTo>
                <a:lnTo>
                  <a:pt x="2512911" y="1003299"/>
                </a:lnTo>
                <a:lnTo>
                  <a:pt x="2507007" y="1041399"/>
                </a:lnTo>
                <a:lnTo>
                  <a:pt x="2490906" y="1054099"/>
                </a:lnTo>
                <a:lnTo>
                  <a:pt x="2467025" y="1079499"/>
                </a:lnTo>
                <a:close/>
              </a:path>
              <a:path w="2895600" h="2768600">
                <a:moveTo>
                  <a:pt x="2498956" y="965199"/>
                </a:moveTo>
                <a:lnTo>
                  <a:pt x="2372057" y="965199"/>
                </a:lnTo>
                <a:lnTo>
                  <a:pt x="2383754" y="952499"/>
                </a:lnTo>
                <a:lnTo>
                  <a:pt x="2399113" y="939799"/>
                </a:lnTo>
                <a:lnTo>
                  <a:pt x="2417376" y="939799"/>
                </a:lnTo>
                <a:lnTo>
                  <a:pt x="2437783" y="927099"/>
                </a:lnTo>
                <a:lnTo>
                  <a:pt x="2467025" y="939799"/>
                </a:lnTo>
                <a:lnTo>
                  <a:pt x="2490906" y="952499"/>
                </a:lnTo>
                <a:lnTo>
                  <a:pt x="2498956" y="965199"/>
                </a:lnTo>
                <a:close/>
              </a:path>
              <a:path w="2895600" h="2768600">
                <a:moveTo>
                  <a:pt x="1676929" y="1917699"/>
                </a:moveTo>
                <a:lnTo>
                  <a:pt x="1477270" y="1917699"/>
                </a:lnTo>
                <a:lnTo>
                  <a:pt x="1522259" y="1904999"/>
                </a:lnTo>
                <a:lnTo>
                  <a:pt x="1565693" y="1892299"/>
                </a:lnTo>
                <a:lnTo>
                  <a:pt x="1607387" y="1879599"/>
                </a:lnTo>
                <a:lnTo>
                  <a:pt x="1647155" y="1854199"/>
                </a:lnTo>
                <a:lnTo>
                  <a:pt x="1684810" y="1828799"/>
                </a:lnTo>
                <a:lnTo>
                  <a:pt x="1720166" y="1803399"/>
                </a:lnTo>
                <a:lnTo>
                  <a:pt x="1753038" y="1765299"/>
                </a:lnTo>
                <a:lnTo>
                  <a:pt x="1783239" y="1739899"/>
                </a:lnTo>
                <a:lnTo>
                  <a:pt x="1810584" y="1701799"/>
                </a:lnTo>
                <a:lnTo>
                  <a:pt x="1834886" y="1663699"/>
                </a:lnTo>
                <a:lnTo>
                  <a:pt x="1855960" y="1625599"/>
                </a:lnTo>
                <a:lnTo>
                  <a:pt x="1873619" y="1587499"/>
                </a:lnTo>
                <a:lnTo>
                  <a:pt x="1887678" y="1536699"/>
                </a:lnTo>
                <a:lnTo>
                  <a:pt x="1897950" y="1498599"/>
                </a:lnTo>
                <a:lnTo>
                  <a:pt x="1904250" y="1447799"/>
                </a:lnTo>
                <a:lnTo>
                  <a:pt x="1906391" y="1396999"/>
                </a:lnTo>
                <a:lnTo>
                  <a:pt x="1909255" y="1384299"/>
                </a:lnTo>
                <a:lnTo>
                  <a:pt x="1917062" y="1371599"/>
                </a:lnTo>
                <a:lnTo>
                  <a:pt x="1928634" y="1371599"/>
                </a:lnTo>
                <a:lnTo>
                  <a:pt x="1942792" y="1358899"/>
                </a:lnTo>
                <a:lnTo>
                  <a:pt x="2595612" y="1358899"/>
                </a:lnTo>
                <a:lnTo>
                  <a:pt x="2607308" y="1346199"/>
                </a:lnTo>
                <a:lnTo>
                  <a:pt x="2622664" y="1333499"/>
                </a:lnTo>
                <a:lnTo>
                  <a:pt x="2640917" y="1333499"/>
                </a:lnTo>
                <a:lnTo>
                  <a:pt x="2661306" y="1320799"/>
                </a:lnTo>
                <a:lnTo>
                  <a:pt x="2690549" y="1333499"/>
                </a:lnTo>
                <a:lnTo>
                  <a:pt x="2714429" y="1346199"/>
                </a:lnTo>
                <a:lnTo>
                  <a:pt x="2730530" y="1371599"/>
                </a:lnTo>
                <a:lnTo>
                  <a:pt x="2736435" y="1396999"/>
                </a:lnTo>
                <a:lnTo>
                  <a:pt x="2730530" y="1435099"/>
                </a:lnTo>
                <a:lnTo>
                  <a:pt x="1978106" y="1435099"/>
                </a:lnTo>
                <a:lnTo>
                  <a:pt x="1972962" y="1485899"/>
                </a:lnTo>
                <a:lnTo>
                  <a:pt x="1963602" y="1536699"/>
                </a:lnTo>
                <a:lnTo>
                  <a:pt x="1950059" y="1587499"/>
                </a:lnTo>
                <a:lnTo>
                  <a:pt x="1932365" y="1638299"/>
                </a:lnTo>
                <a:lnTo>
                  <a:pt x="1912813" y="1676399"/>
                </a:lnTo>
                <a:lnTo>
                  <a:pt x="1890208" y="1714499"/>
                </a:lnTo>
                <a:lnTo>
                  <a:pt x="1864610" y="1752599"/>
                </a:lnTo>
                <a:lnTo>
                  <a:pt x="1836076" y="1790699"/>
                </a:lnTo>
                <a:lnTo>
                  <a:pt x="1804668" y="1816099"/>
                </a:lnTo>
                <a:lnTo>
                  <a:pt x="1770789" y="1854199"/>
                </a:lnTo>
                <a:lnTo>
                  <a:pt x="1734824" y="1879599"/>
                </a:lnTo>
                <a:lnTo>
                  <a:pt x="1696863" y="1904999"/>
                </a:lnTo>
                <a:lnTo>
                  <a:pt x="1676929" y="1917699"/>
                </a:lnTo>
                <a:close/>
              </a:path>
              <a:path w="2895600" h="2768600">
                <a:moveTo>
                  <a:pt x="2690549" y="1473199"/>
                </a:moveTo>
                <a:lnTo>
                  <a:pt x="2640917" y="1473199"/>
                </a:lnTo>
                <a:lnTo>
                  <a:pt x="2622664" y="1460499"/>
                </a:lnTo>
                <a:lnTo>
                  <a:pt x="2607308" y="1447799"/>
                </a:lnTo>
                <a:lnTo>
                  <a:pt x="2595612" y="1435099"/>
                </a:lnTo>
                <a:lnTo>
                  <a:pt x="2730530" y="1435099"/>
                </a:lnTo>
                <a:lnTo>
                  <a:pt x="2714429" y="1447799"/>
                </a:lnTo>
                <a:lnTo>
                  <a:pt x="2690549" y="1473199"/>
                </a:lnTo>
                <a:close/>
              </a:path>
              <a:path w="2895600" h="2768600">
                <a:moveTo>
                  <a:pt x="2117743" y="2184399"/>
                </a:moveTo>
                <a:lnTo>
                  <a:pt x="2005189" y="2184399"/>
                </a:lnTo>
                <a:lnTo>
                  <a:pt x="2023265" y="2171699"/>
                </a:lnTo>
                <a:lnTo>
                  <a:pt x="2039084" y="2158999"/>
                </a:lnTo>
                <a:lnTo>
                  <a:pt x="2161412" y="2044699"/>
                </a:lnTo>
                <a:lnTo>
                  <a:pt x="2172636" y="2019299"/>
                </a:lnTo>
                <a:lnTo>
                  <a:pt x="2177847" y="2006599"/>
                </a:lnTo>
                <a:lnTo>
                  <a:pt x="2176873" y="1981199"/>
                </a:lnTo>
                <a:lnTo>
                  <a:pt x="2169542" y="1968499"/>
                </a:lnTo>
                <a:lnTo>
                  <a:pt x="2094197" y="1854199"/>
                </a:lnTo>
                <a:lnTo>
                  <a:pt x="2089395" y="1841499"/>
                </a:lnTo>
                <a:lnTo>
                  <a:pt x="2085760" y="1841499"/>
                </a:lnTo>
                <a:lnTo>
                  <a:pt x="2083457" y="1828799"/>
                </a:lnTo>
                <a:lnTo>
                  <a:pt x="2082653" y="1816099"/>
                </a:lnTo>
                <a:lnTo>
                  <a:pt x="2085513" y="1803399"/>
                </a:lnTo>
                <a:lnTo>
                  <a:pt x="2093312" y="1790699"/>
                </a:lnTo>
                <a:lnTo>
                  <a:pt x="2710523" y="1790699"/>
                </a:lnTo>
                <a:lnTo>
                  <a:pt x="2722224" y="1765299"/>
                </a:lnTo>
                <a:lnTo>
                  <a:pt x="2737591" y="1752599"/>
                </a:lnTo>
                <a:lnTo>
                  <a:pt x="2805491" y="1752599"/>
                </a:lnTo>
                <a:lnTo>
                  <a:pt x="2829372" y="1765299"/>
                </a:lnTo>
                <a:lnTo>
                  <a:pt x="2845473" y="1790699"/>
                </a:lnTo>
                <a:lnTo>
                  <a:pt x="2851377" y="1816099"/>
                </a:lnTo>
                <a:lnTo>
                  <a:pt x="2845473" y="1854199"/>
                </a:lnTo>
                <a:lnTo>
                  <a:pt x="2186020" y="1854199"/>
                </a:lnTo>
                <a:lnTo>
                  <a:pt x="2231358" y="1930399"/>
                </a:lnTo>
                <a:lnTo>
                  <a:pt x="2241260" y="1955799"/>
                </a:lnTo>
                <a:lnTo>
                  <a:pt x="2247758" y="1968499"/>
                </a:lnTo>
                <a:lnTo>
                  <a:pt x="2250742" y="1993899"/>
                </a:lnTo>
                <a:lnTo>
                  <a:pt x="2250101" y="2019299"/>
                </a:lnTo>
                <a:lnTo>
                  <a:pt x="2245775" y="2031999"/>
                </a:lnTo>
                <a:lnTo>
                  <a:pt x="2237976" y="2057399"/>
                </a:lnTo>
                <a:lnTo>
                  <a:pt x="2226929" y="2070099"/>
                </a:lnTo>
                <a:lnTo>
                  <a:pt x="2212863" y="2095499"/>
                </a:lnTo>
                <a:lnTo>
                  <a:pt x="2117743" y="2184399"/>
                </a:lnTo>
                <a:close/>
              </a:path>
              <a:path w="2895600" h="2768600">
                <a:moveTo>
                  <a:pt x="2805491" y="1892299"/>
                </a:moveTo>
                <a:lnTo>
                  <a:pt x="2737591" y="1892299"/>
                </a:lnTo>
                <a:lnTo>
                  <a:pt x="2722224" y="1879599"/>
                </a:lnTo>
                <a:lnTo>
                  <a:pt x="2710523" y="1854199"/>
                </a:lnTo>
                <a:lnTo>
                  <a:pt x="2845473" y="1854199"/>
                </a:lnTo>
                <a:lnTo>
                  <a:pt x="2829372" y="1879599"/>
                </a:lnTo>
                <a:lnTo>
                  <a:pt x="2805491" y="1892299"/>
                </a:lnTo>
                <a:close/>
              </a:path>
              <a:path w="2895600" h="2768600">
                <a:moveTo>
                  <a:pt x="910467" y="2184399"/>
                </a:moveTo>
                <a:lnTo>
                  <a:pt x="761557" y="2184399"/>
                </a:lnTo>
                <a:lnTo>
                  <a:pt x="780344" y="2171699"/>
                </a:lnTo>
                <a:lnTo>
                  <a:pt x="798298" y="2171699"/>
                </a:lnTo>
                <a:lnTo>
                  <a:pt x="927347" y="2095499"/>
                </a:lnTo>
                <a:lnTo>
                  <a:pt x="957078" y="2082799"/>
                </a:lnTo>
                <a:lnTo>
                  <a:pt x="988702" y="2070099"/>
                </a:lnTo>
                <a:lnTo>
                  <a:pt x="1020803" y="2070099"/>
                </a:lnTo>
                <a:lnTo>
                  <a:pt x="1051959" y="2082799"/>
                </a:lnTo>
                <a:lnTo>
                  <a:pt x="1069540" y="2095499"/>
                </a:lnTo>
                <a:lnTo>
                  <a:pt x="1087385" y="2095499"/>
                </a:lnTo>
                <a:lnTo>
                  <a:pt x="1105431" y="2108199"/>
                </a:lnTo>
                <a:lnTo>
                  <a:pt x="1123612" y="2108199"/>
                </a:lnTo>
                <a:lnTo>
                  <a:pt x="1152854" y="2133599"/>
                </a:lnTo>
                <a:lnTo>
                  <a:pt x="1177072" y="2146299"/>
                </a:lnTo>
                <a:lnTo>
                  <a:pt x="965774" y="2146299"/>
                </a:lnTo>
                <a:lnTo>
                  <a:pt x="910467" y="2184399"/>
                </a:lnTo>
                <a:close/>
              </a:path>
              <a:path w="2895600" h="2768600">
                <a:moveTo>
                  <a:pt x="1584675" y="2400299"/>
                </a:moveTo>
                <a:lnTo>
                  <a:pt x="1488984" y="2400299"/>
                </a:lnTo>
                <a:lnTo>
                  <a:pt x="1505454" y="2387599"/>
                </a:lnTo>
                <a:lnTo>
                  <a:pt x="1518054" y="2374899"/>
                </a:lnTo>
                <a:lnTo>
                  <a:pt x="1525566" y="2349499"/>
                </a:lnTo>
                <a:lnTo>
                  <a:pt x="1560074" y="2209799"/>
                </a:lnTo>
                <a:lnTo>
                  <a:pt x="1571413" y="2171699"/>
                </a:lnTo>
                <a:lnTo>
                  <a:pt x="1589671" y="2146299"/>
                </a:lnTo>
                <a:lnTo>
                  <a:pt x="1613898" y="2133599"/>
                </a:lnTo>
                <a:lnTo>
                  <a:pt x="1643147" y="2108199"/>
                </a:lnTo>
                <a:lnTo>
                  <a:pt x="1661325" y="2108199"/>
                </a:lnTo>
                <a:lnTo>
                  <a:pt x="1679369" y="2095499"/>
                </a:lnTo>
                <a:lnTo>
                  <a:pt x="1697215" y="2095499"/>
                </a:lnTo>
                <a:lnTo>
                  <a:pt x="1714799" y="2082799"/>
                </a:lnTo>
                <a:lnTo>
                  <a:pt x="1745954" y="2070099"/>
                </a:lnTo>
                <a:lnTo>
                  <a:pt x="1778050" y="2070099"/>
                </a:lnTo>
                <a:lnTo>
                  <a:pt x="1809670" y="2082799"/>
                </a:lnTo>
                <a:lnTo>
                  <a:pt x="1839393" y="2095499"/>
                </a:lnTo>
                <a:lnTo>
                  <a:pt x="1925434" y="2146299"/>
                </a:lnTo>
                <a:lnTo>
                  <a:pt x="1746018" y="2146299"/>
                </a:lnTo>
                <a:lnTo>
                  <a:pt x="1707239" y="2171699"/>
                </a:lnTo>
                <a:lnTo>
                  <a:pt x="1687494" y="2171699"/>
                </a:lnTo>
                <a:lnTo>
                  <a:pt x="1667600" y="2184399"/>
                </a:lnTo>
                <a:lnTo>
                  <a:pt x="1654700" y="2184399"/>
                </a:lnTo>
                <a:lnTo>
                  <a:pt x="1644019" y="2197099"/>
                </a:lnTo>
                <a:lnTo>
                  <a:pt x="1635975" y="2209799"/>
                </a:lnTo>
                <a:lnTo>
                  <a:pt x="1630982" y="2222499"/>
                </a:lnTo>
                <a:lnTo>
                  <a:pt x="1596443" y="2374899"/>
                </a:lnTo>
                <a:lnTo>
                  <a:pt x="1589706" y="2387599"/>
                </a:lnTo>
                <a:lnTo>
                  <a:pt x="1584675" y="2400299"/>
                </a:lnTo>
                <a:close/>
              </a:path>
              <a:path w="2895600" h="2768600">
                <a:moveTo>
                  <a:pt x="1512630" y="2463799"/>
                </a:moveTo>
                <a:lnTo>
                  <a:pt x="1254114" y="2463799"/>
                </a:lnTo>
                <a:lnTo>
                  <a:pt x="1234261" y="2451099"/>
                </a:lnTo>
                <a:lnTo>
                  <a:pt x="1216091" y="2438399"/>
                </a:lnTo>
                <a:lnTo>
                  <a:pt x="1200214" y="2425699"/>
                </a:lnTo>
                <a:lnTo>
                  <a:pt x="1187102" y="2412999"/>
                </a:lnTo>
                <a:lnTo>
                  <a:pt x="1177038" y="2387599"/>
                </a:lnTo>
                <a:lnTo>
                  <a:pt x="1170306" y="2374899"/>
                </a:lnTo>
                <a:lnTo>
                  <a:pt x="1135783" y="2222499"/>
                </a:lnTo>
                <a:lnTo>
                  <a:pt x="1130790" y="2209799"/>
                </a:lnTo>
                <a:lnTo>
                  <a:pt x="1122745" y="2197099"/>
                </a:lnTo>
                <a:lnTo>
                  <a:pt x="1112064" y="2184399"/>
                </a:lnTo>
                <a:lnTo>
                  <a:pt x="1099162" y="2184399"/>
                </a:lnTo>
                <a:lnTo>
                  <a:pt x="1079259" y="2171699"/>
                </a:lnTo>
                <a:lnTo>
                  <a:pt x="1059506" y="2171699"/>
                </a:lnTo>
                <a:lnTo>
                  <a:pt x="1020722" y="2146299"/>
                </a:lnTo>
                <a:lnTo>
                  <a:pt x="1177072" y="2146299"/>
                </a:lnTo>
                <a:lnTo>
                  <a:pt x="1195321" y="2171699"/>
                </a:lnTo>
                <a:lnTo>
                  <a:pt x="1206657" y="2209799"/>
                </a:lnTo>
                <a:lnTo>
                  <a:pt x="1241180" y="2349499"/>
                </a:lnTo>
                <a:lnTo>
                  <a:pt x="1248689" y="2374899"/>
                </a:lnTo>
                <a:lnTo>
                  <a:pt x="1261290" y="2387599"/>
                </a:lnTo>
                <a:lnTo>
                  <a:pt x="1277761" y="2400299"/>
                </a:lnTo>
                <a:lnTo>
                  <a:pt x="1584675" y="2400299"/>
                </a:lnTo>
                <a:lnTo>
                  <a:pt x="1579644" y="2412999"/>
                </a:lnTo>
                <a:lnTo>
                  <a:pt x="1566538" y="2425699"/>
                </a:lnTo>
                <a:lnTo>
                  <a:pt x="1550671" y="2438399"/>
                </a:lnTo>
                <a:lnTo>
                  <a:pt x="1532490" y="2451099"/>
                </a:lnTo>
                <a:lnTo>
                  <a:pt x="1512630" y="2463799"/>
                </a:lnTo>
                <a:close/>
              </a:path>
              <a:path w="2895600" h="2768600">
                <a:moveTo>
                  <a:pt x="2034887" y="2247899"/>
                </a:moveTo>
                <a:lnTo>
                  <a:pt x="1949461" y="2247899"/>
                </a:lnTo>
                <a:lnTo>
                  <a:pt x="1930037" y="2235199"/>
                </a:lnTo>
                <a:lnTo>
                  <a:pt x="1800975" y="2146299"/>
                </a:lnTo>
                <a:lnTo>
                  <a:pt x="1925434" y="2146299"/>
                </a:lnTo>
                <a:lnTo>
                  <a:pt x="1968455" y="2171699"/>
                </a:lnTo>
                <a:lnTo>
                  <a:pt x="1986403" y="2171699"/>
                </a:lnTo>
                <a:lnTo>
                  <a:pt x="2005189" y="2184399"/>
                </a:lnTo>
                <a:lnTo>
                  <a:pt x="2117743" y="2184399"/>
                </a:lnTo>
                <a:lnTo>
                  <a:pt x="2090566" y="2209799"/>
                </a:lnTo>
                <a:lnTo>
                  <a:pt x="2073888" y="2222499"/>
                </a:lnTo>
                <a:lnTo>
                  <a:pt x="2055170" y="2235199"/>
                </a:lnTo>
                <a:lnTo>
                  <a:pt x="2034887" y="2247899"/>
                </a:lnTo>
                <a:close/>
              </a:path>
              <a:path w="2895600" h="2768600">
                <a:moveTo>
                  <a:pt x="1823215" y="2692399"/>
                </a:moveTo>
                <a:lnTo>
                  <a:pt x="1533568" y="2692399"/>
                </a:lnTo>
                <a:lnTo>
                  <a:pt x="1582302" y="2679699"/>
                </a:lnTo>
                <a:lnTo>
                  <a:pt x="1630587" y="2679699"/>
                </a:lnTo>
                <a:lnTo>
                  <a:pt x="1818600" y="2628899"/>
                </a:lnTo>
                <a:lnTo>
                  <a:pt x="1864165" y="2603499"/>
                </a:lnTo>
                <a:lnTo>
                  <a:pt x="1909091" y="2590799"/>
                </a:lnTo>
                <a:lnTo>
                  <a:pt x="1953348" y="2565399"/>
                </a:lnTo>
                <a:lnTo>
                  <a:pt x="1996903" y="2552699"/>
                </a:lnTo>
                <a:lnTo>
                  <a:pt x="2039725" y="2527299"/>
                </a:lnTo>
                <a:lnTo>
                  <a:pt x="2081783" y="2501899"/>
                </a:lnTo>
                <a:lnTo>
                  <a:pt x="2123045" y="2476499"/>
                </a:lnTo>
                <a:lnTo>
                  <a:pt x="2163481" y="2438399"/>
                </a:lnTo>
                <a:lnTo>
                  <a:pt x="2203057" y="2412999"/>
                </a:lnTo>
                <a:lnTo>
                  <a:pt x="2208984" y="2412999"/>
                </a:lnTo>
                <a:lnTo>
                  <a:pt x="2216339" y="2400299"/>
                </a:lnTo>
                <a:lnTo>
                  <a:pt x="2489265" y="2400299"/>
                </a:lnTo>
                <a:lnTo>
                  <a:pt x="2500757" y="2387599"/>
                </a:lnTo>
                <a:lnTo>
                  <a:pt x="2515759" y="2374899"/>
                </a:lnTo>
                <a:lnTo>
                  <a:pt x="2533541" y="2374899"/>
                </a:lnTo>
                <a:lnTo>
                  <a:pt x="2553377" y="2362199"/>
                </a:lnTo>
                <a:lnTo>
                  <a:pt x="2582051" y="2374899"/>
                </a:lnTo>
                <a:lnTo>
                  <a:pt x="2605468" y="2387599"/>
                </a:lnTo>
                <a:lnTo>
                  <a:pt x="2621257" y="2412999"/>
                </a:lnTo>
                <a:lnTo>
                  <a:pt x="2627047" y="2438399"/>
                </a:lnTo>
                <a:lnTo>
                  <a:pt x="2621257" y="2463799"/>
                </a:lnTo>
                <a:lnTo>
                  <a:pt x="2613363" y="2476499"/>
                </a:lnTo>
                <a:lnTo>
                  <a:pt x="2235485" y="2476499"/>
                </a:lnTo>
                <a:lnTo>
                  <a:pt x="2195890" y="2501899"/>
                </a:lnTo>
                <a:lnTo>
                  <a:pt x="2155365" y="2527299"/>
                </a:lnTo>
                <a:lnTo>
                  <a:pt x="2113939" y="2552699"/>
                </a:lnTo>
                <a:lnTo>
                  <a:pt x="2071641" y="2578099"/>
                </a:lnTo>
                <a:lnTo>
                  <a:pt x="2028500" y="2603499"/>
                </a:lnTo>
                <a:lnTo>
                  <a:pt x="1984545" y="2628899"/>
                </a:lnTo>
                <a:lnTo>
                  <a:pt x="1939804" y="2654299"/>
                </a:lnTo>
                <a:lnTo>
                  <a:pt x="1848082" y="2679699"/>
                </a:lnTo>
                <a:lnTo>
                  <a:pt x="1823215" y="2692399"/>
                </a:lnTo>
                <a:close/>
              </a:path>
              <a:path w="2895600" h="2768600">
                <a:moveTo>
                  <a:pt x="1469864" y="2476499"/>
                </a:moveTo>
                <a:lnTo>
                  <a:pt x="1296882" y="2476499"/>
                </a:lnTo>
                <a:lnTo>
                  <a:pt x="1275153" y="2463799"/>
                </a:lnTo>
                <a:lnTo>
                  <a:pt x="1491589" y="2463799"/>
                </a:lnTo>
                <a:lnTo>
                  <a:pt x="1469864" y="2476499"/>
                </a:lnTo>
                <a:close/>
              </a:path>
              <a:path w="2895600" h="2768600">
                <a:moveTo>
                  <a:pt x="2582051" y="2514599"/>
                </a:moveTo>
                <a:lnTo>
                  <a:pt x="2532008" y="2514599"/>
                </a:lnTo>
                <a:lnTo>
                  <a:pt x="2513105" y="2501899"/>
                </a:lnTo>
                <a:lnTo>
                  <a:pt x="2497589" y="2489199"/>
                </a:lnTo>
                <a:lnTo>
                  <a:pt x="2486379" y="2476499"/>
                </a:lnTo>
                <a:lnTo>
                  <a:pt x="2613363" y="2476499"/>
                </a:lnTo>
                <a:lnTo>
                  <a:pt x="2605468" y="2489199"/>
                </a:lnTo>
                <a:lnTo>
                  <a:pt x="2582051" y="2514599"/>
                </a:lnTo>
                <a:close/>
              </a:path>
              <a:path w="2895600" h="2768600">
                <a:moveTo>
                  <a:pt x="1542688" y="2755899"/>
                </a:moveTo>
                <a:lnTo>
                  <a:pt x="1233363" y="2755899"/>
                </a:lnTo>
                <a:lnTo>
                  <a:pt x="1183482" y="2743199"/>
                </a:lnTo>
                <a:lnTo>
                  <a:pt x="1594633" y="2743199"/>
                </a:lnTo>
                <a:lnTo>
                  <a:pt x="1542688" y="2755899"/>
                </a:lnTo>
                <a:close/>
              </a:path>
              <a:path w="2895600" h="2768600">
                <a:moveTo>
                  <a:pt x="1437826" y="2768599"/>
                </a:moveTo>
                <a:lnTo>
                  <a:pt x="1334136" y="2768599"/>
                </a:lnTo>
                <a:lnTo>
                  <a:pt x="1283589" y="2755899"/>
                </a:lnTo>
                <a:lnTo>
                  <a:pt x="1490407" y="2755899"/>
                </a:lnTo>
                <a:lnTo>
                  <a:pt x="1437826" y="276859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747870"/>
            <a:ext cx="4710430" cy="3218815"/>
            <a:chOff x="0" y="6747870"/>
            <a:chExt cx="4710430" cy="3218815"/>
          </a:xfrm>
        </p:grpSpPr>
        <p:sp>
          <p:nvSpPr>
            <p:cNvPr id="4" name="object 4"/>
            <p:cNvSpPr/>
            <p:nvPr/>
          </p:nvSpPr>
          <p:spPr>
            <a:xfrm>
              <a:off x="0" y="6954458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6" y="45238"/>
                  </a:moveTo>
                  <a:lnTo>
                    <a:pt x="1028753" y="45238"/>
                  </a:lnTo>
                  <a:lnTo>
                    <a:pt x="1028753" y="0"/>
                  </a:lnTo>
                  <a:lnTo>
                    <a:pt x="1587316" y="0"/>
                  </a:lnTo>
                  <a:lnTo>
                    <a:pt x="1587316" y="45238"/>
                  </a:lnTo>
                  <a:close/>
                </a:path>
                <a:path w="3633470" h="2799715">
                  <a:moveTo>
                    <a:pt x="2061339" y="708731"/>
                  </a:moveTo>
                  <a:lnTo>
                    <a:pt x="1587316" y="708731"/>
                  </a:lnTo>
                  <a:lnTo>
                    <a:pt x="1587316" y="663493"/>
                  </a:lnTo>
                  <a:lnTo>
                    <a:pt x="2061339" y="663493"/>
                  </a:lnTo>
                  <a:lnTo>
                    <a:pt x="2061339" y="708731"/>
                  </a:lnTo>
                  <a:close/>
                </a:path>
                <a:path w="3633470" h="2799715">
                  <a:moveTo>
                    <a:pt x="2861442" y="708731"/>
                  </a:moveTo>
                  <a:lnTo>
                    <a:pt x="2500641" y="708731"/>
                  </a:lnTo>
                  <a:lnTo>
                    <a:pt x="2500641" y="663493"/>
                  </a:lnTo>
                  <a:lnTo>
                    <a:pt x="2861442" y="663493"/>
                  </a:lnTo>
                  <a:lnTo>
                    <a:pt x="2861442" y="708731"/>
                  </a:lnTo>
                  <a:close/>
                </a:path>
                <a:path w="3633470" h="2799715">
                  <a:moveTo>
                    <a:pt x="1043849" y="2074774"/>
                  </a:moveTo>
                  <a:lnTo>
                    <a:pt x="573902" y="2074774"/>
                  </a:lnTo>
                  <a:lnTo>
                    <a:pt x="573902" y="2029536"/>
                  </a:lnTo>
                  <a:lnTo>
                    <a:pt x="1043849" y="2029536"/>
                  </a:lnTo>
                  <a:lnTo>
                    <a:pt x="1043849" y="2074774"/>
                  </a:lnTo>
                  <a:close/>
                </a:path>
                <a:path w="3633470" h="2799715">
                  <a:moveTo>
                    <a:pt x="1935134" y="2080957"/>
                  </a:moveTo>
                  <a:lnTo>
                    <a:pt x="1466545" y="2080957"/>
                  </a:lnTo>
                  <a:lnTo>
                    <a:pt x="1466545" y="2035719"/>
                  </a:lnTo>
                  <a:lnTo>
                    <a:pt x="1935134" y="2035719"/>
                  </a:lnTo>
                  <a:lnTo>
                    <a:pt x="1935134" y="2080957"/>
                  </a:lnTo>
                  <a:close/>
                </a:path>
                <a:path w="3633470" h="2799715">
                  <a:moveTo>
                    <a:pt x="1345775" y="715819"/>
                  </a:moveTo>
                  <a:lnTo>
                    <a:pt x="875828" y="715819"/>
                  </a:lnTo>
                  <a:lnTo>
                    <a:pt x="875828" y="670580"/>
                  </a:lnTo>
                  <a:lnTo>
                    <a:pt x="1345775" y="670580"/>
                  </a:lnTo>
                  <a:lnTo>
                    <a:pt x="1345775" y="715819"/>
                  </a:lnTo>
                  <a:close/>
                </a:path>
                <a:path w="3633470" h="2799715">
                  <a:moveTo>
                    <a:pt x="1366004" y="1872409"/>
                  </a:moveTo>
                  <a:lnTo>
                    <a:pt x="1325546" y="1852202"/>
                  </a:lnTo>
                  <a:lnTo>
                    <a:pt x="1461413" y="1580773"/>
                  </a:lnTo>
                  <a:lnTo>
                    <a:pt x="1501871" y="1600980"/>
                  </a:lnTo>
                  <a:lnTo>
                    <a:pt x="1366004" y="1872409"/>
                  </a:lnTo>
                  <a:close/>
                </a:path>
                <a:path w="3633470" h="2799715">
                  <a:moveTo>
                    <a:pt x="2270272" y="2680966"/>
                  </a:moveTo>
                  <a:lnTo>
                    <a:pt x="1424880" y="2183346"/>
                  </a:lnTo>
                  <a:lnTo>
                    <a:pt x="1447826" y="2144441"/>
                  </a:lnTo>
                  <a:lnTo>
                    <a:pt x="2293218" y="2642061"/>
                  </a:lnTo>
                  <a:lnTo>
                    <a:pt x="2270272" y="2680966"/>
                  </a:lnTo>
                  <a:close/>
                </a:path>
                <a:path w="3633470" h="2799715">
                  <a:moveTo>
                    <a:pt x="762907" y="498223"/>
                  </a:moveTo>
                  <a:lnTo>
                    <a:pt x="720789" y="481786"/>
                  </a:lnTo>
                  <a:lnTo>
                    <a:pt x="856655" y="134960"/>
                  </a:lnTo>
                  <a:lnTo>
                    <a:pt x="898774" y="151397"/>
                  </a:lnTo>
                  <a:lnTo>
                    <a:pt x="762907" y="498223"/>
                  </a:lnTo>
                  <a:close/>
                </a:path>
                <a:path w="3633470" h="2799715">
                  <a:moveTo>
                    <a:pt x="2946283" y="1306479"/>
                  </a:moveTo>
                  <a:lnTo>
                    <a:pt x="2417913" y="854097"/>
                  </a:lnTo>
                  <a:lnTo>
                    <a:pt x="2447351" y="819716"/>
                  </a:lnTo>
                  <a:lnTo>
                    <a:pt x="2975721" y="1272098"/>
                  </a:lnTo>
                  <a:lnTo>
                    <a:pt x="2946283" y="1306479"/>
                  </a:lnTo>
                  <a:close/>
                </a:path>
                <a:path w="3633470" h="2799715">
                  <a:moveTo>
                    <a:pt x="107879" y="1395297"/>
                  </a:moveTo>
                  <a:lnTo>
                    <a:pt x="0" y="1395297"/>
                  </a:lnTo>
                  <a:lnTo>
                    <a:pt x="0" y="1350058"/>
                  </a:lnTo>
                  <a:lnTo>
                    <a:pt x="107879" y="1350058"/>
                  </a:lnTo>
                  <a:lnTo>
                    <a:pt x="107879" y="1395297"/>
                  </a:lnTo>
                  <a:close/>
                </a:path>
                <a:path w="3633470" h="2799715">
                  <a:moveTo>
                    <a:pt x="2938433" y="1395297"/>
                  </a:moveTo>
                  <a:lnTo>
                    <a:pt x="2364774" y="1395297"/>
                  </a:lnTo>
                  <a:lnTo>
                    <a:pt x="2364774" y="1350058"/>
                  </a:lnTo>
                  <a:lnTo>
                    <a:pt x="2938433" y="1350058"/>
                  </a:lnTo>
                  <a:lnTo>
                    <a:pt x="2938433" y="1395297"/>
                  </a:lnTo>
                  <a:close/>
                </a:path>
                <a:path w="3633470" h="2799715">
                  <a:moveTo>
                    <a:pt x="3632862" y="1402384"/>
                  </a:moveTo>
                  <a:lnTo>
                    <a:pt x="3164878" y="1402384"/>
                  </a:lnTo>
                  <a:lnTo>
                    <a:pt x="3164878" y="1357146"/>
                  </a:lnTo>
                  <a:lnTo>
                    <a:pt x="3632862" y="1357146"/>
                  </a:lnTo>
                  <a:lnTo>
                    <a:pt x="3632862" y="1402384"/>
                  </a:lnTo>
                  <a:close/>
                </a:path>
                <a:path w="3633470" h="2799715">
                  <a:moveTo>
                    <a:pt x="2266649" y="2799641"/>
                  </a:moveTo>
                  <a:lnTo>
                    <a:pt x="1791115" y="2799641"/>
                  </a:lnTo>
                  <a:lnTo>
                    <a:pt x="1791115" y="2754403"/>
                  </a:lnTo>
                  <a:lnTo>
                    <a:pt x="2266649" y="2754403"/>
                  </a:lnTo>
                  <a:lnTo>
                    <a:pt x="2266649" y="2799641"/>
                  </a:lnTo>
                  <a:close/>
                </a:path>
                <a:path w="3633470" h="2799715">
                  <a:moveTo>
                    <a:pt x="3157329" y="2799641"/>
                  </a:moveTo>
                  <a:lnTo>
                    <a:pt x="2681796" y="2799641"/>
                  </a:lnTo>
                  <a:lnTo>
                    <a:pt x="2681796" y="2754403"/>
                  </a:lnTo>
                  <a:lnTo>
                    <a:pt x="3157329" y="2754403"/>
                  </a:lnTo>
                  <a:lnTo>
                    <a:pt x="3157329" y="2799641"/>
                  </a:lnTo>
                  <a:close/>
                </a:path>
                <a:path w="3633470" h="2799715">
                  <a:moveTo>
                    <a:pt x="787061" y="51269"/>
                  </a:moveTo>
                  <a:lnTo>
                    <a:pt x="324058" y="51269"/>
                  </a:lnTo>
                  <a:lnTo>
                    <a:pt x="324058" y="6031"/>
                  </a:lnTo>
                  <a:lnTo>
                    <a:pt x="787061" y="6031"/>
                  </a:lnTo>
                  <a:lnTo>
                    <a:pt x="787061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747870"/>
              <a:ext cx="4710279" cy="32186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828674" cy="130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8700" y="1845627"/>
            <a:ext cx="16430639" cy="57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99452" y="3049767"/>
            <a:ext cx="66674" cy="6210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87908" y="3160867"/>
            <a:ext cx="1533524" cy="15335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91511" y="3089726"/>
            <a:ext cx="1533524" cy="15335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291511" y="6898050"/>
            <a:ext cx="1533526" cy="15335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14557" y="6934321"/>
            <a:ext cx="1562099" cy="14573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56667" y="269065"/>
            <a:ext cx="15939135" cy="1313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-240"/>
              <a:t>Preventing </a:t>
            </a:r>
            <a:r>
              <a:rPr dirty="0" sz="4200" spc="-254"/>
              <a:t>Phishing </a:t>
            </a:r>
            <a:r>
              <a:rPr dirty="0" sz="4200" spc="-330"/>
              <a:t>Attack </a:t>
            </a:r>
            <a:r>
              <a:rPr dirty="0" sz="4200" spc="-114"/>
              <a:t>on </a:t>
            </a:r>
            <a:r>
              <a:rPr dirty="0" sz="4200" spc="-220"/>
              <a:t>Voting </a:t>
            </a:r>
            <a:r>
              <a:rPr dirty="0" sz="4200" spc="-260"/>
              <a:t>System </a:t>
            </a:r>
            <a:r>
              <a:rPr dirty="0" sz="4200" spc="-300"/>
              <a:t>Using</a:t>
            </a:r>
            <a:r>
              <a:rPr dirty="0" sz="4200" spc="-530"/>
              <a:t> </a:t>
            </a:r>
            <a:r>
              <a:rPr dirty="0" sz="4200" spc="-195"/>
              <a:t>Machine</a:t>
            </a:r>
            <a:endParaRPr sz="4200"/>
          </a:p>
          <a:p>
            <a:pPr algn="ctr" marL="426720">
              <a:lnSpc>
                <a:spcPct val="100000"/>
              </a:lnSpc>
              <a:spcBef>
                <a:spcPts val="60"/>
              </a:spcBef>
            </a:pPr>
            <a:r>
              <a:rPr dirty="0" sz="4200" spc="-250"/>
              <a:t>Learning</a:t>
            </a:r>
            <a:endParaRPr sz="4200"/>
          </a:p>
        </p:txBody>
      </p:sp>
      <p:sp>
        <p:nvSpPr>
          <p:cNvPr id="14" name="object 14"/>
          <p:cNvSpPr txBox="1"/>
          <p:nvPr/>
        </p:nvSpPr>
        <p:spPr>
          <a:xfrm>
            <a:off x="1202766" y="3070664"/>
            <a:ext cx="7520940" cy="568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-325">
                <a:solidFill>
                  <a:srgbClr val="FFFFFF"/>
                </a:solidFill>
                <a:latin typeface="Arial Black"/>
                <a:cs typeface="Arial Black"/>
              </a:rPr>
              <a:t>Phishing </a:t>
            </a:r>
            <a:r>
              <a:rPr dirty="0" sz="2900" spc="-37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900" spc="-315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dirty="0" sz="2900" spc="-325">
                <a:solidFill>
                  <a:srgbClr val="FFFFFF"/>
                </a:solidFill>
                <a:latin typeface="Arial Black"/>
                <a:cs typeface="Arial Black"/>
              </a:rPr>
              <a:t>attempt </a:t>
            </a:r>
            <a:r>
              <a:rPr dirty="0" sz="2900" spc="-33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dirty="0" sz="2900" spc="-315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dirty="0" sz="2900" spc="-300">
                <a:solidFill>
                  <a:srgbClr val="FFFFFF"/>
                </a:solidFill>
                <a:latin typeface="Arial Black"/>
                <a:cs typeface="Arial Black"/>
              </a:rPr>
              <a:t>individual </a:t>
            </a:r>
            <a:r>
              <a:rPr dirty="0" sz="2900" spc="-20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2900" spc="-40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dirty="0" sz="2900" spc="-254">
                <a:solidFill>
                  <a:srgbClr val="FFFFFF"/>
                </a:solidFill>
                <a:latin typeface="Arial Black"/>
                <a:cs typeface="Arial Black"/>
              </a:rPr>
              <a:t>group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900" spc="-365">
                <a:solidFill>
                  <a:srgbClr val="FFFFFF"/>
                </a:solidFill>
                <a:latin typeface="Arial Black"/>
                <a:cs typeface="Arial Black"/>
              </a:rPr>
              <a:t>get </a:t>
            </a:r>
            <a:r>
              <a:rPr dirty="0" sz="2900" spc="-295">
                <a:solidFill>
                  <a:srgbClr val="FFFFFF"/>
                </a:solidFill>
                <a:latin typeface="Arial Black"/>
                <a:cs typeface="Arial Black"/>
              </a:rPr>
              <a:t>personal </a:t>
            </a:r>
            <a:r>
              <a:rPr dirty="0" sz="2900" spc="-315">
                <a:solidFill>
                  <a:srgbClr val="FFFFFF"/>
                </a:solidFill>
                <a:latin typeface="Arial Black"/>
                <a:cs typeface="Arial Black"/>
              </a:rPr>
              <a:t>confidential 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information </a:t>
            </a:r>
            <a:r>
              <a:rPr dirty="0" sz="2900" spc="-254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dirty="0" sz="2900" spc="-330">
                <a:solidFill>
                  <a:srgbClr val="FFFFFF"/>
                </a:solidFill>
                <a:latin typeface="Arial Black"/>
                <a:cs typeface="Arial Black"/>
              </a:rPr>
              <a:t>unsuspecting </a:t>
            </a:r>
            <a:r>
              <a:rPr dirty="0" sz="2900" spc="-390">
                <a:solidFill>
                  <a:srgbClr val="FFFFFF"/>
                </a:solidFill>
                <a:latin typeface="Arial Black"/>
                <a:cs typeface="Arial Black"/>
              </a:rPr>
              <a:t>victims </a:t>
            </a:r>
            <a:r>
              <a:rPr dirty="0" sz="2900" spc="-210">
                <a:solidFill>
                  <a:srgbClr val="FFFFFF"/>
                </a:solidFill>
                <a:latin typeface="Arial Black"/>
                <a:cs typeface="Arial Black"/>
              </a:rPr>
              <a:t>our  </a:t>
            </a:r>
            <a:r>
              <a:rPr dirty="0" sz="2900" spc="-385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2900" spc="-375">
                <a:solidFill>
                  <a:srgbClr val="FFFFFF"/>
                </a:solidFill>
                <a:latin typeface="Arial Black"/>
                <a:cs typeface="Arial Black"/>
              </a:rPr>
              <a:t>aims </a:t>
            </a:r>
            <a:r>
              <a:rPr dirty="0" sz="2900" spc="-360">
                <a:solidFill>
                  <a:srgbClr val="FFFFFF"/>
                </a:solidFill>
                <a:latin typeface="Arial Black"/>
                <a:cs typeface="Arial Black"/>
              </a:rPr>
              <a:t>at </a:t>
            </a:r>
            <a:r>
              <a:rPr dirty="0" sz="2900" spc="-285">
                <a:solidFill>
                  <a:srgbClr val="FFFFFF"/>
                </a:solidFill>
                <a:latin typeface="Arial Black"/>
                <a:cs typeface="Arial Black"/>
              </a:rPr>
              <a:t>providing </a:t>
            </a:r>
            <a:r>
              <a:rPr dirty="0" sz="2900" spc="-40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900" spc="-370">
                <a:solidFill>
                  <a:srgbClr val="FFFFFF"/>
                </a:solidFill>
                <a:latin typeface="Arial Black"/>
                <a:cs typeface="Arial Black"/>
              </a:rPr>
              <a:t>facility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900" spc="-430">
                <a:solidFill>
                  <a:srgbClr val="FFFFFF"/>
                </a:solidFill>
                <a:latin typeface="Arial Black"/>
                <a:cs typeface="Arial Black"/>
              </a:rPr>
              <a:t>cast </a:t>
            </a:r>
            <a:r>
              <a:rPr dirty="0" sz="2900" spc="-340">
                <a:solidFill>
                  <a:srgbClr val="FFFFFF"/>
                </a:solidFill>
                <a:latin typeface="Arial Black"/>
                <a:cs typeface="Arial Black"/>
              </a:rPr>
              <a:t>vote  </a:t>
            </a:r>
            <a:r>
              <a:rPr dirty="0" sz="2900" spc="-225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2900" spc="-370">
                <a:solidFill>
                  <a:srgbClr val="FFFFFF"/>
                </a:solidFill>
                <a:latin typeface="Arial Black"/>
                <a:cs typeface="Arial Black"/>
              </a:rPr>
              <a:t>critical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900" spc="-315">
                <a:solidFill>
                  <a:srgbClr val="FFFFFF"/>
                </a:solidFill>
                <a:latin typeface="Arial Black"/>
                <a:cs typeface="Arial Black"/>
              </a:rPr>
              <a:t>confidential </a:t>
            </a:r>
            <a:r>
              <a:rPr dirty="0" sz="2900" spc="-290">
                <a:solidFill>
                  <a:srgbClr val="FFFFFF"/>
                </a:solidFill>
                <a:latin typeface="Arial Black"/>
                <a:cs typeface="Arial Black"/>
              </a:rPr>
              <a:t>internal </a:t>
            </a:r>
            <a:r>
              <a:rPr dirty="0" sz="2900" spc="-295">
                <a:solidFill>
                  <a:srgbClr val="FFFFFF"/>
                </a:solidFill>
                <a:latin typeface="Arial Black"/>
                <a:cs typeface="Arial Black"/>
              </a:rPr>
              <a:t>corporate  </a:t>
            </a:r>
            <a:r>
              <a:rPr dirty="0" sz="2900" spc="-335">
                <a:solidFill>
                  <a:srgbClr val="FFFFFF"/>
                </a:solidFill>
                <a:latin typeface="Arial Black"/>
                <a:cs typeface="Arial Black"/>
              </a:rPr>
              <a:t>decisions. </a:t>
            </a:r>
            <a:r>
              <a:rPr dirty="0" sz="2900" spc="-36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dirty="0" sz="2900" spc="-355">
                <a:solidFill>
                  <a:srgbClr val="FFFFFF"/>
                </a:solidFill>
                <a:latin typeface="Arial Black"/>
                <a:cs typeface="Arial Black"/>
              </a:rPr>
              <a:t>has </a:t>
            </a:r>
            <a:r>
              <a:rPr dirty="0" sz="2900" spc="-30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900" spc="-335">
                <a:solidFill>
                  <a:srgbClr val="FFFFFF"/>
                </a:solidFill>
                <a:latin typeface="Arial Black"/>
                <a:cs typeface="Arial Black"/>
              </a:rPr>
              <a:t>flexibility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900" spc="-385">
                <a:solidFill>
                  <a:srgbClr val="FFFFFF"/>
                </a:solidFill>
                <a:latin typeface="Arial Black"/>
                <a:cs typeface="Arial Black"/>
              </a:rPr>
              <a:t>allow </a:t>
            </a:r>
            <a:r>
              <a:rPr dirty="0" sz="2900" spc="-300">
                <a:solidFill>
                  <a:srgbClr val="FFFFFF"/>
                </a:solidFill>
                <a:latin typeface="Arial Black"/>
                <a:cs typeface="Arial Black"/>
              </a:rPr>
              <a:t>the  </a:t>
            </a:r>
            <a:r>
              <a:rPr dirty="0" sz="2900" spc="-385">
                <a:solidFill>
                  <a:srgbClr val="FFFFFF"/>
                </a:solidFill>
                <a:latin typeface="Arial Black"/>
                <a:cs typeface="Arial Black"/>
              </a:rPr>
              <a:t>casting </a:t>
            </a:r>
            <a:r>
              <a:rPr dirty="0" sz="2900" spc="-25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900" spc="-355">
                <a:solidFill>
                  <a:srgbClr val="FFFFFF"/>
                </a:solidFill>
                <a:latin typeface="Arial Black"/>
                <a:cs typeface="Arial Black"/>
              </a:rPr>
              <a:t>votes </a:t>
            </a:r>
            <a:r>
              <a:rPr dirty="0" sz="2900" spc="-254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dirty="0" sz="2900" spc="-360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2900" spc="-295">
                <a:solidFill>
                  <a:srgbClr val="FFFFFF"/>
                </a:solidFill>
                <a:latin typeface="Arial Black"/>
                <a:cs typeface="Arial Black"/>
              </a:rPr>
              <a:t>remote </a:t>
            </a:r>
            <a:r>
              <a:rPr dirty="0" sz="2900" spc="-355">
                <a:solidFill>
                  <a:srgbClr val="FFFFFF"/>
                </a:solidFill>
                <a:latin typeface="Arial Black"/>
                <a:cs typeface="Arial Black"/>
              </a:rPr>
              <a:t>place. </a:t>
            </a:r>
            <a:r>
              <a:rPr dirty="0" sz="2900" spc="-385">
                <a:solidFill>
                  <a:srgbClr val="FFFFFF"/>
                </a:solidFill>
                <a:latin typeface="Arial Black"/>
                <a:cs typeface="Arial Black"/>
              </a:rPr>
              <a:t>The  </a:t>
            </a:r>
            <a:r>
              <a:rPr dirty="0" sz="2900" spc="-335">
                <a:solidFill>
                  <a:srgbClr val="FFFFFF"/>
                </a:solidFill>
                <a:latin typeface="Arial Black"/>
                <a:cs typeface="Arial Black"/>
              </a:rPr>
              <a:t>election </a:t>
            </a:r>
            <a:r>
              <a:rPr dirty="0" sz="2900" spc="-37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900" spc="-275">
                <a:solidFill>
                  <a:srgbClr val="FFFFFF"/>
                </a:solidFill>
                <a:latin typeface="Arial Black"/>
                <a:cs typeface="Arial Black"/>
              </a:rPr>
              <a:t>held </a:t>
            </a:r>
            <a:r>
              <a:rPr dirty="0" sz="2900" spc="-27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full </a:t>
            </a:r>
            <a:r>
              <a:rPr dirty="0" sz="2900" spc="-325">
                <a:solidFill>
                  <a:srgbClr val="FFFFFF"/>
                </a:solidFill>
                <a:latin typeface="Arial Black"/>
                <a:cs typeface="Arial Black"/>
              </a:rPr>
              <a:t>confidentiality </a:t>
            </a:r>
            <a:r>
              <a:rPr dirty="0" sz="2900" spc="-330">
                <a:solidFill>
                  <a:srgbClr val="FFFFFF"/>
                </a:solidFill>
                <a:latin typeface="Arial Black"/>
                <a:cs typeface="Arial Black"/>
              </a:rPr>
              <a:t>by  </a:t>
            </a:r>
            <a:r>
              <a:rPr dirty="0" sz="2900" spc="-320">
                <a:solidFill>
                  <a:srgbClr val="FFFFFF"/>
                </a:solidFill>
                <a:latin typeface="Arial Black"/>
                <a:cs typeface="Arial Black"/>
              </a:rPr>
              <a:t>applying </a:t>
            </a:r>
            <a:r>
              <a:rPr dirty="0" sz="2900" spc="-275">
                <a:solidFill>
                  <a:srgbClr val="FFFFFF"/>
                </a:solidFill>
                <a:latin typeface="Arial Black"/>
                <a:cs typeface="Arial Black"/>
              </a:rPr>
              <a:t>appropriate </a:t>
            </a:r>
            <a:r>
              <a:rPr dirty="0" sz="2900" spc="-355">
                <a:solidFill>
                  <a:srgbClr val="FFFFFF"/>
                </a:solidFill>
                <a:latin typeface="Arial Black"/>
                <a:cs typeface="Arial Black"/>
              </a:rPr>
              <a:t>security </a:t>
            </a:r>
            <a:r>
              <a:rPr dirty="0" sz="2900" spc="-340">
                <a:solidFill>
                  <a:srgbClr val="FFFFFF"/>
                </a:solidFill>
                <a:latin typeface="Arial Black"/>
                <a:cs typeface="Arial Black"/>
              </a:rPr>
              <a:t>measures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to  </a:t>
            </a:r>
            <a:r>
              <a:rPr dirty="0" sz="2900" spc="-385">
                <a:solidFill>
                  <a:srgbClr val="FFFFFF"/>
                </a:solidFill>
                <a:latin typeface="Arial Black"/>
                <a:cs typeface="Arial Black"/>
              </a:rPr>
              <a:t>allow </a:t>
            </a:r>
            <a:r>
              <a:rPr dirty="0" sz="2900" spc="-30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900" spc="-305">
                <a:solidFill>
                  <a:srgbClr val="FFFFFF"/>
                </a:solidFill>
                <a:latin typeface="Arial Black"/>
                <a:cs typeface="Arial Black"/>
              </a:rPr>
              <a:t>voter </a:t>
            </a:r>
            <a:r>
              <a:rPr dirty="0" sz="2900" spc="-28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900" spc="-340">
                <a:solidFill>
                  <a:srgbClr val="FFFFFF"/>
                </a:solidFill>
                <a:latin typeface="Arial Black"/>
                <a:cs typeface="Arial Black"/>
              </a:rPr>
              <a:t>vote </a:t>
            </a:r>
            <a:r>
              <a:rPr dirty="0" sz="2900" spc="-225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2900" spc="-360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2900" spc="-325">
                <a:solidFill>
                  <a:srgbClr val="FFFFFF"/>
                </a:solidFill>
                <a:latin typeface="Arial Black"/>
                <a:cs typeface="Arial Black"/>
              </a:rPr>
              <a:t>participating  </a:t>
            </a:r>
            <a:r>
              <a:rPr dirty="0" sz="2900" spc="-335">
                <a:solidFill>
                  <a:srgbClr val="FFFFFF"/>
                </a:solidFill>
                <a:latin typeface="Arial Black"/>
                <a:cs typeface="Arial Black"/>
              </a:rPr>
              <a:t>candidate</a:t>
            </a:r>
            <a:r>
              <a:rPr dirty="0" sz="290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900" spc="-310">
                <a:solidFill>
                  <a:srgbClr val="FFFFFF"/>
                </a:solidFill>
                <a:latin typeface="Arial Black"/>
                <a:cs typeface="Arial Black"/>
              </a:rPr>
              <a:t>only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52297" y="4920289"/>
            <a:ext cx="12052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0">
                <a:solidFill>
                  <a:srgbClr val="FFFFFF"/>
                </a:solidFill>
                <a:latin typeface="Arial Black"/>
                <a:cs typeface="Arial Black"/>
              </a:rPr>
              <a:t>Secure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93168" y="4920289"/>
            <a:ext cx="27311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40">
                <a:solidFill>
                  <a:srgbClr val="FFFFFF"/>
                </a:solidFill>
                <a:latin typeface="Arial Black"/>
                <a:cs typeface="Arial Black"/>
              </a:rPr>
              <a:t>USER-FRIENDLY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02850" y="8725485"/>
            <a:ext cx="191135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45">
                <a:solidFill>
                  <a:srgbClr val="FFFFFF"/>
                </a:solidFill>
                <a:latin typeface="Arial Black"/>
                <a:cs typeface="Arial Black"/>
              </a:rPr>
              <a:t>Zero</a:t>
            </a:r>
            <a:r>
              <a:rPr dirty="0" sz="34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425">
                <a:solidFill>
                  <a:srgbClr val="FFFFFF"/>
                </a:solidFill>
                <a:latin typeface="Arial Black"/>
                <a:cs typeface="Arial Black"/>
              </a:rPr>
              <a:t>Cost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72644" y="8725485"/>
            <a:ext cx="26974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05">
                <a:solidFill>
                  <a:srgbClr val="FFFFFF"/>
                </a:solidFill>
                <a:latin typeface="Arial Black"/>
                <a:cs typeface="Arial Black"/>
              </a:rPr>
              <a:t>One </a:t>
            </a:r>
            <a:r>
              <a:rPr dirty="0" sz="3400" spc="-509">
                <a:solidFill>
                  <a:srgbClr val="FFFFFF"/>
                </a:solidFill>
                <a:latin typeface="Arial Black"/>
                <a:cs typeface="Arial Black"/>
              </a:rPr>
              <a:t>Click</a:t>
            </a:r>
            <a:r>
              <a:rPr dirty="0" sz="34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434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9983" y="316408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5" y="12699"/>
                </a:moveTo>
                <a:lnTo>
                  <a:pt x="1183482" y="12699"/>
                </a:lnTo>
                <a:lnTo>
                  <a:pt x="1233363" y="0"/>
                </a:lnTo>
                <a:lnTo>
                  <a:pt x="1531234" y="0"/>
                </a:lnTo>
                <a:lnTo>
                  <a:pt x="1579445" y="12699"/>
                </a:lnTo>
                <a:close/>
              </a:path>
              <a:path w="2895600" h="2768600">
                <a:moveTo>
                  <a:pt x="1646207" y="2743199"/>
                </a:moveTo>
                <a:lnTo>
                  <a:pt x="1133968" y="2743199"/>
                </a:lnTo>
                <a:lnTo>
                  <a:pt x="892706" y="2679699"/>
                </a:lnTo>
                <a:lnTo>
                  <a:pt x="845876" y="2654299"/>
                </a:lnTo>
                <a:lnTo>
                  <a:pt x="801314" y="2641599"/>
                </a:lnTo>
                <a:lnTo>
                  <a:pt x="757605" y="2616199"/>
                </a:lnTo>
                <a:lnTo>
                  <a:pt x="714767" y="2590799"/>
                </a:lnTo>
                <a:lnTo>
                  <a:pt x="672819" y="2565399"/>
                </a:lnTo>
                <a:lnTo>
                  <a:pt x="631778" y="2539999"/>
                </a:lnTo>
                <a:lnTo>
                  <a:pt x="591664" y="2514599"/>
                </a:lnTo>
                <a:lnTo>
                  <a:pt x="552496" y="2489199"/>
                </a:lnTo>
                <a:lnTo>
                  <a:pt x="514291" y="2451099"/>
                </a:lnTo>
                <a:lnTo>
                  <a:pt x="477068" y="2425699"/>
                </a:lnTo>
                <a:lnTo>
                  <a:pt x="440846" y="2387599"/>
                </a:lnTo>
                <a:lnTo>
                  <a:pt x="405644" y="2362199"/>
                </a:lnTo>
                <a:lnTo>
                  <a:pt x="371637" y="2324099"/>
                </a:lnTo>
                <a:lnTo>
                  <a:pt x="338998" y="2285999"/>
                </a:lnTo>
                <a:lnTo>
                  <a:pt x="307739" y="2247899"/>
                </a:lnTo>
                <a:lnTo>
                  <a:pt x="277872" y="2209799"/>
                </a:lnTo>
                <a:lnTo>
                  <a:pt x="249411" y="2171699"/>
                </a:lnTo>
                <a:lnTo>
                  <a:pt x="222367" y="2133599"/>
                </a:lnTo>
                <a:lnTo>
                  <a:pt x="196753" y="2095499"/>
                </a:lnTo>
                <a:lnTo>
                  <a:pt x="172583" y="2044699"/>
                </a:lnTo>
                <a:lnTo>
                  <a:pt x="149867" y="2006599"/>
                </a:lnTo>
                <a:lnTo>
                  <a:pt x="128620" y="1968499"/>
                </a:lnTo>
                <a:lnTo>
                  <a:pt x="108854" y="1917699"/>
                </a:lnTo>
                <a:lnTo>
                  <a:pt x="90037" y="1866899"/>
                </a:lnTo>
                <a:lnTo>
                  <a:pt x="72991" y="1828799"/>
                </a:lnTo>
                <a:lnTo>
                  <a:pt x="57721" y="1777999"/>
                </a:lnTo>
                <a:lnTo>
                  <a:pt x="44229" y="1727199"/>
                </a:lnTo>
                <a:lnTo>
                  <a:pt x="32522" y="1676399"/>
                </a:lnTo>
                <a:lnTo>
                  <a:pt x="22604" y="1625599"/>
                </a:lnTo>
                <a:lnTo>
                  <a:pt x="14478" y="1574799"/>
                </a:lnTo>
                <a:lnTo>
                  <a:pt x="8151" y="1536699"/>
                </a:lnTo>
                <a:lnTo>
                  <a:pt x="3625" y="1485899"/>
                </a:lnTo>
                <a:lnTo>
                  <a:pt x="907" y="1435099"/>
                </a:lnTo>
                <a:lnTo>
                  <a:pt x="0" y="1384299"/>
                </a:lnTo>
                <a:lnTo>
                  <a:pt x="907" y="1333499"/>
                </a:lnTo>
                <a:lnTo>
                  <a:pt x="3625" y="1282699"/>
                </a:lnTo>
                <a:lnTo>
                  <a:pt x="8151" y="1231899"/>
                </a:lnTo>
                <a:lnTo>
                  <a:pt x="14478" y="1181099"/>
                </a:lnTo>
                <a:lnTo>
                  <a:pt x="22604" y="1130299"/>
                </a:lnTo>
                <a:lnTo>
                  <a:pt x="32522" y="1079499"/>
                </a:lnTo>
                <a:lnTo>
                  <a:pt x="44229" y="1028699"/>
                </a:lnTo>
                <a:lnTo>
                  <a:pt x="57721" y="977899"/>
                </a:lnTo>
                <a:lnTo>
                  <a:pt x="72991" y="939799"/>
                </a:lnTo>
                <a:lnTo>
                  <a:pt x="90037" y="888999"/>
                </a:lnTo>
                <a:lnTo>
                  <a:pt x="108854" y="838199"/>
                </a:lnTo>
                <a:lnTo>
                  <a:pt x="128620" y="800099"/>
                </a:lnTo>
                <a:lnTo>
                  <a:pt x="149867" y="749299"/>
                </a:lnTo>
                <a:lnTo>
                  <a:pt x="172583" y="711199"/>
                </a:lnTo>
                <a:lnTo>
                  <a:pt x="196753" y="660399"/>
                </a:lnTo>
                <a:lnTo>
                  <a:pt x="222367" y="622299"/>
                </a:lnTo>
                <a:lnTo>
                  <a:pt x="249411" y="584199"/>
                </a:lnTo>
                <a:lnTo>
                  <a:pt x="277872" y="546099"/>
                </a:lnTo>
                <a:lnTo>
                  <a:pt x="307739" y="507999"/>
                </a:lnTo>
                <a:lnTo>
                  <a:pt x="338998" y="469899"/>
                </a:lnTo>
                <a:lnTo>
                  <a:pt x="371637" y="431799"/>
                </a:lnTo>
                <a:lnTo>
                  <a:pt x="405644" y="393699"/>
                </a:lnTo>
                <a:lnTo>
                  <a:pt x="440846" y="368299"/>
                </a:lnTo>
                <a:lnTo>
                  <a:pt x="477068" y="330199"/>
                </a:lnTo>
                <a:lnTo>
                  <a:pt x="514291" y="304799"/>
                </a:lnTo>
                <a:lnTo>
                  <a:pt x="552496" y="266699"/>
                </a:lnTo>
                <a:lnTo>
                  <a:pt x="591664" y="241299"/>
                </a:lnTo>
                <a:lnTo>
                  <a:pt x="631778" y="215899"/>
                </a:lnTo>
                <a:lnTo>
                  <a:pt x="672819" y="190499"/>
                </a:lnTo>
                <a:lnTo>
                  <a:pt x="714767" y="165099"/>
                </a:lnTo>
                <a:lnTo>
                  <a:pt x="757605" y="139699"/>
                </a:lnTo>
                <a:lnTo>
                  <a:pt x="801314" y="126999"/>
                </a:lnTo>
                <a:lnTo>
                  <a:pt x="845876" y="101599"/>
                </a:lnTo>
                <a:lnTo>
                  <a:pt x="892706" y="88899"/>
                </a:lnTo>
                <a:lnTo>
                  <a:pt x="940041" y="63499"/>
                </a:lnTo>
                <a:lnTo>
                  <a:pt x="1133968" y="12699"/>
                </a:lnTo>
                <a:lnTo>
                  <a:pt x="1627342" y="12699"/>
                </a:lnTo>
                <a:lnTo>
                  <a:pt x="1815253" y="63499"/>
                </a:lnTo>
                <a:lnTo>
                  <a:pt x="1241583" y="63499"/>
                </a:lnTo>
                <a:lnTo>
                  <a:pt x="1194726" y="76199"/>
                </a:lnTo>
                <a:lnTo>
                  <a:pt x="1148390" y="76199"/>
                </a:lnTo>
                <a:lnTo>
                  <a:pt x="968862" y="126999"/>
                </a:lnTo>
                <a:lnTo>
                  <a:pt x="925584" y="139699"/>
                </a:lnTo>
                <a:lnTo>
                  <a:pt x="883007" y="165099"/>
                </a:lnTo>
                <a:lnTo>
                  <a:pt x="841162" y="177799"/>
                </a:lnTo>
                <a:lnTo>
                  <a:pt x="800078" y="203199"/>
                </a:lnTo>
                <a:lnTo>
                  <a:pt x="759786" y="215899"/>
                </a:lnTo>
                <a:lnTo>
                  <a:pt x="720315" y="241299"/>
                </a:lnTo>
                <a:lnTo>
                  <a:pt x="681696" y="266699"/>
                </a:lnTo>
                <a:lnTo>
                  <a:pt x="643958" y="292099"/>
                </a:lnTo>
                <a:lnTo>
                  <a:pt x="607132" y="317499"/>
                </a:lnTo>
                <a:lnTo>
                  <a:pt x="571247" y="342899"/>
                </a:lnTo>
                <a:lnTo>
                  <a:pt x="536334" y="368299"/>
                </a:lnTo>
                <a:lnTo>
                  <a:pt x="502423" y="406399"/>
                </a:lnTo>
                <a:lnTo>
                  <a:pt x="469543" y="431799"/>
                </a:lnTo>
                <a:lnTo>
                  <a:pt x="437725" y="457199"/>
                </a:lnTo>
                <a:lnTo>
                  <a:pt x="406998" y="495299"/>
                </a:lnTo>
                <a:lnTo>
                  <a:pt x="377393" y="533399"/>
                </a:lnTo>
                <a:lnTo>
                  <a:pt x="348939" y="558799"/>
                </a:lnTo>
                <a:lnTo>
                  <a:pt x="321668" y="596899"/>
                </a:lnTo>
                <a:lnTo>
                  <a:pt x="295607" y="634999"/>
                </a:lnTo>
                <a:lnTo>
                  <a:pt x="270789" y="673099"/>
                </a:lnTo>
                <a:lnTo>
                  <a:pt x="247242" y="711199"/>
                </a:lnTo>
                <a:lnTo>
                  <a:pt x="224997" y="749299"/>
                </a:lnTo>
                <a:lnTo>
                  <a:pt x="204083" y="800099"/>
                </a:lnTo>
                <a:lnTo>
                  <a:pt x="184531" y="838199"/>
                </a:lnTo>
                <a:lnTo>
                  <a:pt x="166371" y="876299"/>
                </a:lnTo>
                <a:lnTo>
                  <a:pt x="149633" y="914399"/>
                </a:lnTo>
                <a:lnTo>
                  <a:pt x="134346" y="965199"/>
                </a:lnTo>
                <a:lnTo>
                  <a:pt x="120541" y="1003299"/>
                </a:lnTo>
                <a:lnTo>
                  <a:pt x="108248" y="1054099"/>
                </a:lnTo>
                <a:lnTo>
                  <a:pt x="97496" y="1092199"/>
                </a:lnTo>
                <a:lnTo>
                  <a:pt x="88316" y="1142999"/>
                </a:lnTo>
                <a:lnTo>
                  <a:pt x="80738" y="1193799"/>
                </a:lnTo>
                <a:lnTo>
                  <a:pt x="74792" y="1231899"/>
                </a:lnTo>
                <a:lnTo>
                  <a:pt x="70508" y="1282699"/>
                </a:lnTo>
                <a:lnTo>
                  <a:pt x="67915" y="1333499"/>
                </a:lnTo>
                <a:lnTo>
                  <a:pt x="67044" y="1384299"/>
                </a:lnTo>
                <a:lnTo>
                  <a:pt x="67915" y="1422399"/>
                </a:lnTo>
                <a:lnTo>
                  <a:pt x="70508" y="1473199"/>
                </a:lnTo>
                <a:lnTo>
                  <a:pt x="74792" y="1523999"/>
                </a:lnTo>
                <a:lnTo>
                  <a:pt x="80738" y="1574799"/>
                </a:lnTo>
                <a:lnTo>
                  <a:pt x="88316" y="1612899"/>
                </a:lnTo>
                <a:lnTo>
                  <a:pt x="97496" y="1663699"/>
                </a:lnTo>
                <a:lnTo>
                  <a:pt x="108247" y="1701799"/>
                </a:lnTo>
                <a:lnTo>
                  <a:pt x="120540" y="1752599"/>
                </a:lnTo>
                <a:lnTo>
                  <a:pt x="134345" y="1790699"/>
                </a:lnTo>
                <a:lnTo>
                  <a:pt x="149631" y="1841499"/>
                </a:lnTo>
                <a:lnTo>
                  <a:pt x="166370" y="1879599"/>
                </a:lnTo>
                <a:lnTo>
                  <a:pt x="184529" y="1917699"/>
                </a:lnTo>
                <a:lnTo>
                  <a:pt x="204081" y="1968499"/>
                </a:lnTo>
                <a:lnTo>
                  <a:pt x="224994" y="2006599"/>
                </a:lnTo>
                <a:lnTo>
                  <a:pt x="247239" y="2044699"/>
                </a:lnTo>
                <a:lnTo>
                  <a:pt x="270786" y="2082799"/>
                </a:lnTo>
                <a:lnTo>
                  <a:pt x="295604" y="2120899"/>
                </a:lnTo>
                <a:lnTo>
                  <a:pt x="321664" y="2158999"/>
                </a:lnTo>
                <a:lnTo>
                  <a:pt x="348936" y="2197099"/>
                </a:lnTo>
                <a:lnTo>
                  <a:pt x="377389" y="2222499"/>
                </a:lnTo>
                <a:lnTo>
                  <a:pt x="406994" y="2260599"/>
                </a:lnTo>
                <a:lnTo>
                  <a:pt x="437720" y="2298699"/>
                </a:lnTo>
                <a:lnTo>
                  <a:pt x="469538" y="2324099"/>
                </a:lnTo>
                <a:lnTo>
                  <a:pt x="502418" y="2362199"/>
                </a:lnTo>
                <a:lnTo>
                  <a:pt x="536329" y="2387599"/>
                </a:lnTo>
                <a:lnTo>
                  <a:pt x="571242" y="2412999"/>
                </a:lnTo>
                <a:lnTo>
                  <a:pt x="607126" y="2438399"/>
                </a:lnTo>
                <a:lnTo>
                  <a:pt x="643953" y="2463799"/>
                </a:lnTo>
                <a:lnTo>
                  <a:pt x="681690" y="2489199"/>
                </a:lnTo>
                <a:lnTo>
                  <a:pt x="720309" y="2514599"/>
                </a:lnTo>
                <a:lnTo>
                  <a:pt x="759780" y="2539999"/>
                </a:lnTo>
                <a:lnTo>
                  <a:pt x="800073" y="2565399"/>
                </a:lnTo>
                <a:lnTo>
                  <a:pt x="841156" y="2578099"/>
                </a:lnTo>
                <a:lnTo>
                  <a:pt x="883002" y="2603499"/>
                </a:lnTo>
                <a:lnTo>
                  <a:pt x="1057399" y="2654299"/>
                </a:lnTo>
                <a:lnTo>
                  <a:pt x="1148387" y="2679699"/>
                </a:lnTo>
                <a:lnTo>
                  <a:pt x="1194723" y="2679699"/>
                </a:lnTo>
                <a:lnTo>
                  <a:pt x="1241580" y="2692399"/>
                </a:lnTo>
                <a:lnTo>
                  <a:pt x="1823215" y="2692399"/>
                </a:lnTo>
                <a:lnTo>
                  <a:pt x="1798348" y="2705099"/>
                </a:lnTo>
                <a:lnTo>
                  <a:pt x="1646207" y="2743199"/>
                </a:lnTo>
                <a:close/>
              </a:path>
              <a:path w="2895600" h="2768600">
                <a:moveTo>
                  <a:pt x="2640999" y="406399"/>
                </a:moveTo>
                <a:lnTo>
                  <a:pt x="2591701" y="406399"/>
                </a:lnTo>
                <a:lnTo>
                  <a:pt x="2573350" y="393699"/>
                </a:lnTo>
                <a:lnTo>
                  <a:pt x="2558077" y="380999"/>
                </a:lnTo>
                <a:lnTo>
                  <a:pt x="2546705" y="368299"/>
                </a:lnTo>
                <a:lnTo>
                  <a:pt x="2229310" y="368299"/>
                </a:lnTo>
                <a:lnTo>
                  <a:pt x="2223290" y="355599"/>
                </a:lnTo>
                <a:lnTo>
                  <a:pt x="2183527" y="330199"/>
                </a:lnTo>
                <a:lnTo>
                  <a:pt x="2142662" y="304799"/>
                </a:lnTo>
                <a:lnTo>
                  <a:pt x="2100752" y="266699"/>
                </a:lnTo>
                <a:lnTo>
                  <a:pt x="2057853" y="241299"/>
                </a:lnTo>
                <a:lnTo>
                  <a:pt x="2014022" y="215899"/>
                </a:lnTo>
                <a:lnTo>
                  <a:pt x="1969314" y="203199"/>
                </a:lnTo>
                <a:lnTo>
                  <a:pt x="1877496" y="152399"/>
                </a:lnTo>
                <a:lnTo>
                  <a:pt x="1830497" y="139699"/>
                </a:lnTo>
                <a:lnTo>
                  <a:pt x="1536810" y="63499"/>
                </a:lnTo>
                <a:lnTo>
                  <a:pt x="1815253" y="63499"/>
                </a:lnTo>
                <a:lnTo>
                  <a:pt x="1861177" y="76199"/>
                </a:lnTo>
                <a:lnTo>
                  <a:pt x="1908586" y="101599"/>
                </a:lnTo>
                <a:lnTo>
                  <a:pt x="1955193" y="114299"/>
                </a:lnTo>
                <a:lnTo>
                  <a:pt x="2000971" y="139699"/>
                </a:lnTo>
                <a:lnTo>
                  <a:pt x="2045889" y="165099"/>
                </a:lnTo>
                <a:lnTo>
                  <a:pt x="2089920" y="190499"/>
                </a:lnTo>
                <a:lnTo>
                  <a:pt x="2133034" y="215899"/>
                </a:lnTo>
                <a:lnTo>
                  <a:pt x="2175202" y="241299"/>
                </a:lnTo>
                <a:lnTo>
                  <a:pt x="2216396" y="266699"/>
                </a:lnTo>
                <a:lnTo>
                  <a:pt x="2256587" y="304799"/>
                </a:lnTo>
                <a:lnTo>
                  <a:pt x="2680217" y="304799"/>
                </a:lnTo>
                <a:lnTo>
                  <a:pt x="2686008" y="330199"/>
                </a:lnTo>
                <a:lnTo>
                  <a:pt x="2680217" y="368299"/>
                </a:lnTo>
                <a:lnTo>
                  <a:pt x="2664425" y="393699"/>
                </a:lnTo>
                <a:lnTo>
                  <a:pt x="2640999" y="406399"/>
                </a:lnTo>
                <a:close/>
              </a:path>
              <a:path w="2895600" h="2768600">
                <a:moveTo>
                  <a:pt x="2680217" y="304799"/>
                </a:moveTo>
                <a:lnTo>
                  <a:pt x="2546705" y="304799"/>
                </a:lnTo>
                <a:lnTo>
                  <a:pt x="2558077" y="292099"/>
                </a:lnTo>
                <a:lnTo>
                  <a:pt x="2573350" y="279399"/>
                </a:lnTo>
                <a:lnTo>
                  <a:pt x="2591701" y="266699"/>
                </a:lnTo>
                <a:lnTo>
                  <a:pt x="2640999" y="266699"/>
                </a:lnTo>
                <a:lnTo>
                  <a:pt x="2664425" y="279399"/>
                </a:lnTo>
                <a:lnTo>
                  <a:pt x="2680217" y="304799"/>
                </a:lnTo>
                <a:close/>
              </a:path>
              <a:path w="2895600" h="2768600">
                <a:moveTo>
                  <a:pt x="1164729" y="596899"/>
                </a:moveTo>
                <a:lnTo>
                  <a:pt x="1016248" y="596899"/>
                </a:lnTo>
                <a:lnTo>
                  <a:pt x="1035742" y="584199"/>
                </a:lnTo>
                <a:lnTo>
                  <a:pt x="1055523" y="584199"/>
                </a:lnTo>
                <a:lnTo>
                  <a:pt x="1075522" y="571499"/>
                </a:lnTo>
                <a:lnTo>
                  <a:pt x="1098361" y="571499"/>
                </a:lnTo>
                <a:lnTo>
                  <a:pt x="1100264" y="558799"/>
                </a:lnTo>
                <a:lnTo>
                  <a:pt x="1133927" y="419099"/>
                </a:lnTo>
                <a:lnTo>
                  <a:pt x="1156051" y="368299"/>
                </a:lnTo>
                <a:lnTo>
                  <a:pt x="1194222" y="317499"/>
                </a:lnTo>
                <a:lnTo>
                  <a:pt x="1244289" y="292099"/>
                </a:lnTo>
                <a:lnTo>
                  <a:pt x="1522459" y="292099"/>
                </a:lnTo>
                <a:lnTo>
                  <a:pt x="1548596" y="304799"/>
                </a:lnTo>
                <a:lnTo>
                  <a:pt x="1572518" y="317499"/>
                </a:lnTo>
                <a:lnTo>
                  <a:pt x="1593420" y="342899"/>
                </a:lnTo>
                <a:lnTo>
                  <a:pt x="1602052" y="355599"/>
                </a:lnTo>
                <a:lnTo>
                  <a:pt x="1284163" y="355599"/>
                </a:lnTo>
                <a:lnTo>
                  <a:pt x="1268241" y="368299"/>
                </a:lnTo>
                <a:lnTo>
                  <a:pt x="1253214" y="368299"/>
                </a:lnTo>
                <a:lnTo>
                  <a:pt x="1239461" y="380999"/>
                </a:lnTo>
                <a:lnTo>
                  <a:pt x="1209913" y="419099"/>
                </a:lnTo>
                <a:lnTo>
                  <a:pt x="1171771" y="571499"/>
                </a:lnTo>
                <a:lnTo>
                  <a:pt x="1164729" y="596899"/>
                </a:lnTo>
                <a:close/>
              </a:path>
              <a:path w="2895600" h="2768600">
                <a:moveTo>
                  <a:pt x="2849588" y="673099"/>
                </a:moveTo>
                <a:lnTo>
                  <a:pt x="2799956" y="673099"/>
                </a:lnTo>
                <a:lnTo>
                  <a:pt x="2781703" y="660399"/>
                </a:lnTo>
                <a:lnTo>
                  <a:pt x="2766347" y="647699"/>
                </a:lnTo>
                <a:lnTo>
                  <a:pt x="2754651" y="634999"/>
                </a:lnTo>
                <a:lnTo>
                  <a:pt x="1645598" y="634999"/>
                </a:lnTo>
                <a:lnTo>
                  <a:pt x="1613026" y="609599"/>
                </a:lnTo>
                <a:lnTo>
                  <a:pt x="1594954" y="571499"/>
                </a:lnTo>
                <a:lnTo>
                  <a:pt x="1561936" y="431799"/>
                </a:lnTo>
                <a:lnTo>
                  <a:pt x="1556834" y="419099"/>
                </a:lnTo>
                <a:lnTo>
                  <a:pt x="1549213" y="406399"/>
                </a:lnTo>
                <a:lnTo>
                  <a:pt x="1539287" y="393699"/>
                </a:lnTo>
                <a:lnTo>
                  <a:pt x="1527273" y="380999"/>
                </a:lnTo>
                <a:lnTo>
                  <a:pt x="1513523" y="368299"/>
                </a:lnTo>
                <a:lnTo>
                  <a:pt x="1498499" y="368299"/>
                </a:lnTo>
                <a:lnTo>
                  <a:pt x="1482578" y="355599"/>
                </a:lnTo>
                <a:lnTo>
                  <a:pt x="1602052" y="355599"/>
                </a:lnTo>
                <a:lnTo>
                  <a:pt x="1610683" y="368299"/>
                </a:lnTo>
                <a:lnTo>
                  <a:pt x="1623937" y="393699"/>
                </a:lnTo>
                <a:lnTo>
                  <a:pt x="1632813" y="419099"/>
                </a:lnTo>
                <a:lnTo>
                  <a:pt x="1665862" y="558799"/>
                </a:lnTo>
                <a:lnTo>
                  <a:pt x="2881519" y="558799"/>
                </a:lnTo>
                <a:lnTo>
                  <a:pt x="2889569" y="571499"/>
                </a:lnTo>
                <a:lnTo>
                  <a:pt x="2895474" y="596899"/>
                </a:lnTo>
                <a:lnTo>
                  <a:pt x="2889569" y="634999"/>
                </a:lnTo>
                <a:lnTo>
                  <a:pt x="2873468" y="647699"/>
                </a:lnTo>
                <a:lnTo>
                  <a:pt x="2849588" y="673099"/>
                </a:lnTo>
                <a:close/>
              </a:path>
              <a:path w="2895600" h="2768600">
                <a:moveTo>
                  <a:pt x="817291" y="2247899"/>
                </a:moveTo>
                <a:lnTo>
                  <a:pt x="731853" y="2247899"/>
                </a:lnTo>
                <a:lnTo>
                  <a:pt x="711574" y="2235199"/>
                </a:lnTo>
                <a:lnTo>
                  <a:pt x="692862" y="2222499"/>
                </a:lnTo>
                <a:lnTo>
                  <a:pt x="676193" y="2209799"/>
                </a:lnTo>
                <a:lnTo>
                  <a:pt x="553871" y="2095499"/>
                </a:lnTo>
                <a:lnTo>
                  <a:pt x="539813" y="2070099"/>
                </a:lnTo>
                <a:lnTo>
                  <a:pt x="528773" y="2057399"/>
                </a:lnTo>
                <a:lnTo>
                  <a:pt x="520979" y="2031999"/>
                </a:lnTo>
                <a:lnTo>
                  <a:pt x="516657" y="2019299"/>
                </a:lnTo>
                <a:lnTo>
                  <a:pt x="516004" y="1993899"/>
                </a:lnTo>
                <a:lnTo>
                  <a:pt x="518986" y="1968499"/>
                </a:lnTo>
                <a:lnTo>
                  <a:pt x="525489" y="1955799"/>
                </a:lnTo>
                <a:lnTo>
                  <a:pt x="535398" y="1930399"/>
                </a:lnTo>
                <a:lnTo>
                  <a:pt x="615621" y="1803399"/>
                </a:lnTo>
                <a:lnTo>
                  <a:pt x="621634" y="1790699"/>
                </a:lnTo>
                <a:lnTo>
                  <a:pt x="624157" y="1777999"/>
                </a:lnTo>
                <a:lnTo>
                  <a:pt x="623157" y="1765299"/>
                </a:lnTo>
                <a:lnTo>
                  <a:pt x="618601" y="1752599"/>
                </a:lnTo>
                <a:lnTo>
                  <a:pt x="609758" y="1727199"/>
                </a:lnTo>
                <a:lnTo>
                  <a:pt x="601374" y="1714499"/>
                </a:lnTo>
                <a:lnTo>
                  <a:pt x="593476" y="1689099"/>
                </a:lnTo>
                <a:lnTo>
                  <a:pt x="586091" y="1663699"/>
                </a:lnTo>
                <a:lnTo>
                  <a:pt x="579591" y="1650999"/>
                </a:lnTo>
                <a:lnTo>
                  <a:pt x="570295" y="1650999"/>
                </a:lnTo>
                <a:lnTo>
                  <a:pt x="558668" y="1638299"/>
                </a:lnTo>
                <a:lnTo>
                  <a:pt x="545179" y="1625599"/>
                </a:lnTo>
                <a:lnTo>
                  <a:pt x="397221" y="1600199"/>
                </a:lnTo>
                <a:lnTo>
                  <a:pt x="357220" y="1574799"/>
                </a:lnTo>
                <a:lnTo>
                  <a:pt x="324939" y="1549399"/>
                </a:lnTo>
                <a:lnTo>
                  <a:pt x="304048" y="1511299"/>
                </a:lnTo>
                <a:lnTo>
                  <a:pt x="298624" y="1498599"/>
                </a:lnTo>
                <a:lnTo>
                  <a:pt x="296777" y="1473199"/>
                </a:lnTo>
                <a:lnTo>
                  <a:pt x="296777" y="1295399"/>
                </a:lnTo>
                <a:lnTo>
                  <a:pt x="299210" y="1257299"/>
                </a:lnTo>
                <a:lnTo>
                  <a:pt x="317982" y="1206499"/>
                </a:lnTo>
                <a:lnTo>
                  <a:pt x="353553" y="1168399"/>
                </a:lnTo>
                <a:lnTo>
                  <a:pt x="376368" y="1142999"/>
                </a:lnTo>
                <a:lnTo>
                  <a:pt x="401725" y="1130299"/>
                </a:lnTo>
                <a:lnTo>
                  <a:pt x="429042" y="1117599"/>
                </a:lnTo>
                <a:lnTo>
                  <a:pt x="573303" y="1092199"/>
                </a:lnTo>
                <a:lnTo>
                  <a:pt x="575401" y="1092199"/>
                </a:lnTo>
                <a:lnTo>
                  <a:pt x="576344" y="1079499"/>
                </a:lnTo>
                <a:lnTo>
                  <a:pt x="583825" y="1066799"/>
                </a:lnTo>
                <a:lnTo>
                  <a:pt x="591826" y="1041399"/>
                </a:lnTo>
                <a:lnTo>
                  <a:pt x="600321" y="1028699"/>
                </a:lnTo>
                <a:lnTo>
                  <a:pt x="609282" y="1003299"/>
                </a:lnTo>
                <a:lnTo>
                  <a:pt x="610408" y="1003299"/>
                </a:lnTo>
                <a:lnTo>
                  <a:pt x="532173" y="876299"/>
                </a:lnTo>
                <a:lnTo>
                  <a:pt x="519134" y="850899"/>
                </a:lnTo>
                <a:lnTo>
                  <a:pt x="510575" y="825499"/>
                </a:lnTo>
                <a:lnTo>
                  <a:pt x="506649" y="787399"/>
                </a:lnTo>
                <a:lnTo>
                  <a:pt x="507506" y="761999"/>
                </a:lnTo>
                <a:lnTo>
                  <a:pt x="523460" y="711199"/>
                </a:lnTo>
                <a:lnTo>
                  <a:pt x="556515" y="660399"/>
                </a:lnTo>
                <a:lnTo>
                  <a:pt x="673561" y="546099"/>
                </a:lnTo>
                <a:lnTo>
                  <a:pt x="695507" y="533399"/>
                </a:lnTo>
                <a:lnTo>
                  <a:pt x="720144" y="507999"/>
                </a:lnTo>
                <a:lnTo>
                  <a:pt x="746849" y="507999"/>
                </a:lnTo>
                <a:lnTo>
                  <a:pt x="774999" y="495299"/>
                </a:lnTo>
                <a:lnTo>
                  <a:pt x="832046" y="495299"/>
                </a:lnTo>
                <a:lnTo>
                  <a:pt x="859347" y="507999"/>
                </a:lnTo>
                <a:lnTo>
                  <a:pt x="884933" y="520699"/>
                </a:lnTo>
                <a:lnTo>
                  <a:pt x="968831" y="571499"/>
                </a:lnTo>
                <a:lnTo>
                  <a:pt x="767149" y="571499"/>
                </a:lnTo>
                <a:lnTo>
                  <a:pt x="751802" y="584199"/>
                </a:lnTo>
                <a:lnTo>
                  <a:pt x="737644" y="584199"/>
                </a:lnTo>
                <a:lnTo>
                  <a:pt x="725031" y="596899"/>
                </a:lnTo>
                <a:lnTo>
                  <a:pt x="607985" y="711199"/>
                </a:lnTo>
                <a:lnTo>
                  <a:pt x="597342" y="723899"/>
                </a:lnTo>
                <a:lnTo>
                  <a:pt x="588984" y="736599"/>
                </a:lnTo>
                <a:lnTo>
                  <a:pt x="583083" y="761999"/>
                </a:lnTo>
                <a:lnTo>
                  <a:pt x="579811" y="774699"/>
                </a:lnTo>
                <a:lnTo>
                  <a:pt x="586498" y="825499"/>
                </a:lnTo>
                <a:lnTo>
                  <a:pt x="670762" y="965199"/>
                </a:lnTo>
                <a:lnTo>
                  <a:pt x="679254" y="977899"/>
                </a:lnTo>
                <a:lnTo>
                  <a:pt x="682826" y="1003299"/>
                </a:lnTo>
                <a:lnTo>
                  <a:pt x="681430" y="1015999"/>
                </a:lnTo>
                <a:lnTo>
                  <a:pt x="675017" y="1041399"/>
                </a:lnTo>
                <a:lnTo>
                  <a:pt x="666828" y="1054099"/>
                </a:lnTo>
                <a:lnTo>
                  <a:pt x="659062" y="1079499"/>
                </a:lnTo>
                <a:lnTo>
                  <a:pt x="651745" y="1092199"/>
                </a:lnTo>
                <a:lnTo>
                  <a:pt x="644906" y="1104899"/>
                </a:lnTo>
                <a:lnTo>
                  <a:pt x="635745" y="1130299"/>
                </a:lnTo>
                <a:lnTo>
                  <a:pt x="622627" y="1142999"/>
                </a:lnTo>
                <a:lnTo>
                  <a:pt x="606208" y="1155699"/>
                </a:lnTo>
                <a:lnTo>
                  <a:pt x="587147" y="1155699"/>
                </a:lnTo>
                <a:lnTo>
                  <a:pt x="445575" y="1193799"/>
                </a:lnTo>
                <a:lnTo>
                  <a:pt x="429879" y="1193799"/>
                </a:lnTo>
                <a:lnTo>
                  <a:pt x="415309" y="1206499"/>
                </a:lnTo>
                <a:lnTo>
                  <a:pt x="381752" y="1244599"/>
                </a:lnTo>
                <a:lnTo>
                  <a:pt x="369569" y="1295399"/>
                </a:lnTo>
                <a:lnTo>
                  <a:pt x="369569" y="1371599"/>
                </a:lnTo>
                <a:lnTo>
                  <a:pt x="369836" y="1371599"/>
                </a:lnTo>
                <a:lnTo>
                  <a:pt x="369569" y="1422399"/>
                </a:lnTo>
                <a:lnTo>
                  <a:pt x="369569" y="1473199"/>
                </a:lnTo>
                <a:lnTo>
                  <a:pt x="372815" y="1485899"/>
                </a:lnTo>
                <a:lnTo>
                  <a:pt x="381908" y="1511299"/>
                </a:lnTo>
                <a:lnTo>
                  <a:pt x="395882" y="1523999"/>
                </a:lnTo>
                <a:lnTo>
                  <a:pt x="413768" y="1523999"/>
                </a:lnTo>
                <a:lnTo>
                  <a:pt x="561713" y="1562099"/>
                </a:lnTo>
                <a:lnTo>
                  <a:pt x="618797" y="1587499"/>
                </a:lnTo>
                <a:lnTo>
                  <a:pt x="654654" y="1638299"/>
                </a:lnTo>
                <a:lnTo>
                  <a:pt x="661397" y="1663699"/>
                </a:lnTo>
                <a:lnTo>
                  <a:pt x="668611" y="1676399"/>
                </a:lnTo>
                <a:lnTo>
                  <a:pt x="676270" y="1701799"/>
                </a:lnTo>
                <a:lnTo>
                  <a:pt x="684351" y="1714499"/>
                </a:lnTo>
                <a:lnTo>
                  <a:pt x="694647" y="1752599"/>
                </a:lnTo>
                <a:lnTo>
                  <a:pt x="696874" y="1777999"/>
                </a:lnTo>
                <a:lnTo>
                  <a:pt x="691113" y="1816099"/>
                </a:lnTo>
                <a:lnTo>
                  <a:pt x="677440" y="1841499"/>
                </a:lnTo>
                <a:lnTo>
                  <a:pt x="597207" y="1968499"/>
                </a:lnTo>
                <a:lnTo>
                  <a:pt x="589873" y="1981199"/>
                </a:lnTo>
                <a:lnTo>
                  <a:pt x="594114" y="2019299"/>
                </a:lnTo>
                <a:lnTo>
                  <a:pt x="727662" y="2158999"/>
                </a:lnTo>
                <a:lnTo>
                  <a:pt x="761557" y="2184399"/>
                </a:lnTo>
                <a:lnTo>
                  <a:pt x="910467" y="2184399"/>
                </a:lnTo>
                <a:lnTo>
                  <a:pt x="836724" y="2235199"/>
                </a:lnTo>
                <a:lnTo>
                  <a:pt x="817291" y="2247899"/>
                </a:lnTo>
                <a:close/>
              </a:path>
              <a:path w="2895600" h="2768600">
                <a:moveTo>
                  <a:pt x="2881519" y="558799"/>
                </a:moveTo>
                <a:lnTo>
                  <a:pt x="2754651" y="558799"/>
                </a:lnTo>
                <a:lnTo>
                  <a:pt x="2766347" y="546099"/>
                </a:lnTo>
                <a:lnTo>
                  <a:pt x="2781703" y="533399"/>
                </a:lnTo>
                <a:lnTo>
                  <a:pt x="2799956" y="533399"/>
                </a:lnTo>
                <a:lnTo>
                  <a:pt x="2820345" y="520699"/>
                </a:lnTo>
                <a:lnTo>
                  <a:pt x="2849588" y="533399"/>
                </a:lnTo>
                <a:lnTo>
                  <a:pt x="2873468" y="546099"/>
                </a:lnTo>
                <a:lnTo>
                  <a:pt x="2881519" y="558799"/>
                </a:lnTo>
                <a:close/>
              </a:path>
              <a:path w="2895600" h="2768600">
                <a:moveTo>
                  <a:pt x="1028108" y="673099"/>
                </a:moveTo>
                <a:lnTo>
                  <a:pt x="988487" y="673099"/>
                </a:lnTo>
                <a:lnTo>
                  <a:pt x="970016" y="660399"/>
                </a:lnTo>
                <a:lnTo>
                  <a:pt x="846506" y="584199"/>
                </a:lnTo>
                <a:lnTo>
                  <a:pt x="831801" y="571499"/>
                </a:lnTo>
                <a:lnTo>
                  <a:pt x="968831" y="571499"/>
                </a:lnTo>
                <a:lnTo>
                  <a:pt x="1010780" y="596899"/>
                </a:lnTo>
                <a:lnTo>
                  <a:pt x="1164729" y="596899"/>
                </a:lnTo>
                <a:lnTo>
                  <a:pt x="1153377" y="609599"/>
                </a:lnTo>
                <a:lnTo>
                  <a:pt x="1138306" y="622299"/>
                </a:lnTo>
                <a:lnTo>
                  <a:pt x="1101688" y="647699"/>
                </a:lnTo>
                <a:lnTo>
                  <a:pt x="1083401" y="647699"/>
                </a:lnTo>
                <a:lnTo>
                  <a:pt x="1065313" y="660399"/>
                </a:lnTo>
                <a:lnTo>
                  <a:pt x="1047488" y="660399"/>
                </a:lnTo>
                <a:lnTo>
                  <a:pt x="1028108" y="673099"/>
                </a:lnTo>
                <a:close/>
              </a:path>
              <a:path w="2895600" h="2768600">
                <a:moveTo>
                  <a:pt x="1432058" y="812799"/>
                </a:moveTo>
                <a:lnTo>
                  <a:pt x="1335425" y="812799"/>
                </a:lnTo>
                <a:lnTo>
                  <a:pt x="1383372" y="800099"/>
                </a:lnTo>
                <a:lnTo>
                  <a:pt x="1432058" y="812799"/>
                </a:lnTo>
                <a:close/>
              </a:path>
              <a:path w="2895600" h="2768600">
                <a:moveTo>
                  <a:pt x="1478588" y="1993899"/>
                </a:moveTo>
                <a:lnTo>
                  <a:pt x="1288156" y="1993899"/>
                </a:lnTo>
                <a:lnTo>
                  <a:pt x="1151445" y="1955799"/>
                </a:lnTo>
                <a:lnTo>
                  <a:pt x="1109751" y="1930399"/>
                </a:lnTo>
                <a:lnTo>
                  <a:pt x="1069881" y="1904999"/>
                </a:lnTo>
                <a:lnTo>
                  <a:pt x="1031921" y="1879599"/>
                </a:lnTo>
                <a:lnTo>
                  <a:pt x="995953" y="1854199"/>
                </a:lnTo>
                <a:lnTo>
                  <a:pt x="962063" y="1816099"/>
                </a:lnTo>
                <a:lnTo>
                  <a:pt x="930658" y="1790699"/>
                </a:lnTo>
                <a:lnTo>
                  <a:pt x="902132" y="1752599"/>
                </a:lnTo>
                <a:lnTo>
                  <a:pt x="876541" y="1714499"/>
                </a:lnTo>
                <a:lnTo>
                  <a:pt x="853943" y="1676399"/>
                </a:lnTo>
                <a:lnTo>
                  <a:pt x="834397" y="1638299"/>
                </a:lnTo>
                <a:lnTo>
                  <a:pt x="817590" y="1587499"/>
                </a:lnTo>
                <a:lnTo>
                  <a:pt x="804482" y="1536699"/>
                </a:lnTo>
                <a:lnTo>
                  <a:pt x="795093" y="1498599"/>
                </a:lnTo>
                <a:lnTo>
                  <a:pt x="789445" y="1447799"/>
                </a:lnTo>
                <a:lnTo>
                  <a:pt x="787557" y="1396999"/>
                </a:lnTo>
                <a:lnTo>
                  <a:pt x="789445" y="1358899"/>
                </a:lnTo>
                <a:lnTo>
                  <a:pt x="795093" y="1308099"/>
                </a:lnTo>
                <a:lnTo>
                  <a:pt x="804482" y="1257299"/>
                </a:lnTo>
                <a:lnTo>
                  <a:pt x="817590" y="1219199"/>
                </a:lnTo>
                <a:lnTo>
                  <a:pt x="834397" y="1168399"/>
                </a:lnTo>
                <a:lnTo>
                  <a:pt x="853943" y="1130299"/>
                </a:lnTo>
                <a:lnTo>
                  <a:pt x="876541" y="1092199"/>
                </a:lnTo>
                <a:lnTo>
                  <a:pt x="902132" y="1054099"/>
                </a:lnTo>
                <a:lnTo>
                  <a:pt x="930658" y="1015999"/>
                </a:lnTo>
                <a:lnTo>
                  <a:pt x="962063" y="977899"/>
                </a:lnTo>
                <a:lnTo>
                  <a:pt x="995953" y="952499"/>
                </a:lnTo>
                <a:lnTo>
                  <a:pt x="1031921" y="914399"/>
                </a:lnTo>
                <a:lnTo>
                  <a:pt x="1069881" y="888999"/>
                </a:lnTo>
                <a:lnTo>
                  <a:pt x="1109751" y="876299"/>
                </a:lnTo>
                <a:lnTo>
                  <a:pt x="1151445" y="850899"/>
                </a:lnTo>
                <a:lnTo>
                  <a:pt x="1288156" y="812799"/>
                </a:lnTo>
                <a:lnTo>
                  <a:pt x="1480029" y="812799"/>
                </a:lnTo>
                <a:lnTo>
                  <a:pt x="1618631" y="850899"/>
                </a:lnTo>
                <a:lnTo>
                  <a:pt x="1666933" y="876299"/>
                </a:lnTo>
                <a:lnTo>
                  <a:pt x="1335833" y="876299"/>
                </a:lnTo>
                <a:lnTo>
                  <a:pt x="1244488" y="901699"/>
                </a:lnTo>
                <a:lnTo>
                  <a:pt x="1201053" y="914399"/>
                </a:lnTo>
                <a:lnTo>
                  <a:pt x="1159358" y="927099"/>
                </a:lnTo>
                <a:lnTo>
                  <a:pt x="1119590" y="952499"/>
                </a:lnTo>
                <a:lnTo>
                  <a:pt x="1081934" y="977899"/>
                </a:lnTo>
                <a:lnTo>
                  <a:pt x="1046576" y="1003299"/>
                </a:lnTo>
                <a:lnTo>
                  <a:pt x="1013702" y="1028699"/>
                </a:lnTo>
                <a:lnTo>
                  <a:pt x="983499" y="1066799"/>
                </a:lnTo>
                <a:lnTo>
                  <a:pt x="956152" y="1104899"/>
                </a:lnTo>
                <a:lnTo>
                  <a:pt x="931848" y="1142999"/>
                </a:lnTo>
                <a:lnTo>
                  <a:pt x="910773" y="1181099"/>
                </a:lnTo>
                <a:lnTo>
                  <a:pt x="893112" y="1219199"/>
                </a:lnTo>
                <a:lnTo>
                  <a:pt x="879052" y="1257299"/>
                </a:lnTo>
                <a:lnTo>
                  <a:pt x="868779" y="1308099"/>
                </a:lnTo>
                <a:lnTo>
                  <a:pt x="862478" y="1358899"/>
                </a:lnTo>
                <a:lnTo>
                  <a:pt x="860337" y="1396999"/>
                </a:lnTo>
                <a:lnTo>
                  <a:pt x="862478" y="1447799"/>
                </a:lnTo>
                <a:lnTo>
                  <a:pt x="868779" y="1498599"/>
                </a:lnTo>
                <a:lnTo>
                  <a:pt x="879052" y="1536699"/>
                </a:lnTo>
                <a:lnTo>
                  <a:pt x="893112" y="1587499"/>
                </a:lnTo>
                <a:lnTo>
                  <a:pt x="910773" y="1625599"/>
                </a:lnTo>
                <a:lnTo>
                  <a:pt x="931848" y="1663699"/>
                </a:lnTo>
                <a:lnTo>
                  <a:pt x="956152" y="1701799"/>
                </a:lnTo>
                <a:lnTo>
                  <a:pt x="983499" y="1739899"/>
                </a:lnTo>
                <a:lnTo>
                  <a:pt x="1013702" y="1765299"/>
                </a:lnTo>
                <a:lnTo>
                  <a:pt x="1046576" y="1803399"/>
                </a:lnTo>
                <a:lnTo>
                  <a:pt x="1081934" y="1828799"/>
                </a:lnTo>
                <a:lnTo>
                  <a:pt x="1119590" y="1854199"/>
                </a:lnTo>
                <a:lnTo>
                  <a:pt x="1159358" y="1879599"/>
                </a:lnTo>
                <a:lnTo>
                  <a:pt x="1201053" y="1892299"/>
                </a:lnTo>
                <a:lnTo>
                  <a:pt x="1244488" y="1904999"/>
                </a:lnTo>
                <a:lnTo>
                  <a:pt x="1289476" y="1917699"/>
                </a:lnTo>
                <a:lnTo>
                  <a:pt x="1676929" y="1917699"/>
                </a:lnTo>
                <a:lnTo>
                  <a:pt x="1656996" y="1930399"/>
                </a:lnTo>
                <a:lnTo>
                  <a:pt x="1615311" y="1955799"/>
                </a:lnTo>
                <a:lnTo>
                  <a:pt x="1478588" y="1993899"/>
                </a:lnTo>
                <a:close/>
              </a:path>
              <a:path w="2895600" h="2768600">
                <a:moveTo>
                  <a:pt x="2467025" y="1079499"/>
                </a:moveTo>
                <a:lnTo>
                  <a:pt x="2417376" y="1079499"/>
                </a:lnTo>
                <a:lnTo>
                  <a:pt x="2399113" y="1066799"/>
                </a:lnTo>
                <a:lnTo>
                  <a:pt x="2383754" y="1054099"/>
                </a:lnTo>
                <a:lnTo>
                  <a:pt x="2372057" y="1041399"/>
                </a:lnTo>
                <a:lnTo>
                  <a:pt x="1763815" y="1041399"/>
                </a:lnTo>
                <a:lnTo>
                  <a:pt x="1756852" y="1028699"/>
                </a:lnTo>
                <a:lnTo>
                  <a:pt x="1751169" y="1028699"/>
                </a:lnTo>
                <a:lnTo>
                  <a:pt x="1712769" y="990599"/>
                </a:lnTo>
                <a:lnTo>
                  <a:pt x="1671668" y="965199"/>
                </a:lnTo>
                <a:lnTo>
                  <a:pt x="1628134" y="939799"/>
                </a:lnTo>
                <a:lnTo>
                  <a:pt x="1582436" y="914399"/>
                </a:lnTo>
                <a:lnTo>
                  <a:pt x="1534841" y="901699"/>
                </a:lnTo>
                <a:lnTo>
                  <a:pt x="1435041" y="876299"/>
                </a:lnTo>
                <a:lnTo>
                  <a:pt x="1666933" y="876299"/>
                </a:lnTo>
                <a:lnTo>
                  <a:pt x="1712697" y="901699"/>
                </a:lnTo>
                <a:lnTo>
                  <a:pt x="1755797" y="939799"/>
                </a:lnTo>
                <a:lnTo>
                  <a:pt x="1796103" y="965199"/>
                </a:lnTo>
                <a:lnTo>
                  <a:pt x="2498956" y="965199"/>
                </a:lnTo>
                <a:lnTo>
                  <a:pt x="2507007" y="977899"/>
                </a:lnTo>
                <a:lnTo>
                  <a:pt x="2512911" y="1003299"/>
                </a:lnTo>
                <a:lnTo>
                  <a:pt x="2507007" y="1041399"/>
                </a:lnTo>
                <a:lnTo>
                  <a:pt x="2490906" y="1054099"/>
                </a:lnTo>
                <a:lnTo>
                  <a:pt x="2467025" y="1079499"/>
                </a:lnTo>
                <a:close/>
              </a:path>
              <a:path w="2895600" h="2768600">
                <a:moveTo>
                  <a:pt x="2498956" y="965199"/>
                </a:moveTo>
                <a:lnTo>
                  <a:pt x="2372057" y="965199"/>
                </a:lnTo>
                <a:lnTo>
                  <a:pt x="2383754" y="952499"/>
                </a:lnTo>
                <a:lnTo>
                  <a:pt x="2399113" y="939799"/>
                </a:lnTo>
                <a:lnTo>
                  <a:pt x="2417376" y="939799"/>
                </a:lnTo>
                <a:lnTo>
                  <a:pt x="2437783" y="927099"/>
                </a:lnTo>
                <a:lnTo>
                  <a:pt x="2467025" y="939799"/>
                </a:lnTo>
                <a:lnTo>
                  <a:pt x="2490906" y="952499"/>
                </a:lnTo>
                <a:lnTo>
                  <a:pt x="2498956" y="965199"/>
                </a:lnTo>
                <a:close/>
              </a:path>
              <a:path w="2895600" h="2768600">
                <a:moveTo>
                  <a:pt x="1676929" y="1917699"/>
                </a:moveTo>
                <a:lnTo>
                  <a:pt x="1477270" y="1917699"/>
                </a:lnTo>
                <a:lnTo>
                  <a:pt x="1522259" y="1904999"/>
                </a:lnTo>
                <a:lnTo>
                  <a:pt x="1565693" y="1892299"/>
                </a:lnTo>
                <a:lnTo>
                  <a:pt x="1607387" y="1879599"/>
                </a:lnTo>
                <a:lnTo>
                  <a:pt x="1647155" y="1854199"/>
                </a:lnTo>
                <a:lnTo>
                  <a:pt x="1684810" y="1828799"/>
                </a:lnTo>
                <a:lnTo>
                  <a:pt x="1720166" y="1803399"/>
                </a:lnTo>
                <a:lnTo>
                  <a:pt x="1753038" y="1765299"/>
                </a:lnTo>
                <a:lnTo>
                  <a:pt x="1783239" y="1739899"/>
                </a:lnTo>
                <a:lnTo>
                  <a:pt x="1810584" y="1701799"/>
                </a:lnTo>
                <a:lnTo>
                  <a:pt x="1834886" y="1663699"/>
                </a:lnTo>
                <a:lnTo>
                  <a:pt x="1855960" y="1625599"/>
                </a:lnTo>
                <a:lnTo>
                  <a:pt x="1873619" y="1587499"/>
                </a:lnTo>
                <a:lnTo>
                  <a:pt x="1887678" y="1536699"/>
                </a:lnTo>
                <a:lnTo>
                  <a:pt x="1897950" y="1498599"/>
                </a:lnTo>
                <a:lnTo>
                  <a:pt x="1904250" y="1447799"/>
                </a:lnTo>
                <a:lnTo>
                  <a:pt x="1906391" y="1396999"/>
                </a:lnTo>
                <a:lnTo>
                  <a:pt x="1909255" y="1384299"/>
                </a:lnTo>
                <a:lnTo>
                  <a:pt x="1917062" y="1371599"/>
                </a:lnTo>
                <a:lnTo>
                  <a:pt x="1928634" y="1371599"/>
                </a:lnTo>
                <a:lnTo>
                  <a:pt x="1942792" y="1358899"/>
                </a:lnTo>
                <a:lnTo>
                  <a:pt x="2595612" y="1358899"/>
                </a:lnTo>
                <a:lnTo>
                  <a:pt x="2607308" y="1346199"/>
                </a:lnTo>
                <a:lnTo>
                  <a:pt x="2622664" y="1333499"/>
                </a:lnTo>
                <a:lnTo>
                  <a:pt x="2640917" y="1333499"/>
                </a:lnTo>
                <a:lnTo>
                  <a:pt x="2661306" y="1320799"/>
                </a:lnTo>
                <a:lnTo>
                  <a:pt x="2690549" y="1333499"/>
                </a:lnTo>
                <a:lnTo>
                  <a:pt x="2714429" y="1346199"/>
                </a:lnTo>
                <a:lnTo>
                  <a:pt x="2730530" y="1371599"/>
                </a:lnTo>
                <a:lnTo>
                  <a:pt x="2736435" y="1396999"/>
                </a:lnTo>
                <a:lnTo>
                  <a:pt x="2730530" y="1435099"/>
                </a:lnTo>
                <a:lnTo>
                  <a:pt x="1978106" y="1435099"/>
                </a:lnTo>
                <a:lnTo>
                  <a:pt x="1972962" y="1485899"/>
                </a:lnTo>
                <a:lnTo>
                  <a:pt x="1963602" y="1536699"/>
                </a:lnTo>
                <a:lnTo>
                  <a:pt x="1950059" y="1587499"/>
                </a:lnTo>
                <a:lnTo>
                  <a:pt x="1932365" y="1638299"/>
                </a:lnTo>
                <a:lnTo>
                  <a:pt x="1912813" y="1676399"/>
                </a:lnTo>
                <a:lnTo>
                  <a:pt x="1890208" y="1714499"/>
                </a:lnTo>
                <a:lnTo>
                  <a:pt x="1864610" y="1752599"/>
                </a:lnTo>
                <a:lnTo>
                  <a:pt x="1836076" y="1790699"/>
                </a:lnTo>
                <a:lnTo>
                  <a:pt x="1804668" y="1816099"/>
                </a:lnTo>
                <a:lnTo>
                  <a:pt x="1770789" y="1854199"/>
                </a:lnTo>
                <a:lnTo>
                  <a:pt x="1734824" y="1879599"/>
                </a:lnTo>
                <a:lnTo>
                  <a:pt x="1696863" y="1904999"/>
                </a:lnTo>
                <a:lnTo>
                  <a:pt x="1676929" y="1917699"/>
                </a:lnTo>
                <a:close/>
              </a:path>
              <a:path w="2895600" h="2768600">
                <a:moveTo>
                  <a:pt x="2690549" y="1473199"/>
                </a:moveTo>
                <a:lnTo>
                  <a:pt x="2640917" y="1473199"/>
                </a:lnTo>
                <a:lnTo>
                  <a:pt x="2622664" y="1460499"/>
                </a:lnTo>
                <a:lnTo>
                  <a:pt x="2607308" y="1447799"/>
                </a:lnTo>
                <a:lnTo>
                  <a:pt x="2595612" y="1435099"/>
                </a:lnTo>
                <a:lnTo>
                  <a:pt x="2730530" y="1435099"/>
                </a:lnTo>
                <a:lnTo>
                  <a:pt x="2714429" y="1447799"/>
                </a:lnTo>
                <a:lnTo>
                  <a:pt x="2690549" y="1473199"/>
                </a:lnTo>
                <a:close/>
              </a:path>
              <a:path w="2895600" h="2768600">
                <a:moveTo>
                  <a:pt x="2117743" y="2184399"/>
                </a:moveTo>
                <a:lnTo>
                  <a:pt x="2005189" y="2184399"/>
                </a:lnTo>
                <a:lnTo>
                  <a:pt x="2023265" y="2171699"/>
                </a:lnTo>
                <a:lnTo>
                  <a:pt x="2039084" y="2158999"/>
                </a:lnTo>
                <a:lnTo>
                  <a:pt x="2161412" y="2044699"/>
                </a:lnTo>
                <a:lnTo>
                  <a:pt x="2172636" y="2019299"/>
                </a:lnTo>
                <a:lnTo>
                  <a:pt x="2177847" y="2006599"/>
                </a:lnTo>
                <a:lnTo>
                  <a:pt x="2176873" y="1981199"/>
                </a:lnTo>
                <a:lnTo>
                  <a:pt x="2169542" y="1968499"/>
                </a:lnTo>
                <a:lnTo>
                  <a:pt x="2094197" y="1854199"/>
                </a:lnTo>
                <a:lnTo>
                  <a:pt x="2089395" y="1841499"/>
                </a:lnTo>
                <a:lnTo>
                  <a:pt x="2085760" y="1841499"/>
                </a:lnTo>
                <a:lnTo>
                  <a:pt x="2083457" y="1828799"/>
                </a:lnTo>
                <a:lnTo>
                  <a:pt x="2082653" y="1816099"/>
                </a:lnTo>
                <a:lnTo>
                  <a:pt x="2085513" y="1803399"/>
                </a:lnTo>
                <a:lnTo>
                  <a:pt x="2093312" y="1790699"/>
                </a:lnTo>
                <a:lnTo>
                  <a:pt x="2710523" y="1790699"/>
                </a:lnTo>
                <a:lnTo>
                  <a:pt x="2722224" y="1765299"/>
                </a:lnTo>
                <a:lnTo>
                  <a:pt x="2737591" y="1752599"/>
                </a:lnTo>
                <a:lnTo>
                  <a:pt x="2805491" y="1752599"/>
                </a:lnTo>
                <a:lnTo>
                  <a:pt x="2829372" y="1765299"/>
                </a:lnTo>
                <a:lnTo>
                  <a:pt x="2845473" y="1790699"/>
                </a:lnTo>
                <a:lnTo>
                  <a:pt x="2851377" y="1816099"/>
                </a:lnTo>
                <a:lnTo>
                  <a:pt x="2845473" y="1854199"/>
                </a:lnTo>
                <a:lnTo>
                  <a:pt x="2186020" y="1854199"/>
                </a:lnTo>
                <a:lnTo>
                  <a:pt x="2231358" y="1930399"/>
                </a:lnTo>
                <a:lnTo>
                  <a:pt x="2241260" y="1955799"/>
                </a:lnTo>
                <a:lnTo>
                  <a:pt x="2247758" y="1968499"/>
                </a:lnTo>
                <a:lnTo>
                  <a:pt x="2250742" y="1993899"/>
                </a:lnTo>
                <a:lnTo>
                  <a:pt x="2250101" y="2019299"/>
                </a:lnTo>
                <a:lnTo>
                  <a:pt x="2245775" y="2031999"/>
                </a:lnTo>
                <a:lnTo>
                  <a:pt x="2237976" y="2057399"/>
                </a:lnTo>
                <a:lnTo>
                  <a:pt x="2226929" y="2070099"/>
                </a:lnTo>
                <a:lnTo>
                  <a:pt x="2212863" y="2095499"/>
                </a:lnTo>
                <a:lnTo>
                  <a:pt x="2117743" y="2184399"/>
                </a:lnTo>
                <a:close/>
              </a:path>
              <a:path w="2895600" h="2768600">
                <a:moveTo>
                  <a:pt x="2805491" y="1892299"/>
                </a:moveTo>
                <a:lnTo>
                  <a:pt x="2737591" y="1892299"/>
                </a:lnTo>
                <a:lnTo>
                  <a:pt x="2722224" y="1879599"/>
                </a:lnTo>
                <a:lnTo>
                  <a:pt x="2710523" y="1854199"/>
                </a:lnTo>
                <a:lnTo>
                  <a:pt x="2845473" y="1854199"/>
                </a:lnTo>
                <a:lnTo>
                  <a:pt x="2829372" y="1879599"/>
                </a:lnTo>
                <a:lnTo>
                  <a:pt x="2805491" y="1892299"/>
                </a:lnTo>
                <a:close/>
              </a:path>
              <a:path w="2895600" h="2768600">
                <a:moveTo>
                  <a:pt x="910467" y="2184399"/>
                </a:moveTo>
                <a:lnTo>
                  <a:pt x="761557" y="2184399"/>
                </a:lnTo>
                <a:lnTo>
                  <a:pt x="780344" y="2171699"/>
                </a:lnTo>
                <a:lnTo>
                  <a:pt x="798298" y="2171699"/>
                </a:lnTo>
                <a:lnTo>
                  <a:pt x="927347" y="2095499"/>
                </a:lnTo>
                <a:lnTo>
                  <a:pt x="957078" y="2082799"/>
                </a:lnTo>
                <a:lnTo>
                  <a:pt x="988702" y="2070099"/>
                </a:lnTo>
                <a:lnTo>
                  <a:pt x="1020803" y="2070099"/>
                </a:lnTo>
                <a:lnTo>
                  <a:pt x="1051959" y="2082799"/>
                </a:lnTo>
                <a:lnTo>
                  <a:pt x="1069540" y="2095499"/>
                </a:lnTo>
                <a:lnTo>
                  <a:pt x="1087385" y="2095499"/>
                </a:lnTo>
                <a:lnTo>
                  <a:pt x="1105431" y="2108199"/>
                </a:lnTo>
                <a:lnTo>
                  <a:pt x="1123612" y="2108199"/>
                </a:lnTo>
                <a:lnTo>
                  <a:pt x="1152854" y="2133599"/>
                </a:lnTo>
                <a:lnTo>
                  <a:pt x="1177072" y="2146299"/>
                </a:lnTo>
                <a:lnTo>
                  <a:pt x="965774" y="2146299"/>
                </a:lnTo>
                <a:lnTo>
                  <a:pt x="910467" y="2184399"/>
                </a:lnTo>
                <a:close/>
              </a:path>
              <a:path w="2895600" h="2768600">
                <a:moveTo>
                  <a:pt x="1584675" y="2400299"/>
                </a:moveTo>
                <a:lnTo>
                  <a:pt x="1488984" y="2400299"/>
                </a:lnTo>
                <a:lnTo>
                  <a:pt x="1505454" y="2387599"/>
                </a:lnTo>
                <a:lnTo>
                  <a:pt x="1518054" y="2374899"/>
                </a:lnTo>
                <a:lnTo>
                  <a:pt x="1525566" y="2349499"/>
                </a:lnTo>
                <a:lnTo>
                  <a:pt x="1560074" y="2209799"/>
                </a:lnTo>
                <a:lnTo>
                  <a:pt x="1571413" y="2171699"/>
                </a:lnTo>
                <a:lnTo>
                  <a:pt x="1589671" y="2146299"/>
                </a:lnTo>
                <a:lnTo>
                  <a:pt x="1613898" y="2133599"/>
                </a:lnTo>
                <a:lnTo>
                  <a:pt x="1643147" y="2108199"/>
                </a:lnTo>
                <a:lnTo>
                  <a:pt x="1661325" y="2108199"/>
                </a:lnTo>
                <a:lnTo>
                  <a:pt x="1679369" y="2095499"/>
                </a:lnTo>
                <a:lnTo>
                  <a:pt x="1697215" y="2095499"/>
                </a:lnTo>
                <a:lnTo>
                  <a:pt x="1714799" y="2082799"/>
                </a:lnTo>
                <a:lnTo>
                  <a:pt x="1745954" y="2070099"/>
                </a:lnTo>
                <a:lnTo>
                  <a:pt x="1778050" y="2070099"/>
                </a:lnTo>
                <a:lnTo>
                  <a:pt x="1809670" y="2082799"/>
                </a:lnTo>
                <a:lnTo>
                  <a:pt x="1839393" y="2095499"/>
                </a:lnTo>
                <a:lnTo>
                  <a:pt x="1925434" y="2146299"/>
                </a:lnTo>
                <a:lnTo>
                  <a:pt x="1746018" y="2146299"/>
                </a:lnTo>
                <a:lnTo>
                  <a:pt x="1707239" y="2171699"/>
                </a:lnTo>
                <a:lnTo>
                  <a:pt x="1687494" y="2171699"/>
                </a:lnTo>
                <a:lnTo>
                  <a:pt x="1667600" y="2184399"/>
                </a:lnTo>
                <a:lnTo>
                  <a:pt x="1654700" y="2184399"/>
                </a:lnTo>
                <a:lnTo>
                  <a:pt x="1644019" y="2197099"/>
                </a:lnTo>
                <a:lnTo>
                  <a:pt x="1635975" y="2209799"/>
                </a:lnTo>
                <a:lnTo>
                  <a:pt x="1630982" y="2222499"/>
                </a:lnTo>
                <a:lnTo>
                  <a:pt x="1596443" y="2374899"/>
                </a:lnTo>
                <a:lnTo>
                  <a:pt x="1589706" y="2387599"/>
                </a:lnTo>
                <a:lnTo>
                  <a:pt x="1584675" y="2400299"/>
                </a:lnTo>
                <a:close/>
              </a:path>
              <a:path w="2895600" h="2768600">
                <a:moveTo>
                  <a:pt x="1512630" y="2463799"/>
                </a:moveTo>
                <a:lnTo>
                  <a:pt x="1254114" y="2463799"/>
                </a:lnTo>
                <a:lnTo>
                  <a:pt x="1234261" y="2451099"/>
                </a:lnTo>
                <a:lnTo>
                  <a:pt x="1216091" y="2438399"/>
                </a:lnTo>
                <a:lnTo>
                  <a:pt x="1200214" y="2425699"/>
                </a:lnTo>
                <a:lnTo>
                  <a:pt x="1187102" y="2412999"/>
                </a:lnTo>
                <a:lnTo>
                  <a:pt x="1177038" y="2387599"/>
                </a:lnTo>
                <a:lnTo>
                  <a:pt x="1170306" y="2374899"/>
                </a:lnTo>
                <a:lnTo>
                  <a:pt x="1135783" y="2222499"/>
                </a:lnTo>
                <a:lnTo>
                  <a:pt x="1130790" y="2209799"/>
                </a:lnTo>
                <a:lnTo>
                  <a:pt x="1122745" y="2197099"/>
                </a:lnTo>
                <a:lnTo>
                  <a:pt x="1112064" y="2184399"/>
                </a:lnTo>
                <a:lnTo>
                  <a:pt x="1099162" y="2184399"/>
                </a:lnTo>
                <a:lnTo>
                  <a:pt x="1079259" y="2171699"/>
                </a:lnTo>
                <a:lnTo>
                  <a:pt x="1059506" y="2171699"/>
                </a:lnTo>
                <a:lnTo>
                  <a:pt x="1020722" y="2146299"/>
                </a:lnTo>
                <a:lnTo>
                  <a:pt x="1177072" y="2146299"/>
                </a:lnTo>
                <a:lnTo>
                  <a:pt x="1195321" y="2171699"/>
                </a:lnTo>
                <a:lnTo>
                  <a:pt x="1206657" y="2209799"/>
                </a:lnTo>
                <a:lnTo>
                  <a:pt x="1241180" y="2349499"/>
                </a:lnTo>
                <a:lnTo>
                  <a:pt x="1248689" y="2374899"/>
                </a:lnTo>
                <a:lnTo>
                  <a:pt x="1261290" y="2387599"/>
                </a:lnTo>
                <a:lnTo>
                  <a:pt x="1277761" y="2400299"/>
                </a:lnTo>
                <a:lnTo>
                  <a:pt x="1584675" y="2400299"/>
                </a:lnTo>
                <a:lnTo>
                  <a:pt x="1579644" y="2412999"/>
                </a:lnTo>
                <a:lnTo>
                  <a:pt x="1566538" y="2425699"/>
                </a:lnTo>
                <a:lnTo>
                  <a:pt x="1550671" y="2438399"/>
                </a:lnTo>
                <a:lnTo>
                  <a:pt x="1532490" y="2451099"/>
                </a:lnTo>
                <a:lnTo>
                  <a:pt x="1512630" y="2463799"/>
                </a:lnTo>
                <a:close/>
              </a:path>
              <a:path w="2895600" h="2768600">
                <a:moveTo>
                  <a:pt x="2034887" y="2247899"/>
                </a:moveTo>
                <a:lnTo>
                  <a:pt x="1949461" y="2247899"/>
                </a:lnTo>
                <a:lnTo>
                  <a:pt x="1930037" y="2235199"/>
                </a:lnTo>
                <a:lnTo>
                  <a:pt x="1800975" y="2146299"/>
                </a:lnTo>
                <a:lnTo>
                  <a:pt x="1925434" y="2146299"/>
                </a:lnTo>
                <a:lnTo>
                  <a:pt x="1968455" y="2171699"/>
                </a:lnTo>
                <a:lnTo>
                  <a:pt x="1986403" y="2171699"/>
                </a:lnTo>
                <a:lnTo>
                  <a:pt x="2005189" y="2184399"/>
                </a:lnTo>
                <a:lnTo>
                  <a:pt x="2117743" y="2184399"/>
                </a:lnTo>
                <a:lnTo>
                  <a:pt x="2090566" y="2209799"/>
                </a:lnTo>
                <a:lnTo>
                  <a:pt x="2073888" y="2222499"/>
                </a:lnTo>
                <a:lnTo>
                  <a:pt x="2055170" y="2235199"/>
                </a:lnTo>
                <a:lnTo>
                  <a:pt x="2034887" y="2247899"/>
                </a:lnTo>
                <a:close/>
              </a:path>
              <a:path w="2895600" h="2768600">
                <a:moveTo>
                  <a:pt x="1823215" y="2692399"/>
                </a:moveTo>
                <a:lnTo>
                  <a:pt x="1533568" y="2692399"/>
                </a:lnTo>
                <a:lnTo>
                  <a:pt x="1582302" y="2679699"/>
                </a:lnTo>
                <a:lnTo>
                  <a:pt x="1630587" y="2679699"/>
                </a:lnTo>
                <a:lnTo>
                  <a:pt x="1818600" y="2628899"/>
                </a:lnTo>
                <a:lnTo>
                  <a:pt x="1864165" y="2603499"/>
                </a:lnTo>
                <a:lnTo>
                  <a:pt x="1909091" y="2590799"/>
                </a:lnTo>
                <a:lnTo>
                  <a:pt x="1953348" y="2565399"/>
                </a:lnTo>
                <a:lnTo>
                  <a:pt x="1996903" y="2552699"/>
                </a:lnTo>
                <a:lnTo>
                  <a:pt x="2039725" y="2527299"/>
                </a:lnTo>
                <a:lnTo>
                  <a:pt x="2081783" y="2501899"/>
                </a:lnTo>
                <a:lnTo>
                  <a:pt x="2123045" y="2476499"/>
                </a:lnTo>
                <a:lnTo>
                  <a:pt x="2163481" y="2438399"/>
                </a:lnTo>
                <a:lnTo>
                  <a:pt x="2203057" y="2412999"/>
                </a:lnTo>
                <a:lnTo>
                  <a:pt x="2208984" y="2412999"/>
                </a:lnTo>
                <a:lnTo>
                  <a:pt x="2216339" y="2400299"/>
                </a:lnTo>
                <a:lnTo>
                  <a:pt x="2489265" y="2400299"/>
                </a:lnTo>
                <a:lnTo>
                  <a:pt x="2500757" y="2387599"/>
                </a:lnTo>
                <a:lnTo>
                  <a:pt x="2515759" y="2374899"/>
                </a:lnTo>
                <a:lnTo>
                  <a:pt x="2533541" y="2374899"/>
                </a:lnTo>
                <a:lnTo>
                  <a:pt x="2553377" y="2362199"/>
                </a:lnTo>
                <a:lnTo>
                  <a:pt x="2582051" y="2374899"/>
                </a:lnTo>
                <a:lnTo>
                  <a:pt x="2605468" y="2387599"/>
                </a:lnTo>
                <a:lnTo>
                  <a:pt x="2621257" y="2412999"/>
                </a:lnTo>
                <a:lnTo>
                  <a:pt x="2627047" y="2438399"/>
                </a:lnTo>
                <a:lnTo>
                  <a:pt x="2621257" y="2463799"/>
                </a:lnTo>
                <a:lnTo>
                  <a:pt x="2613363" y="2476499"/>
                </a:lnTo>
                <a:lnTo>
                  <a:pt x="2235485" y="2476499"/>
                </a:lnTo>
                <a:lnTo>
                  <a:pt x="2195890" y="2501899"/>
                </a:lnTo>
                <a:lnTo>
                  <a:pt x="2155365" y="2527299"/>
                </a:lnTo>
                <a:lnTo>
                  <a:pt x="2113939" y="2552699"/>
                </a:lnTo>
                <a:lnTo>
                  <a:pt x="2071641" y="2578099"/>
                </a:lnTo>
                <a:lnTo>
                  <a:pt x="2028500" y="2603499"/>
                </a:lnTo>
                <a:lnTo>
                  <a:pt x="1984545" y="2628899"/>
                </a:lnTo>
                <a:lnTo>
                  <a:pt x="1939804" y="2654299"/>
                </a:lnTo>
                <a:lnTo>
                  <a:pt x="1848082" y="2679699"/>
                </a:lnTo>
                <a:lnTo>
                  <a:pt x="1823215" y="2692399"/>
                </a:lnTo>
                <a:close/>
              </a:path>
              <a:path w="2895600" h="2768600">
                <a:moveTo>
                  <a:pt x="1469864" y="2476499"/>
                </a:moveTo>
                <a:lnTo>
                  <a:pt x="1296882" y="2476499"/>
                </a:lnTo>
                <a:lnTo>
                  <a:pt x="1275153" y="2463799"/>
                </a:lnTo>
                <a:lnTo>
                  <a:pt x="1491589" y="2463799"/>
                </a:lnTo>
                <a:lnTo>
                  <a:pt x="1469864" y="2476499"/>
                </a:lnTo>
                <a:close/>
              </a:path>
              <a:path w="2895600" h="2768600">
                <a:moveTo>
                  <a:pt x="2582051" y="2514599"/>
                </a:moveTo>
                <a:lnTo>
                  <a:pt x="2532008" y="2514599"/>
                </a:lnTo>
                <a:lnTo>
                  <a:pt x="2513105" y="2501899"/>
                </a:lnTo>
                <a:lnTo>
                  <a:pt x="2497589" y="2489199"/>
                </a:lnTo>
                <a:lnTo>
                  <a:pt x="2486379" y="2476499"/>
                </a:lnTo>
                <a:lnTo>
                  <a:pt x="2613363" y="2476499"/>
                </a:lnTo>
                <a:lnTo>
                  <a:pt x="2605468" y="2489199"/>
                </a:lnTo>
                <a:lnTo>
                  <a:pt x="2582051" y="2514599"/>
                </a:lnTo>
                <a:close/>
              </a:path>
              <a:path w="2895600" h="2768600">
                <a:moveTo>
                  <a:pt x="1542688" y="2755899"/>
                </a:moveTo>
                <a:lnTo>
                  <a:pt x="1233363" y="2755899"/>
                </a:lnTo>
                <a:lnTo>
                  <a:pt x="1183482" y="2743199"/>
                </a:lnTo>
                <a:lnTo>
                  <a:pt x="1594633" y="2743199"/>
                </a:lnTo>
                <a:lnTo>
                  <a:pt x="1542688" y="2755899"/>
                </a:lnTo>
                <a:close/>
              </a:path>
              <a:path w="2895600" h="2768600">
                <a:moveTo>
                  <a:pt x="1437826" y="2768599"/>
                </a:moveTo>
                <a:lnTo>
                  <a:pt x="1334136" y="2768599"/>
                </a:lnTo>
                <a:lnTo>
                  <a:pt x="1283589" y="2755899"/>
                </a:lnTo>
                <a:lnTo>
                  <a:pt x="1490407" y="2755899"/>
                </a:lnTo>
                <a:lnTo>
                  <a:pt x="1437826" y="276859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231050"/>
            <a:ext cx="8535670" cy="5735955"/>
            <a:chOff x="0" y="4231050"/>
            <a:chExt cx="8535670" cy="5735955"/>
          </a:xfrm>
        </p:grpSpPr>
        <p:sp>
          <p:nvSpPr>
            <p:cNvPr id="4" name="object 4"/>
            <p:cNvSpPr/>
            <p:nvPr/>
          </p:nvSpPr>
          <p:spPr>
            <a:xfrm>
              <a:off x="0" y="6954457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6" y="45238"/>
                  </a:moveTo>
                  <a:lnTo>
                    <a:pt x="1028753" y="45238"/>
                  </a:lnTo>
                  <a:lnTo>
                    <a:pt x="1028753" y="0"/>
                  </a:lnTo>
                  <a:lnTo>
                    <a:pt x="1587316" y="0"/>
                  </a:lnTo>
                  <a:lnTo>
                    <a:pt x="1587316" y="45238"/>
                  </a:lnTo>
                  <a:close/>
                </a:path>
                <a:path w="3633470" h="2799715">
                  <a:moveTo>
                    <a:pt x="2061339" y="708731"/>
                  </a:moveTo>
                  <a:lnTo>
                    <a:pt x="1587316" y="708731"/>
                  </a:lnTo>
                  <a:lnTo>
                    <a:pt x="1587316" y="663493"/>
                  </a:lnTo>
                  <a:lnTo>
                    <a:pt x="2061339" y="663493"/>
                  </a:lnTo>
                  <a:lnTo>
                    <a:pt x="2061339" y="708731"/>
                  </a:lnTo>
                  <a:close/>
                </a:path>
                <a:path w="3633470" h="2799715">
                  <a:moveTo>
                    <a:pt x="2861442" y="708731"/>
                  </a:moveTo>
                  <a:lnTo>
                    <a:pt x="2500641" y="708731"/>
                  </a:lnTo>
                  <a:lnTo>
                    <a:pt x="2500641" y="663493"/>
                  </a:lnTo>
                  <a:lnTo>
                    <a:pt x="2861442" y="663493"/>
                  </a:lnTo>
                  <a:lnTo>
                    <a:pt x="2861442" y="708731"/>
                  </a:lnTo>
                  <a:close/>
                </a:path>
                <a:path w="3633470" h="2799715">
                  <a:moveTo>
                    <a:pt x="1043849" y="2074774"/>
                  </a:moveTo>
                  <a:lnTo>
                    <a:pt x="573902" y="2074774"/>
                  </a:lnTo>
                  <a:lnTo>
                    <a:pt x="573902" y="2029536"/>
                  </a:lnTo>
                  <a:lnTo>
                    <a:pt x="1043849" y="2029536"/>
                  </a:lnTo>
                  <a:lnTo>
                    <a:pt x="1043849" y="2074774"/>
                  </a:lnTo>
                  <a:close/>
                </a:path>
                <a:path w="3633470" h="2799715">
                  <a:moveTo>
                    <a:pt x="1935134" y="2080957"/>
                  </a:moveTo>
                  <a:lnTo>
                    <a:pt x="1466545" y="2080957"/>
                  </a:lnTo>
                  <a:lnTo>
                    <a:pt x="1466545" y="2035719"/>
                  </a:lnTo>
                  <a:lnTo>
                    <a:pt x="1935134" y="2035719"/>
                  </a:lnTo>
                  <a:lnTo>
                    <a:pt x="1935134" y="2080957"/>
                  </a:lnTo>
                  <a:close/>
                </a:path>
                <a:path w="3633470" h="2799715">
                  <a:moveTo>
                    <a:pt x="1345775" y="715819"/>
                  </a:moveTo>
                  <a:lnTo>
                    <a:pt x="875828" y="715819"/>
                  </a:lnTo>
                  <a:lnTo>
                    <a:pt x="875828" y="670580"/>
                  </a:lnTo>
                  <a:lnTo>
                    <a:pt x="1345775" y="670580"/>
                  </a:lnTo>
                  <a:lnTo>
                    <a:pt x="1345775" y="715819"/>
                  </a:lnTo>
                  <a:close/>
                </a:path>
                <a:path w="3633470" h="2799715">
                  <a:moveTo>
                    <a:pt x="1366004" y="1872409"/>
                  </a:moveTo>
                  <a:lnTo>
                    <a:pt x="1325546" y="1852202"/>
                  </a:lnTo>
                  <a:lnTo>
                    <a:pt x="1461413" y="1580773"/>
                  </a:lnTo>
                  <a:lnTo>
                    <a:pt x="1501871" y="1600980"/>
                  </a:lnTo>
                  <a:lnTo>
                    <a:pt x="1366004" y="1872409"/>
                  </a:lnTo>
                  <a:close/>
                </a:path>
                <a:path w="3633470" h="2799715">
                  <a:moveTo>
                    <a:pt x="2270272" y="2680966"/>
                  </a:moveTo>
                  <a:lnTo>
                    <a:pt x="1424880" y="2183346"/>
                  </a:lnTo>
                  <a:lnTo>
                    <a:pt x="1447826" y="2144441"/>
                  </a:lnTo>
                  <a:lnTo>
                    <a:pt x="2293218" y="2642061"/>
                  </a:lnTo>
                  <a:lnTo>
                    <a:pt x="2270272" y="2680966"/>
                  </a:lnTo>
                  <a:close/>
                </a:path>
                <a:path w="3633470" h="2799715">
                  <a:moveTo>
                    <a:pt x="762907" y="498223"/>
                  </a:moveTo>
                  <a:lnTo>
                    <a:pt x="720789" y="481786"/>
                  </a:lnTo>
                  <a:lnTo>
                    <a:pt x="856655" y="134960"/>
                  </a:lnTo>
                  <a:lnTo>
                    <a:pt x="898774" y="151397"/>
                  </a:lnTo>
                  <a:lnTo>
                    <a:pt x="762907" y="498223"/>
                  </a:lnTo>
                  <a:close/>
                </a:path>
                <a:path w="3633470" h="2799715">
                  <a:moveTo>
                    <a:pt x="2946283" y="1306479"/>
                  </a:moveTo>
                  <a:lnTo>
                    <a:pt x="2417913" y="854097"/>
                  </a:lnTo>
                  <a:lnTo>
                    <a:pt x="2447351" y="819716"/>
                  </a:lnTo>
                  <a:lnTo>
                    <a:pt x="2975721" y="1272098"/>
                  </a:lnTo>
                  <a:lnTo>
                    <a:pt x="2946283" y="1306479"/>
                  </a:lnTo>
                  <a:close/>
                </a:path>
                <a:path w="3633470" h="2799715">
                  <a:moveTo>
                    <a:pt x="107879" y="1395297"/>
                  </a:moveTo>
                  <a:lnTo>
                    <a:pt x="0" y="1395297"/>
                  </a:lnTo>
                  <a:lnTo>
                    <a:pt x="0" y="1350058"/>
                  </a:lnTo>
                  <a:lnTo>
                    <a:pt x="107879" y="1350058"/>
                  </a:lnTo>
                  <a:lnTo>
                    <a:pt x="107879" y="1395297"/>
                  </a:lnTo>
                  <a:close/>
                </a:path>
                <a:path w="3633470" h="2799715">
                  <a:moveTo>
                    <a:pt x="2938433" y="1395297"/>
                  </a:moveTo>
                  <a:lnTo>
                    <a:pt x="2364774" y="1395297"/>
                  </a:lnTo>
                  <a:lnTo>
                    <a:pt x="2364774" y="1350058"/>
                  </a:lnTo>
                  <a:lnTo>
                    <a:pt x="2938433" y="1350058"/>
                  </a:lnTo>
                  <a:lnTo>
                    <a:pt x="2938433" y="1395297"/>
                  </a:lnTo>
                  <a:close/>
                </a:path>
                <a:path w="3633470" h="2799715">
                  <a:moveTo>
                    <a:pt x="3632862" y="1402384"/>
                  </a:moveTo>
                  <a:lnTo>
                    <a:pt x="3164878" y="1402384"/>
                  </a:lnTo>
                  <a:lnTo>
                    <a:pt x="3164878" y="1357146"/>
                  </a:lnTo>
                  <a:lnTo>
                    <a:pt x="3632862" y="1357146"/>
                  </a:lnTo>
                  <a:lnTo>
                    <a:pt x="3632862" y="1402384"/>
                  </a:lnTo>
                  <a:close/>
                </a:path>
                <a:path w="3633470" h="2799715">
                  <a:moveTo>
                    <a:pt x="2266649" y="2799641"/>
                  </a:moveTo>
                  <a:lnTo>
                    <a:pt x="1791115" y="2799641"/>
                  </a:lnTo>
                  <a:lnTo>
                    <a:pt x="1791115" y="2754403"/>
                  </a:lnTo>
                  <a:lnTo>
                    <a:pt x="2266649" y="2754403"/>
                  </a:lnTo>
                  <a:lnTo>
                    <a:pt x="2266649" y="2799641"/>
                  </a:lnTo>
                  <a:close/>
                </a:path>
                <a:path w="3633470" h="2799715">
                  <a:moveTo>
                    <a:pt x="3157329" y="2799641"/>
                  </a:moveTo>
                  <a:lnTo>
                    <a:pt x="2681796" y="2799641"/>
                  </a:lnTo>
                  <a:lnTo>
                    <a:pt x="2681796" y="2754403"/>
                  </a:lnTo>
                  <a:lnTo>
                    <a:pt x="3157329" y="2754403"/>
                  </a:lnTo>
                  <a:lnTo>
                    <a:pt x="3157329" y="2799641"/>
                  </a:lnTo>
                  <a:close/>
                </a:path>
                <a:path w="3633470" h="2799715">
                  <a:moveTo>
                    <a:pt x="787061" y="51269"/>
                  </a:moveTo>
                  <a:lnTo>
                    <a:pt x="324058" y="51269"/>
                  </a:lnTo>
                  <a:lnTo>
                    <a:pt x="324058" y="6031"/>
                  </a:lnTo>
                  <a:lnTo>
                    <a:pt x="787061" y="6031"/>
                  </a:lnTo>
                  <a:lnTo>
                    <a:pt x="787061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231050"/>
              <a:ext cx="8535161" cy="57355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2"/>
            <a:ext cx="828674" cy="130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12370" y="147590"/>
            <a:ext cx="7772400" cy="8733155"/>
            <a:chOff x="412370" y="147590"/>
            <a:chExt cx="7772400" cy="8733155"/>
          </a:xfrm>
        </p:grpSpPr>
        <p:sp>
          <p:nvSpPr>
            <p:cNvPr id="8" name="object 8"/>
            <p:cNvSpPr/>
            <p:nvPr/>
          </p:nvSpPr>
          <p:spPr>
            <a:xfrm>
              <a:off x="412370" y="2117719"/>
              <a:ext cx="7772399" cy="6762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87402" y="1307134"/>
              <a:ext cx="2257424" cy="2038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11282" y="147590"/>
              <a:ext cx="1571624" cy="1571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317778" y="7605856"/>
            <a:ext cx="828675" cy="828675"/>
            <a:chOff x="8317778" y="7605856"/>
            <a:chExt cx="828675" cy="828675"/>
          </a:xfrm>
        </p:grpSpPr>
        <p:sp>
          <p:nvSpPr>
            <p:cNvPr id="12" name="object 12"/>
            <p:cNvSpPr/>
            <p:nvPr/>
          </p:nvSpPr>
          <p:spPr>
            <a:xfrm>
              <a:off x="8317778" y="7605856"/>
              <a:ext cx="828675" cy="828675"/>
            </a:xfrm>
            <a:custGeom>
              <a:avLst/>
              <a:gdLst/>
              <a:ahLst/>
              <a:cxnLst/>
              <a:rect l="l" t="t" r="r" b="b"/>
              <a:pathLst>
                <a:path w="828675" h="828675">
                  <a:moveTo>
                    <a:pt x="414337" y="828674"/>
                  </a:moveTo>
                  <a:lnTo>
                    <a:pt x="373724" y="826679"/>
                  </a:lnTo>
                  <a:lnTo>
                    <a:pt x="333504" y="820713"/>
                  </a:lnTo>
                  <a:lnTo>
                    <a:pt x="294061" y="810833"/>
                  </a:lnTo>
                  <a:lnTo>
                    <a:pt x="255777" y="797135"/>
                  </a:lnTo>
                  <a:lnTo>
                    <a:pt x="219020" y="779750"/>
                  </a:lnTo>
                  <a:lnTo>
                    <a:pt x="184144" y="758846"/>
                  </a:lnTo>
                  <a:lnTo>
                    <a:pt x="151484" y="734624"/>
                  </a:lnTo>
                  <a:lnTo>
                    <a:pt x="121356" y="707318"/>
                  </a:lnTo>
                  <a:lnTo>
                    <a:pt x="94050" y="677190"/>
                  </a:lnTo>
                  <a:lnTo>
                    <a:pt x="69828" y="644530"/>
                  </a:lnTo>
                  <a:lnTo>
                    <a:pt x="48924" y="609654"/>
                  </a:lnTo>
                  <a:lnTo>
                    <a:pt x="31539" y="572897"/>
                  </a:lnTo>
                  <a:lnTo>
                    <a:pt x="17841" y="534613"/>
                  </a:lnTo>
                  <a:lnTo>
                    <a:pt x="7961" y="495170"/>
                  </a:lnTo>
                  <a:lnTo>
                    <a:pt x="1995" y="454950"/>
                  </a:lnTo>
                  <a:lnTo>
                    <a:pt x="0" y="414337"/>
                  </a:lnTo>
                  <a:lnTo>
                    <a:pt x="124" y="404165"/>
                  </a:lnTo>
                  <a:lnTo>
                    <a:pt x="3116" y="363615"/>
                  </a:lnTo>
                  <a:lnTo>
                    <a:pt x="10068" y="323552"/>
                  </a:lnTo>
                  <a:lnTo>
                    <a:pt x="20913" y="284364"/>
                  </a:lnTo>
                  <a:lnTo>
                    <a:pt x="35547" y="246427"/>
                  </a:lnTo>
                  <a:lnTo>
                    <a:pt x="53829" y="210108"/>
                  </a:lnTo>
                  <a:lnTo>
                    <a:pt x="75583" y="175755"/>
                  </a:lnTo>
                  <a:lnTo>
                    <a:pt x="100599" y="143701"/>
                  </a:lnTo>
                  <a:lnTo>
                    <a:pt x="128637" y="114252"/>
                  </a:lnTo>
                  <a:lnTo>
                    <a:pt x="159426" y="87694"/>
                  </a:lnTo>
                  <a:lnTo>
                    <a:pt x="192670" y="64281"/>
                  </a:lnTo>
                  <a:lnTo>
                    <a:pt x="228049" y="44239"/>
                  </a:lnTo>
                  <a:lnTo>
                    <a:pt x="265222" y="27762"/>
                  </a:lnTo>
                  <a:lnTo>
                    <a:pt x="303831" y="15007"/>
                  </a:lnTo>
                  <a:lnTo>
                    <a:pt x="343504" y="6099"/>
                  </a:lnTo>
                  <a:lnTo>
                    <a:pt x="383859" y="1122"/>
                  </a:lnTo>
                  <a:lnTo>
                    <a:pt x="414337" y="0"/>
                  </a:lnTo>
                  <a:lnTo>
                    <a:pt x="424509" y="124"/>
                  </a:lnTo>
                  <a:lnTo>
                    <a:pt x="465059" y="3116"/>
                  </a:lnTo>
                  <a:lnTo>
                    <a:pt x="505122" y="10068"/>
                  </a:lnTo>
                  <a:lnTo>
                    <a:pt x="544310" y="20913"/>
                  </a:lnTo>
                  <a:lnTo>
                    <a:pt x="582247" y="35547"/>
                  </a:lnTo>
                  <a:lnTo>
                    <a:pt x="618566" y="53829"/>
                  </a:lnTo>
                  <a:lnTo>
                    <a:pt x="652918" y="75583"/>
                  </a:lnTo>
                  <a:lnTo>
                    <a:pt x="684973" y="100599"/>
                  </a:lnTo>
                  <a:lnTo>
                    <a:pt x="714422" y="128637"/>
                  </a:lnTo>
                  <a:lnTo>
                    <a:pt x="740980" y="159426"/>
                  </a:lnTo>
                  <a:lnTo>
                    <a:pt x="764393" y="192670"/>
                  </a:lnTo>
                  <a:lnTo>
                    <a:pt x="784435" y="228049"/>
                  </a:lnTo>
                  <a:lnTo>
                    <a:pt x="800912" y="265222"/>
                  </a:lnTo>
                  <a:lnTo>
                    <a:pt x="813667" y="303831"/>
                  </a:lnTo>
                  <a:lnTo>
                    <a:pt x="822575" y="343504"/>
                  </a:lnTo>
                  <a:lnTo>
                    <a:pt x="827552" y="383859"/>
                  </a:lnTo>
                  <a:lnTo>
                    <a:pt x="828674" y="414337"/>
                  </a:lnTo>
                  <a:lnTo>
                    <a:pt x="828550" y="424509"/>
                  </a:lnTo>
                  <a:lnTo>
                    <a:pt x="825558" y="465059"/>
                  </a:lnTo>
                  <a:lnTo>
                    <a:pt x="818607" y="505122"/>
                  </a:lnTo>
                  <a:lnTo>
                    <a:pt x="807761" y="544310"/>
                  </a:lnTo>
                  <a:lnTo>
                    <a:pt x="793127" y="582247"/>
                  </a:lnTo>
                  <a:lnTo>
                    <a:pt x="774845" y="618566"/>
                  </a:lnTo>
                  <a:lnTo>
                    <a:pt x="753091" y="652918"/>
                  </a:lnTo>
                  <a:lnTo>
                    <a:pt x="728075" y="684973"/>
                  </a:lnTo>
                  <a:lnTo>
                    <a:pt x="700037" y="714422"/>
                  </a:lnTo>
                  <a:lnTo>
                    <a:pt x="669248" y="740980"/>
                  </a:lnTo>
                  <a:lnTo>
                    <a:pt x="636004" y="764393"/>
                  </a:lnTo>
                  <a:lnTo>
                    <a:pt x="600625" y="784435"/>
                  </a:lnTo>
                  <a:lnTo>
                    <a:pt x="563452" y="800912"/>
                  </a:lnTo>
                  <a:lnTo>
                    <a:pt x="524843" y="813667"/>
                  </a:lnTo>
                  <a:lnTo>
                    <a:pt x="485170" y="822575"/>
                  </a:lnTo>
                  <a:lnTo>
                    <a:pt x="444815" y="827552"/>
                  </a:lnTo>
                  <a:lnTo>
                    <a:pt x="414337" y="828674"/>
                  </a:lnTo>
                  <a:close/>
                </a:path>
              </a:pathLst>
            </a:custGeom>
            <a:solidFill>
              <a:srgbClr val="99B8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403405" y="7784436"/>
              <a:ext cx="657860" cy="521970"/>
            </a:xfrm>
            <a:custGeom>
              <a:avLst/>
              <a:gdLst/>
              <a:ahLst/>
              <a:cxnLst/>
              <a:rect l="l" t="t" r="r" b="b"/>
              <a:pathLst>
                <a:path w="657859" h="521970">
                  <a:moveTo>
                    <a:pt x="225954" y="521485"/>
                  </a:moveTo>
                  <a:lnTo>
                    <a:pt x="0" y="295546"/>
                  </a:lnTo>
                  <a:lnTo>
                    <a:pt x="90027" y="205511"/>
                  </a:lnTo>
                  <a:lnTo>
                    <a:pt x="225954" y="341414"/>
                  </a:lnTo>
                  <a:lnTo>
                    <a:pt x="567335" y="0"/>
                  </a:lnTo>
                  <a:lnTo>
                    <a:pt x="657396" y="90018"/>
                  </a:lnTo>
                  <a:lnTo>
                    <a:pt x="225954" y="5214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506833" y="7704673"/>
            <a:ext cx="723900" cy="723900"/>
            <a:chOff x="9506833" y="7704673"/>
            <a:chExt cx="723900" cy="723900"/>
          </a:xfrm>
        </p:grpSpPr>
        <p:sp>
          <p:nvSpPr>
            <p:cNvPr id="15" name="object 15"/>
            <p:cNvSpPr/>
            <p:nvPr/>
          </p:nvSpPr>
          <p:spPr>
            <a:xfrm>
              <a:off x="9506833" y="7704673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615047" y="723899"/>
                  </a:moveTo>
                  <a:lnTo>
                    <a:pt x="108852" y="723899"/>
                  </a:lnTo>
                  <a:lnTo>
                    <a:pt x="66484" y="715344"/>
                  </a:lnTo>
                  <a:lnTo>
                    <a:pt x="31884" y="692013"/>
                  </a:lnTo>
                  <a:lnTo>
                    <a:pt x="8554" y="657412"/>
                  </a:lnTo>
                  <a:lnTo>
                    <a:pt x="0" y="615047"/>
                  </a:lnTo>
                  <a:lnTo>
                    <a:pt x="0" y="108852"/>
                  </a:lnTo>
                  <a:lnTo>
                    <a:pt x="8554" y="66484"/>
                  </a:lnTo>
                  <a:lnTo>
                    <a:pt x="31884" y="31884"/>
                  </a:lnTo>
                  <a:lnTo>
                    <a:pt x="66484" y="8554"/>
                  </a:lnTo>
                  <a:lnTo>
                    <a:pt x="108852" y="0"/>
                  </a:lnTo>
                  <a:lnTo>
                    <a:pt x="615039" y="0"/>
                  </a:lnTo>
                  <a:lnTo>
                    <a:pt x="657409" y="8554"/>
                  </a:lnTo>
                  <a:lnTo>
                    <a:pt x="692012" y="31884"/>
                  </a:lnTo>
                  <a:lnTo>
                    <a:pt x="715343" y="66484"/>
                  </a:lnTo>
                  <a:lnTo>
                    <a:pt x="723899" y="108852"/>
                  </a:lnTo>
                  <a:lnTo>
                    <a:pt x="723899" y="615047"/>
                  </a:lnTo>
                  <a:lnTo>
                    <a:pt x="715344" y="657412"/>
                  </a:lnTo>
                  <a:lnTo>
                    <a:pt x="692013" y="692013"/>
                  </a:lnTo>
                  <a:lnTo>
                    <a:pt x="657412" y="715344"/>
                  </a:lnTo>
                  <a:lnTo>
                    <a:pt x="615047" y="723899"/>
                  </a:lnTo>
                  <a:close/>
                </a:path>
              </a:pathLst>
            </a:custGeom>
            <a:solidFill>
              <a:srgbClr val="DF5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45981" y="7843821"/>
              <a:ext cx="445770" cy="445770"/>
            </a:xfrm>
            <a:custGeom>
              <a:avLst/>
              <a:gdLst/>
              <a:ahLst/>
              <a:cxnLst/>
              <a:rect l="l" t="t" r="r" b="b"/>
              <a:pathLst>
                <a:path w="445770" h="445770">
                  <a:moveTo>
                    <a:pt x="361399" y="445618"/>
                  </a:moveTo>
                  <a:lnTo>
                    <a:pt x="222816" y="307005"/>
                  </a:lnTo>
                  <a:lnTo>
                    <a:pt x="84196" y="445618"/>
                  </a:lnTo>
                  <a:lnTo>
                    <a:pt x="0" y="361414"/>
                  </a:lnTo>
                  <a:lnTo>
                    <a:pt x="138597" y="222816"/>
                  </a:lnTo>
                  <a:lnTo>
                    <a:pt x="0" y="84182"/>
                  </a:lnTo>
                  <a:lnTo>
                    <a:pt x="84196" y="0"/>
                  </a:lnTo>
                  <a:lnTo>
                    <a:pt x="222816" y="138583"/>
                  </a:lnTo>
                  <a:lnTo>
                    <a:pt x="361399" y="0"/>
                  </a:lnTo>
                  <a:lnTo>
                    <a:pt x="445618" y="84182"/>
                  </a:lnTo>
                  <a:lnTo>
                    <a:pt x="307005" y="222816"/>
                  </a:lnTo>
                  <a:lnTo>
                    <a:pt x="445618" y="361414"/>
                  </a:lnTo>
                  <a:lnTo>
                    <a:pt x="361399" y="445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3679912" y="3341796"/>
            <a:ext cx="1724024" cy="1485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152428" y="602163"/>
            <a:ext cx="665289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810"/>
              <a:t>PROTOTYPE</a:t>
            </a:r>
            <a:r>
              <a:rPr dirty="0" sz="5500" spc="-450"/>
              <a:t> </a:t>
            </a:r>
            <a:r>
              <a:rPr dirty="0" sz="5500" spc="-835"/>
              <a:t>SKETCH</a:t>
            </a:r>
            <a:endParaRPr sz="5500"/>
          </a:p>
        </p:txBody>
      </p:sp>
      <p:sp>
        <p:nvSpPr>
          <p:cNvPr id="19" name="object 19"/>
          <p:cNvSpPr txBox="1"/>
          <p:nvPr/>
        </p:nvSpPr>
        <p:spPr>
          <a:xfrm>
            <a:off x="757766" y="1812083"/>
            <a:ext cx="1815464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0">
              <a:lnSpc>
                <a:spcPct val="114100"/>
              </a:lnSpc>
              <a:spcBef>
                <a:spcPts val="100"/>
              </a:spcBef>
            </a:pPr>
            <a:r>
              <a:rPr dirty="0" sz="2300" spc="-180">
                <a:solidFill>
                  <a:srgbClr val="FFFFFF"/>
                </a:solidFill>
                <a:latin typeface="Arial Black"/>
                <a:cs typeface="Arial Black"/>
              </a:rPr>
              <a:t>CODING </a:t>
            </a:r>
            <a:r>
              <a:rPr dirty="0" sz="2300" spc="-350">
                <a:solidFill>
                  <a:srgbClr val="FFFFFF"/>
                </a:solidFill>
                <a:latin typeface="Arial Black"/>
                <a:cs typeface="Arial Black"/>
              </a:rPr>
              <a:t>&amp;  </a:t>
            </a:r>
            <a:r>
              <a:rPr dirty="0" sz="2300" spc="-38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dirty="0" sz="2300" spc="-40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sz="2300" spc="-24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2300" spc="-20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dirty="0" sz="2300" spc="-49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dirty="0" sz="2300" spc="-114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2300" spc="-40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sz="2300" spc="-540">
                <a:solidFill>
                  <a:srgbClr val="FFFFFF"/>
                </a:solidFill>
                <a:latin typeface="Arial Black"/>
                <a:cs typeface="Arial Black"/>
              </a:rPr>
              <a:t>K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924" y="6100285"/>
            <a:ext cx="17824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71805">
              <a:lnSpc>
                <a:spcPct val="115399"/>
              </a:lnSpc>
              <a:spcBef>
                <a:spcPts val="100"/>
              </a:spcBef>
            </a:pPr>
            <a:r>
              <a:rPr dirty="0" sz="2600" spc="-320">
                <a:solidFill>
                  <a:srgbClr val="FFFFFF"/>
                </a:solidFill>
                <a:latin typeface="Arial Black"/>
                <a:cs typeface="Arial Black"/>
              </a:rPr>
              <a:t>FACE  </a:t>
            </a:r>
            <a:r>
              <a:rPr dirty="0" sz="2600" spc="-19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sz="2600" spc="-55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2600" spc="-48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2600" spc="-55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2600" spc="-25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dirty="0" sz="2600" spc="-48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2600" spc="-38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2600" spc="-13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2600" spc="-34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0318" y="7009548"/>
            <a:ext cx="134683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 b="1">
                <a:solidFill>
                  <a:srgbClr val="E14661"/>
                </a:solidFill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2641" y="8676553"/>
            <a:ext cx="29571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35">
                <a:solidFill>
                  <a:srgbClr val="FFFFFF"/>
                </a:solidFill>
                <a:latin typeface="Arial Black"/>
                <a:cs typeface="Arial Black"/>
              </a:rPr>
              <a:t>Identity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45">
                <a:solidFill>
                  <a:srgbClr val="FFFFFF"/>
                </a:solidFill>
                <a:latin typeface="Arial Black"/>
                <a:cs typeface="Arial Black"/>
              </a:rPr>
              <a:t>Detected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13215" y="5044259"/>
            <a:ext cx="12573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600" spc="-3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19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600" spc="15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600" spc="-3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1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9983" y="316402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5" y="12699"/>
                </a:moveTo>
                <a:lnTo>
                  <a:pt x="1183482" y="12699"/>
                </a:lnTo>
                <a:lnTo>
                  <a:pt x="1233363" y="0"/>
                </a:lnTo>
                <a:lnTo>
                  <a:pt x="1531234" y="0"/>
                </a:lnTo>
                <a:lnTo>
                  <a:pt x="1579445" y="12699"/>
                </a:lnTo>
                <a:close/>
              </a:path>
              <a:path w="2895600" h="2768600">
                <a:moveTo>
                  <a:pt x="1646207" y="2743199"/>
                </a:moveTo>
                <a:lnTo>
                  <a:pt x="1133968" y="2743199"/>
                </a:lnTo>
                <a:lnTo>
                  <a:pt x="892706" y="2679699"/>
                </a:lnTo>
                <a:lnTo>
                  <a:pt x="845876" y="2654299"/>
                </a:lnTo>
                <a:lnTo>
                  <a:pt x="801314" y="2641599"/>
                </a:lnTo>
                <a:lnTo>
                  <a:pt x="757605" y="2616199"/>
                </a:lnTo>
                <a:lnTo>
                  <a:pt x="714767" y="2590799"/>
                </a:lnTo>
                <a:lnTo>
                  <a:pt x="672819" y="2565399"/>
                </a:lnTo>
                <a:lnTo>
                  <a:pt x="631778" y="2539999"/>
                </a:lnTo>
                <a:lnTo>
                  <a:pt x="591664" y="2514599"/>
                </a:lnTo>
                <a:lnTo>
                  <a:pt x="552496" y="2489199"/>
                </a:lnTo>
                <a:lnTo>
                  <a:pt x="514291" y="2451099"/>
                </a:lnTo>
                <a:lnTo>
                  <a:pt x="477068" y="2425699"/>
                </a:lnTo>
                <a:lnTo>
                  <a:pt x="440846" y="2387599"/>
                </a:lnTo>
                <a:lnTo>
                  <a:pt x="405644" y="2362199"/>
                </a:lnTo>
                <a:lnTo>
                  <a:pt x="371637" y="2324099"/>
                </a:lnTo>
                <a:lnTo>
                  <a:pt x="338998" y="2285999"/>
                </a:lnTo>
                <a:lnTo>
                  <a:pt x="307739" y="2247899"/>
                </a:lnTo>
                <a:lnTo>
                  <a:pt x="277872" y="2209799"/>
                </a:lnTo>
                <a:lnTo>
                  <a:pt x="249411" y="2171699"/>
                </a:lnTo>
                <a:lnTo>
                  <a:pt x="222367" y="2133599"/>
                </a:lnTo>
                <a:lnTo>
                  <a:pt x="196753" y="2095499"/>
                </a:lnTo>
                <a:lnTo>
                  <a:pt x="172583" y="2044699"/>
                </a:lnTo>
                <a:lnTo>
                  <a:pt x="149867" y="2006599"/>
                </a:lnTo>
                <a:lnTo>
                  <a:pt x="128620" y="1968499"/>
                </a:lnTo>
                <a:lnTo>
                  <a:pt x="108854" y="1917699"/>
                </a:lnTo>
                <a:lnTo>
                  <a:pt x="90037" y="1866899"/>
                </a:lnTo>
                <a:lnTo>
                  <a:pt x="72991" y="1828799"/>
                </a:lnTo>
                <a:lnTo>
                  <a:pt x="57721" y="1777999"/>
                </a:lnTo>
                <a:lnTo>
                  <a:pt x="44229" y="1727199"/>
                </a:lnTo>
                <a:lnTo>
                  <a:pt x="32522" y="1676399"/>
                </a:lnTo>
                <a:lnTo>
                  <a:pt x="22604" y="1625599"/>
                </a:lnTo>
                <a:lnTo>
                  <a:pt x="14478" y="1574799"/>
                </a:lnTo>
                <a:lnTo>
                  <a:pt x="8151" y="1536699"/>
                </a:lnTo>
                <a:lnTo>
                  <a:pt x="3625" y="1485899"/>
                </a:lnTo>
                <a:lnTo>
                  <a:pt x="907" y="1435099"/>
                </a:lnTo>
                <a:lnTo>
                  <a:pt x="0" y="1384299"/>
                </a:lnTo>
                <a:lnTo>
                  <a:pt x="907" y="1333499"/>
                </a:lnTo>
                <a:lnTo>
                  <a:pt x="3625" y="1282699"/>
                </a:lnTo>
                <a:lnTo>
                  <a:pt x="8151" y="1231899"/>
                </a:lnTo>
                <a:lnTo>
                  <a:pt x="14478" y="1181099"/>
                </a:lnTo>
                <a:lnTo>
                  <a:pt x="22604" y="1130299"/>
                </a:lnTo>
                <a:lnTo>
                  <a:pt x="32522" y="1079499"/>
                </a:lnTo>
                <a:lnTo>
                  <a:pt x="44229" y="1028699"/>
                </a:lnTo>
                <a:lnTo>
                  <a:pt x="57721" y="977899"/>
                </a:lnTo>
                <a:lnTo>
                  <a:pt x="72991" y="939799"/>
                </a:lnTo>
                <a:lnTo>
                  <a:pt x="90037" y="888999"/>
                </a:lnTo>
                <a:lnTo>
                  <a:pt x="108854" y="838199"/>
                </a:lnTo>
                <a:lnTo>
                  <a:pt x="128620" y="800099"/>
                </a:lnTo>
                <a:lnTo>
                  <a:pt x="149867" y="749299"/>
                </a:lnTo>
                <a:lnTo>
                  <a:pt x="172583" y="711199"/>
                </a:lnTo>
                <a:lnTo>
                  <a:pt x="196753" y="660399"/>
                </a:lnTo>
                <a:lnTo>
                  <a:pt x="222367" y="622299"/>
                </a:lnTo>
                <a:lnTo>
                  <a:pt x="249411" y="584199"/>
                </a:lnTo>
                <a:lnTo>
                  <a:pt x="277872" y="546099"/>
                </a:lnTo>
                <a:lnTo>
                  <a:pt x="307739" y="507999"/>
                </a:lnTo>
                <a:lnTo>
                  <a:pt x="338998" y="469899"/>
                </a:lnTo>
                <a:lnTo>
                  <a:pt x="371637" y="431799"/>
                </a:lnTo>
                <a:lnTo>
                  <a:pt x="405644" y="393699"/>
                </a:lnTo>
                <a:lnTo>
                  <a:pt x="440846" y="368299"/>
                </a:lnTo>
                <a:lnTo>
                  <a:pt x="477068" y="330199"/>
                </a:lnTo>
                <a:lnTo>
                  <a:pt x="514291" y="304799"/>
                </a:lnTo>
                <a:lnTo>
                  <a:pt x="552496" y="266699"/>
                </a:lnTo>
                <a:lnTo>
                  <a:pt x="591664" y="241299"/>
                </a:lnTo>
                <a:lnTo>
                  <a:pt x="631778" y="215899"/>
                </a:lnTo>
                <a:lnTo>
                  <a:pt x="672819" y="190499"/>
                </a:lnTo>
                <a:lnTo>
                  <a:pt x="714767" y="165099"/>
                </a:lnTo>
                <a:lnTo>
                  <a:pt x="757605" y="139699"/>
                </a:lnTo>
                <a:lnTo>
                  <a:pt x="801314" y="126999"/>
                </a:lnTo>
                <a:lnTo>
                  <a:pt x="845876" y="101599"/>
                </a:lnTo>
                <a:lnTo>
                  <a:pt x="892706" y="88899"/>
                </a:lnTo>
                <a:lnTo>
                  <a:pt x="940041" y="63499"/>
                </a:lnTo>
                <a:lnTo>
                  <a:pt x="1133968" y="12699"/>
                </a:lnTo>
                <a:lnTo>
                  <a:pt x="1627342" y="12699"/>
                </a:lnTo>
                <a:lnTo>
                  <a:pt x="1815253" y="63499"/>
                </a:lnTo>
                <a:lnTo>
                  <a:pt x="1241583" y="63499"/>
                </a:lnTo>
                <a:lnTo>
                  <a:pt x="1194726" y="76199"/>
                </a:lnTo>
                <a:lnTo>
                  <a:pt x="1148390" y="76199"/>
                </a:lnTo>
                <a:lnTo>
                  <a:pt x="968862" y="126999"/>
                </a:lnTo>
                <a:lnTo>
                  <a:pt x="925584" y="139699"/>
                </a:lnTo>
                <a:lnTo>
                  <a:pt x="883007" y="165099"/>
                </a:lnTo>
                <a:lnTo>
                  <a:pt x="841162" y="177799"/>
                </a:lnTo>
                <a:lnTo>
                  <a:pt x="800078" y="203199"/>
                </a:lnTo>
                <a:lnTo>
                  <a:pt x="759786" y="215899"/>
                </a:lnTo>
                <a:lnTo>
                  <a:pt x="720315" y="241299"/>
                </a:lnTo>
                <a:lnTo>
                  <a:pt x="681696" y="266699"/>
                </a:lnTo>
                <a:lnTo>
                  <a:pt x="643958" y="292099"/>
                </a:lnTo>
                <a:lnTo>
                  <a:pt x="607132" y="317499"/>
                </a:lnTo>
                <a:lnTo>
                  <a:pt x="571247" y="342899"/>
                </a:lnTo>
                <a:lnTo>
                  <a:pt x="536334" y="368299"/>
                </a:lnTo>
                <a:lnTo>
                  <a:pt x="502423" y="406399"/>
                </a:lnTo>
                <a:lnTo>
                  <a:pt x="469543" y="431799"/>
                </a:lnTo>
                <a:lnTo>
                  <a:pt x="437725" y="457199"/>
                </a:lnTo>
                <a:lnTo>
                  <a:pt x="406998" y="495299"/>
                </a:lnTo>
                <a:lnTo>
                  <a:pt x="377393" y="533399"/>
                </a:lnTo>
                <a:lnTo>
                  <a:pt x="348939" y="558799"/>
                </a:lnTo>
                <a:lnTo>
                  <a:pt x="321668" y="596899"/>
                </a:lnTo>
                <a:lnTo>
                  <a:pt x="295607" y="634999"/>
                </a:lnTo>
                <a:lnTo>
                  <a:pt x="270789" y="673099"/>
                </a:lnTo>
                <a:lnTo>
                  <a:pt x="247242" y="711199"/>
                </a:lnTo>
                <a:lnTo>
                  <a:pt x="224997" y="749299"/>
                </a:lnTo>
                <a:lnTo>
                  <a:pt x="204083" y="800099"/>
                </a:lnTo>
                <a:lnTo>
                  <a:pt x="184531" y="838199"/>
                </a:lnTo>
                <a:lnTo>
                  <a:pt x="166371" y="876299"/>
                </a:lnTo>
                <a:lnTo>
                  <a:pt x="149633" y="914399"/>
                </a:lnTo>
                <a:lnTo>
                  <a:pt x="134346" y="965199"/>
                </a:lnTo>
                <a:lnTo>
                  <a:pt x="120541" y="1003299"/>
                </a:lnTo>
                <a:lnTo>
                  <a:pt x="108248" y="1054099"/>
                </a:lnTo>
                <a:lnTo>
                  <a:pt x="97496" y="1092199"/>
                </a:lnTo>
                <a:lnTo>
                  <a:pt x="88316" y="1142999"/>
                </a:lnTo>
                <a:lnTo>
                  <a:pt x="80738" y="1193799"/>
                </a:lnTo>
                <a:lnTo>
                  <a:pt x="74792" y="1231899"/>
                </a:lnTo>
                <a:lnTo>
                  <a:pt x="70508" y="1282699"/>
                </a:lnTo>
                <a:lnTo>
                  <a:pt x="67915" y="1333499"/>
                </a:lnTo>
                <a:lnTo>
                  <a:pt x="67044" y="1384299"/>
                </a:lnTo>
                <a:lnTo>
                  <a:pt x="67915" y="1422399"/>
                </a:lnTo>
                <a:lnTo>
                  <a:pt x="70508" y="1473199"/>
                </a:lnTo>
                <a:lnTo>
                  <a:pt x="74792" y="1523999"/>
                </a:lnTo>
                <a:lnTo>
                  <a:pt x="80738" y="1574799"/>
                </a:lnTo>
                <a:lnTo>
                  <a:pt x="88316" y="1612899"/>
                </a:lnTo>
                <a:lnTo>
                  <a:pt x="97496" y="1663699"/>
                </a:lnTo>
                <a:lnTo>
                  <a:pt x="108247" y="1701799"/>
                </a:lnTo>
                <a:lnTo>
                  <a:pt x="120540" y="1752599"/>
                </a:lnTo>
                <a:lnTo>
                  <a:pt x="134345" y="1790699"/>
                </a:lnTo>
                <a:lnTo>
                  <a:pt x="149631" y="1841499"/>
                </a:lnTo>
                <a:lnTo>
                  <a:pt x="166370" y="1879599"/>
                </a:lnTo>
                <a:lnTo>
                  <a:pt x="184529" y="1917699"/>
                </a:lnTo>
                <a:lnTo>
                  <a:pt x="204081" y="1968499"/>
                </a:lnTo>
                <a:lnTo>
                  <a:pt x="224994" y="2006599"/>
                </a:lnTo>
                <a:lnTo>
                  <a:pt x="247239" y="2044699"/>
                </a:lnTo>
                <a:lnTo>
                  <a:pt x="270786" y="2082799"/>
                </a:lnTo>
                <a:lnTo>
                  <a:pt x="295604" y="2120899"/>
                </a:lnTo>
                <a:lnTo>
                  <a:pt x="321664" y="2158999"/>
                </a:lnTo>
                <a:lnTo>
                  <a:pt x="348936" y="2197099"/>
                </a:lnTo>
                <a:lnTo>
                  <a:pt x="377389" y="2222499"/>
                </a:lnTo>
                <a:lnTo>
                  <a:pt x="406994" y="2260599"/>
                </a:lnTo>
                <a:lnTo>
                  <a:pt x="437720" y="2298699"/>
                </a:lnTo>
                <a:lnTo>
                  <a:pt x="469538" y="2324099"/>
                </a:lnTo>
                <a:lnTo>
                  <a:pt x="502418" y="2362199"/>
                </a:lnTo>
                <a:lnTo>
                  <a:pt x="536329" y="2387599"/>
                </a:lnTo>
                <a:lnTo>
                  <a:pt x="571242" y="2412999"/>
                </a:lnTo>
                <a:lnTo>
                  <a:pt x="607126" y="2438399"/>
                </a:lnTo>
                <a:lnTo>
                  <a:pt x="643953" y="2463799"/>
                </a:lnTo>
                <a:lnTo>
                  <a:pt x="681690" y="2489199"/>
                </a:lnTo>
                <a:lnTo>
                  <a:pt x="720309" y="2514599"/>
                </a:lnTo>
                <a:lnTo>
                  <a:pt x="759780" y="2539999"/>
                </a:lnTo>
                <a:lnTo>
                  <a:pt x="800073" y="2565399"/>
                </a:lnTo>
                <a:lnTo>
                  <a:pt x="841156" y="2578099"/>
                </a:lnTo>
                <a:lnTo>
                  <a:pt x="883002" y="2603499"/>
                </a:lnTo>
                <a:lnTo>
                  <a:pt x="1057399" y="2654299"/>
                </a:lnTo>
                <a:lnTo>
                  <a:pt x="1148387" y="2679699"/>
                </a:lnTo>
                <a:lnTo>
                  <a:pt x="1194723" y="2679699"/>
                </a:lnTo>
                <a:lnTo>
                  <a:pt x="1241580" y="2692399"/>
                </a:lnTo>
                <a:lnTo>
                  <a:pt x="1823215" y="2692399"/>
                </a:lnTo>
                <a:lnTo>
                  <a:pt x="1798348" y="2705099"/>
                </a:lnTo>
                <a:lnTo>
                  <a:pt x="1646207" y="2743199"/>
                </a:lnTo>
                <a:close/>
              </a:path>
              <a:path w="2895600" h="2768600">
                <a:moveTo>
                  <a:pt x="2640999" y="406399"/>
                </a:moveTo>
                <a:lnTo>
                  <a:pt x="2591701" y="406399"/>
                </a:lnTo>
                <a:lnTo>
                  <a:pt x="2573350" y="393699"/>
                </a:lnTo>
                <a:lnTo>
                  <a:pt x="2558077" y="380999"/>
                </a:lnTo>
                <a:lnTo>
                  <a:pt x="2546705" y="368299"/>
                </a:lnTo>
                <a:lnTo>
                  <a:pt x="2229310" y="368299"/>
                </a:lnTo>
                <a:lnTo>
                  <a:pt x="2223290" y="355599"/>
                </a:lnTo>
                <a:lnTo>
                  <a:pt x="2183527" y="330199"/>
                </a:lnTo>
                <a:lnTo>
                  <a:pt x="2142662" y="304799"/>
                </a:lnTo>
                <a:lnTo>
                  <a:pt x="2100752" y="266699"/>
                </a:lnTo>
                <a:lnTo>
                  <a:pt x="2057853" y="241299"/>
                </a:lnTo>
                <a:lnTo>
                  <a:pt x="2014022" y="215899"/>
                </a:lnTo>
                <a:lnTo>
                  <a:pt x="1969314" y="203199"/>
                </a:lnTo>
                <a:lnTo>
                  <a:pt x="1877496" y="152399"/>
                </a:lnTo>
                <a:lnTo>
                  <a:pt x="1830497" y="139699"/>
                </a:lnTo>
                <a:lnTo>
                  <a:pt x="1536810" y="63499"/>
                </a:lnTo>
                <a:lnTo>
                  <a:pt x="1815253" y="63499"/>
                </a:lnTo>
                <a:lnTo>
                  <a:pt x="1861177" y="76199"/>
                </a:lnTo>
                <a:lnTo>
                  <a:pt x="1908586" y="101599"/>
                </a:lnTo>
                <a:lnTo>
                  <a:pt x="1955193" y="114299"/>
                </a:lnTo>
                <a:lnTo>
                  <a:pt x="2000971" y="139699"/>
                </a:lnTo>
                <a:lnTo>
                  <a:pt x="2045889" y="165099"/>
                </a:lnTo>
                <a:lnTo>
                  <a:pt x="2089920" y="190499"/>
                </a:lnTo>
                <a:lnTo>
                  <a:pt x="2133034" y="215899"/>
                </a:lnTo>
                <a:lnTo>
                  <a:pt x="2175202" y="241299"/>
                </a:lnTo>
                <a:lnTo>
                  <a:pt x="2216396" y="266699"/>
                </a:lnTo>
                <a:lnTo>
                  <a:pt x="2256587" y="304799"/>
                </a:lnTo>
                <a:lnTo>
                  <a:pt x="2680217" y="304799"/>
                </a:lnTo>
                <a:lnTo>
                  <a:pt x="2686008" y="330199"/>
                </a:lnTo>
                <a:lnTo>
                  <a:pt x="2680217" y="368299"/>
                </a:lnTo>
                <a:lnTo>
                  <a:pt x="2664425" y="393699"/>
                </a:lnTo>
                <a:lnTo>
                  <a:pt x="2640999" y="406399"/>
                </a:lnTo>
                <a:close/>
              </a:path>
              <a:path w="2895600" h="2768600">
                <a:moveTo>
                  <a:pt x="2680217" y="304799"/>
                </a:moveTo>
                <a:lnTo>
                  <a:pt x="2546705" y="304799"/>
                </a:lnTo>
                <a:lnTo>
                  <a:pt x="2558077" y="292099"/>
                </a:lnTo>
                <a:lnTo>
                  <a:pt x="2573350" y="279399"/>
                </a:lnTo>
                <a:lnTo>
                  <a:pt x="2591701" y="266699"/>
                </a:lnTo>
                <a:lnTo>
                  <a:pt x="2640999" y="266699"/>
                </a:lnTo>
                <a:lnTo>
                  <a:pt x="2664425" y="279399"/>
                </a:lnTo>
                <a:lnTo>
                  <a:pt x="2680217" y="304799"/>
                </a:lnTo>
                <a:close/>
              </a:path>
              <a:path w="2895600" h="2768600">
                <a:moveTo>
                  <a:pt x="1164729" y="596899"/>
                </a:moveTo>
                <a:lnTo>
                  <a:pt x="1016248" y="596899"/>
                </a:lnTo>
                <a:lnTo>
                  <a:pt x="1035742" y="584199"/>
                </a:lnTo>
                <a:lnTo>
                  <a:pt x="1055523" y="584199"/>
                </a:lnTo>
                <a:lnTo>
                  <a:pt x="1075522" y="571499"/>
                </a:lnTo>
                <a:lnTo>
                  <a:pt x="1098361" y="571499"/>
                </a:lnTo>
                <a:lnTo>
                  <a:pt x="1100264" y="558799"/>
                </a:lnTo>
                <a:lnTo>
                  <a:pt x="1133927" y="419099"/>
                </a:lnTo>
                <a:lnTo>
                  <a:pt x="1156051" y="368299"/>
                </a:lnTo>
                <a:lnTo>
                  <a:pt x="1194222" y="317499"/>
                </a:lnTo>
                <a:lnTo>
                  <a:pt x="1244289" y="292099"/>
                </a:lnTo>
                <a:lnTo>
                  <a:pt x="1522459" y="292099"/>
                </a:lnTo>
                <a:lnTo>
                  <a:pt x="1548596" y="304799"/>
                </a:lnTo>
                <a:lnTo>
                  <a:pt x="1572518" y="317499"/>
                </a:lnTo>
                <a:lnTo>
                  <a:pt x="1593420" y="342899"/>
                </a:lnTo>
                <a:lnTo>
                  <a:pt x="1602052" y="355599"/>
                </a:lnTo>
                <a:lnTo>
                  <a:pt x="1284163" y="355599"/>
                </a:lnTo>
                <a:lnTo>
                  <a:pt x="1268241" y="368299"/>
                </a:lnTo>
                <a:lnTo>
                  <a:pt x="1253214" y="368299"/>
                </a:lnTo>
                <a:lnTo>
                  <a:pt x="1239461" y="380999"/>
                </a:lnTo>
                <a:lnTo>
                  <a:pt x="1209913" y="419099"/>
                </a:lnTo>
                <a:lnTo>
                  <a:pt x="1171771" y="571499"/>
                </a:lnTo>
                <a:lnTo>
                  <a:pt x="1164729" y="596899"/>
                </a:lnTo>
                <a:close/>
              </a:path>
              <a:path w="2895600" h="2768600">
                <a:moveTo>
                  <a:pt x="2849588" y="673099"/>
                </a:moveTo>
                <a:lnTo>
                  <a:pt x="2799956" y="673099"/>
                </a:lnTo>
                <a:lnTo>
                  <a:pt x="2781703" y="660399"/>
                </a:lnTo>
                <a:lnTo>
                  <a:pt x="2766347" y="647699"/>
                </a:lnTo>
                <a:lnTo>
                  <a:pt x="2754651" y="634999"/>
                </a:lnTo>
                <a:lnTo>
                  <a:pt x="1645598" y="634999"/>
                </a:lnTo>
                <a:lnTo>
                  <a:pt x="1613026" y="609599"/>
                </a:lnTo>
                <a:lnTo>
                  <a:pt x="1594954" y="571499"/>
                </a:lnTo>
                <a:lnTo>
                  <a:pt x="1561936" y="431799"/>
                </a:lnTo>
                <a:lnTo>
                  <a:pt x="1556834" y="419099"/>
                </a:lnTo>
                <a:lnTo>
                  <a:pt x="1549213" y="406399"/>
                </a:lnTo>
                <a:lnTo>
                  <a:pt x="1539287" y="393699"/>
                </a:lnTo>
                <a:lnTo>
                  <a:pt x="1527273" y="380999"/>
                </a:lnTo>
                <a:lnTo>
                  <a:pt x="1513523" y="368299"/>
                </a:lnTo>
                <a:lnTo>
                  <a:pt x="1498499" y="368299"/>
                </a:lnTo>
                <a:lnTo>
                  <a:pt x="1482578" y="355599"/>
                </a:lnTo>
                <a:lnTo>
                  <a:pt x="1602052" y="355599"/>
                </a:lnTo>
                <a:lnTo>
                  <a:pt x="1610683" y="368299"/>
                </a:lnTo>
                <a:lnTo>
                  <a:pt x="1623937" y="393699"/>
                </a:lnTo>
                <a:lnTo>
                  <a:pt x="1632813" y="419099"/>
                </a:lnTo>
                <a:lnTo>
                  <a:pt x="1665862" y="558799"/>
                </a:lnTo>
                <a:lnTo>
                  <a:pt x="2881519" y="558799"/>
                </a:lnTo>
                <a:lnTo>
                  <a:pt x="2889569" y="571499"/>
                </a:lnTo>
                <a:lnTo>
                  <a:pt x="2895474" y="596899"/>
                </a:lnTo>
                <a:lnTo>
                  <a:pt x="2889569" y="634999"/>
                </a:lnTo>
                <a:lnTo>
                  <a:pt x="2873468" y="647699"/>
                </a:lnTo>
                <a:lnTo>
                  <a:pt x="2849588" y="673099"/>
                </a:lnTo>
                <a:close/>
              </a:path>
              <a:path w="2895600" h="2768600">
                <a:moveTo>
                  <a:pt x="817291" y="2247899"/>
                </a:moveTo>
                <a:lnTo>
                  <a:pt x="731853" y="2247899"/>
                </a:lnTo>
                <a:lnTo>
                  <a:pt x="711574" y="2235199"/>
                </a:lnTo>
                <a:lnTo>
                  <a:pt x="692862" y="2222499"/>
                </a:lnTo>
                <a:lnTo>
                  <a:pt x="676193" y="2209799"/>
                </a:lnTo>
                <a:lnTo>
                  <a:pt x="553871" y="2095499"/>
                </a:lnTo>
                <a:lnTo>
                  <a:pt x="539813" y="2070099"/>
                </a:lnTo>
                <a:lnTo>
                  <a:pt x="528773" y="2057399"/>
                </a:lnTo>
                <a:lnTo>
                  <a:pt x="520979" y="2031999"/>
                </a:lnTo>
                <a:lnTo>
                  <a:pt x="516657" y="2019299"/>
                </a:lnTo>
                <a:lnTo>
                  <a:pt x="516004" y="1993899"/>
                </a:lnTo>
                <a:lnTo>
                  <a:pt x="518986" y="1968499"/>
                </a:lnTo>
                <a:lnTo>
                  <a:pt x="525489" y="1955799"/>
                </a:lnTo>
                <a:lnTo>
                  <a:pt x="535398" y="1930399"/>
                </a:lnTo>
                <a:lnTo>
                  <a:pt x="615621" y="1803399"/>
                </a:lnTo>
                <a:lnTo>
                  <a:pt x="621634" y="1790699"/>
                </a:lnTo>
                <a:lnTo>
                  <a:pt x="624157" y="1777999"/>
                </a:lnTo>
                <a:lnTo>
                  <a:pt x="623157" y="1765299"/>
                </a:lnTo>
                <a:lnTo>
                  <a:pt x="618601" y="1752599"/>
                </a:lnTo>
                <a:lnTo>
                  <a:pt x="609758" y="1727199"/>
                </a:lnTo>
                <a:lnTo>
                  <a:pt x="601374" y="1714499"/>
                </a:lnTo>
                <a:lnTo>
                  <a:pt x="593476" y="1689099"/>
                </a:lnTo>
                <a:lnTo>
                  <a:pt x="586091" y="1663699"/>
                </a:lnTo>
                <a:lnTo>
                  <a:pt x="579591" y="1650999"/>
                </a:lnTo>
                <a:lnTo>
                  <a:pt x="570295" y="1650999"/>
                </a:lnTo>
                <a:lnTo>
                  <a:pt x="558668" y="1638299"/>
                </a:lnTo>
                <a:lnTo>
                  <a:pt x="545179" y="1625599"/>
                </a:lnTo>
                <a:lnTo>
                  <a:pt x="397221" y="1600199"/>
                </a:lnTo>
                <a:lnTo>
                  <a:pt x="357220" y="1574799"/>
                </a:lnTo>
                <a:lnTo>
                  <a:pt x="324939" y="1549399"/>
                </a:lnTo>
                <a:lnTo>
                  <a:pt x="304048" y="1511299"/>
                </a:lnTo>
                <a:lnTo>
                  <a:pt x="298624" y="1498599"/>
                </a:lnTo>
                <a:lnTo>
                  <a:pt x="296777" y="1473199"/>
                </a:lnTo>
                <a:lnTo>
                  <a:pt x="296777" y="1295399"/>
                </a:lnTo>
                <a:lnTo>
                  <a:pt x="299210" y="1257299"/>
                </a:lnTo>
                <a:lnTo>
                  <a:pt x="317982" y="1206499"/>
                </a:lnTo>
                <a:lnTo>
                  <a:pt x="353553" y="1168399"/>
                </a:lnTo>
                <a:lnTo>
                  <a:pt x="376368" y="1142999"/>
                </a:lnTo>
                <a:lnTo>
                  <a:pt x="401725" y="1130299"/>
                </a:lnTo>
                <a:lnTo>
                  <a:pt x="429042" y="1117599"/>
                </a:lnTo>
                <a:lnTo>
                  <a:pt x="573303" y="1092199"/>
                </a:lnTo>
                <a:lnTo>
                  <a:pt x="575401" y="1092199"/>
                </a:lnTo>
                <a:lnTo>
                  <a:pt x="576344" y="1079499"/>
                </a:lnTo>
                <a:lnTo>
                  <a:pt x="583825" y="1066799"/>
                </a:lnTo>
                <a:lnTo>
                  <a:pt x="591826" y="1041399"/>
                </a:lnTo>
                <a:lnTo>
                  <a:pt x="600321" y="1028699"/>
                </a:lnTo>
                <a:lnTo>
                  <a:pt x="609282" y="1003299"/>
                </a:lnTo>
                <a:lnTo>
                  <a:pt x="610408" y="1003299"/>
                </a:lnTo>
                <a:lnTo>
                  <a:pt x="532173" y="876299"/>
                </a:lnTo>
                <a:lnTo>
                  <a:pt x="519134" y="850899"/>
                </a:lnTo>
                <a:lnTo>
                  <a:pt x="510575" y="825499"/>
                </a:lnTo>
                <a:lnTo>
                  <a:pt x="506649" y="787399"/>
                </a:lnTo>
                <a:lnTo>
                  <a:pt x="507506" y="761999"/>
                </a:lnTo>
                <a:lnTo>
                  <a:pt x="523460" y="711199"/>
                </a:lnTo>
                <a:lnTo>
                  <a:pt x="556515" y="660399"/>
                </a:lnTo>
                <a:lnTo>
                  <a:pt x="673561" y="546099"/>
                </a:lnTo>
                <a:lnTo>
                  <a:pt x="695507" y="533399"/>
                </a:lnTo>
                <a:lnTo>
                  <a:pt x="720144" y="507999"/>
                </a:lnTo>
                <a:lnTo>
                  <a:pt x="746849" y="507999"/>
                </a:lnTo>
                <a:lnTo>
                  <a:pt x="774999" y="495299"/>
                </a:lnTo>
                <a:lnTo>
                  <a:pt x="832046" y="495299"/>
                </a:lnTo>
                <a:lnTo>
                  <a:pt x="859347" y="507999"/>
                </a:lnTo>
                <a:lnTo>
                  <a:pt x="884933" y="520699"/>
                </a:lnTo>
                <a:lnTo>
                  <a:pt x="968831" y="571499"/>
                </a:lnTo>
                <a:lnTo>
                  <a:pt x="767149" y="571499"/>
                </a:lnTo>
                <a:lnTo>
                  <a:pt x="751802" y="584199"/>
                </a:lnTo>
                <a:lnTo>
                  <a:pt x="737644" y="584199"/>
                </a:lnTo>
                <a:lnTo>
                  <a:pt x="725031" y="596899"/>
                </a:lnTo>
                <a:lnTo>
                  <a:pt x="607985" y="711199"/>
                </a:lnTo>
                <a:lnTo>
                  <a:pt x="597342" y="723899"/>
                </a:lnTo>
                <a:lnTo>
                  <a:pt x="588984" y="736599"/>
                </a:lnTo>
                <a:lnTo>
                  <a:pt x="583083" y="761999"/>
                </a:lnTo>
                <a:lnTo>
                  <a:pt x="579811" y="774699"/>
                </a:lnTo>
                <a:lnTo>
                  <a:pt x="586498" y="825499"/>
                </a:lnTo>
                <a:lnTo>
                  <a:pt x="670762" y="965199"/>
                </a:lnTo>
                <a:lnTo>
                  <a:pt x="679254" y="977899"/>
                </a:lnTo>
                <a:lnTo>
                  <a:pt x="682826" y="1003299"/>
                </a:lnTo>
                <a:lnTo>
                  <a:pt x="681430" y="1015999"/>
                </a:lnTo>
                <a:lnTo>
                  <a:pt x="675017" y="1041399"/>
                </a:lnTo>
                <a:lnTo>
                  <a:pt x="666828" y="1054099"/>
                </a:lnTo>
                <a:lnTo>
                  <a:pt x="659062" y="1079499"/>
                </a:lnTo>
                <a:lnTo>
                  <a:pt x="651745" y="1092199"/>
                </a:lnTo>
                <a:lnTo>
                  <a:pt x="644906" y="1104899"/>
                </a:lnTo>
                <a:lnTo>
                  <a:pt x="635745" y="1130299"/>
                </a:lnTo>
                <a:lnTo>
                  <a:pt x="622627" y="1142999"/>
                </a:lnTo>
                <a:lnTo>
                  <a:pt x="606208" y="1155699"/>
                </a:lnTo>
                <a:lnTo>
                  <a:pt x="587147" y="1155699"/>
                </a:lnTo>
                <a:lnTo>
                  <a:pt x="445575" y="1193799"/>
                </a:lnTo>
                <a:lnTo>
                  <a:pt x="429879" y="1193799"/>
                </a:lnTo>
                <a:lnTo>
                  <a:pt x="415309" y="1206499"/>
                </a:lnTo>
                <a:lnTo>
                  <a:pt x="381752" y="1244599"/>
                </a:lnTo>
                <a:lnTo>
                  <a:pt x="369569" y="1295399"/>
                </a:lnTo>
                <a:lnTo>
                  <a:pt x="369569" y="1371599"/>
                </a:lnTo>
                <a:lnTo>
                  <a:pt x="369836" y="1371599"/>
                </a:lnTo>
                <a:lnTo>
                  <a:pt x="369569" y="1422399"/>
                </a:lnTo>
                <a:lnTo>
                  <a:pt x="369569" y="1473199"/>
                </a:lnTo>
                <a:lnTo>
                  <a:pt x="372815" y="1485899"/>
                </a:lnTo>
                <a:lnTo>
                  <a:pt x="381908" y="1511299"/>
                </a:lnTo>
                <a:lnTo>
                  <a:pt x="395882" y="1523999"/>
                </a:lnTo>
                <a:lnTo>
                  <a:pt x="413768" y="1523999"/>
                </a:lnTo>
                <a:lnTo>
                  <a:pt x="561713" y="1562099"/>
                </a:lnTo>
                <a:lnTo>
                  <a:pt x="618797" y="1587499"/>
                </a:lnTo>
                <a:lnTo>
                  <a:pt x="654654" y="1638299"/>
                </a:lnTo>
                <a:lnTo>
                  <a:pt x="661397" y="1663699"/>
                </a:lnTo>
                <a:lnTo>
                  <a:pt x="668611" y="1676399"/>
                </a:lnTo>
                <a:lnTo>
                  <a:pt x="676270" y="1701799"/>
                </a:lnTo>
                <a:lnTo>
                  <a:pt x="684351" y="1714499"/>
                </a:lnTo>
                <a:lnTo>
                  <a:pt x="694647" y="1752599"/>
                </a:lnTo>
                <a:lnTo>
                  <a:pt x="696874" y="1777999"/>
                </a:lnTo>
                <a:lnTo>
                  <a:pt x="691113" y="1816099"/>
                </a:lnTo>
                <a:lnTo>
                  <a:pt x="677440" y="1841499"/>
                </a:lnTo>
                <a:lnTo>
                  <a:pt x="597207" y="1968499"/>
                </a:lnTo>
                <a:lnTo>
                  <a:pt x="589873" y="1981199"/>
                </a:lnTo>
                <a:lnTo>
                  <a:pt x="594114" y="2019299"/>
                </a:lnTo>
                <a:lnTo>
                  <a:pt x="727662" y="2158999"/>
                </a:lnTo>
                <a:lnTo>
                  <a:pt x="761557" y="2184399"/>
                </a:lnTo>
                <a:lnTo>
                  <a:pt x="910467" y="2184399"/>
                </a:lnTo>
                <a:lnTo>
                  <a:pt x="836724" y="2235199"/>
                </a:lnTo>
                <a:lnTo>
                  <a:pt x="817291" y="2247899"/>
                </a:lnTo>
                <a:close/>
              </a:path>
              <a:path w="2895600" h="2768600">
                <a:moveTo>
                  <a:pt x="2881519" y="558799"/>
                </a:moveTo>
                <a:lnTo>
                  <a:pt x="2754651" y="558799"/>
                </a:lnTo>
                <a:lnTo>
                  <a:pt x="2766347" y="546099"/>
                </a:lnTo>
                <a:lnTo>
                  <a:pt x="2781703" y="533399"/>
                </a:lnTo>
                <a:lnTo>
                  <a:pt x="2799956" y="533399"/>
                </a:lnTo>
                <a:lnTo>
                  <a:pt x="2820345" y="520699"/>
                </a:lnTo>
                <a:lnTo>
                  <a:pt x="2849588" y="533399"/>
                </a:lnTo>
                <a:lnTo>
                  <a:pt x="2873468" y="546099"/>
                </a:lnTo>
                <a:lnTo>
                  <a:pt x="2881519" y="558799"/>
                </a:lnTo>
                <a:close/>
              </a:path>
              <a:path w="2895600" h="2768600">
                <a:moveTo>
                  <a:pt x="1028108" y="673099"/>
                </a:moveTo>
                <a:lnTo>
                  <a:pt x="988487" y="673099"/>
                </a:lnTo>
                <a:lnTo>
                  <a:pt x="970016" y="660399"/>
                </a:lnTo>
                <a:lnTo>
                  <a:pt x="846506" y="584199"/>
                </a:lnTo>
                <a:lnTo>
                  <a:pt x="831801" y="571499"/>
                </a:lnTo>
                <a:lnTo>
                  <a:pt x="968831" y="571499"/>
                </a:lnTo>
                <a:lnTo>
                  <a:pt x="1010780" y="596899"/>
                </a:lnTo>
                <a:lnTo>
                  <a:pt x="1164729" y="596899"/>
                </a:lnTo>
                <a:lnTo>
                  <a:pt x="1153377" y="609599"/>
                </a:lnTo>
                <a:lnTo>
                  <a:pt x="1138306" y="622299"/>
                </a:lnTo>
                <a:lnTo>
                  <a:pt x="1101688" y="647699"/>
                </a:lnTo>
                <a:lnTo>
                  <a:pt x="1083401" y="647699"/>
                </a:lnTo>
                <a:lnTo>
                  <a:pt x="1065313" y="660399"/>
                </a:lnTo>
                <a:lnTo>
                  <a:pt x="1047488" y="660399"/>
                </a:lnTo>
                <a:lnTo>
                  <a:pt x="1028108" y="673099"/>
                </a:lnTo>
                <a:close/>
              </a:path>
              <a:path w="2895600" h="2768600">
                <a:moveTo>
                  <a:pt x="1432058" y="812799"/>
                </a:moveTo>
                <a:lnTo>
                  <a:pt x="1335425" y="812799"/>
                </a:lnTo>
                <a:lnTo>
                  <a:pt x="1383372" y="800099"/>
                </a:lnTo>
                <a:lnTo>
                  <a:pt x="1432058" y="812799"/>
                </a:lnTo>
                <a:close/>
              </a:path>
              <a:path w="2895600" h="2768600">
                <a:moveTo>
                  <a:pt x="1478588" y="1993899"/>
                </a:moveTo>
                <a:lnTo>
                  <a:pt x="1288156" y="1993899"/>
                </a:lnTo>
                <a:lnTo>
                  <a:pt x="1151445" y="1955799"/>
                </a:lnTo>
                <a:lnTo>
                  <a:pt x="1109751" y="1930399"/>
                </a:lnTo>
                <a:lnTo>
                  <a:pt x="1069881" y="1904999"/>
                </a:lnTo>
                <a:lnTo>
                  <a:pt x="1031921" y="1879599"/>
                </a:lnTo>
                <a:lnTo>
                  <a:pt x="995953" y="1854199"/>
                </a:lnTo>
                <a:lnTo>
                  <a:pt x="962063" y="1816099"/>
                </a:lnTo>
                <a:lnTo>
                  <a:pt x="930658" y="1790699"/>
                </a:lnTo>
                <a:lnTo>
                  <a:pt x="902132" y="1752599"/>
                </a:lnTo>
                <a:lnTo>
                  <a:pt x="876541" y="1714499"/>
                </a:lnTo>
                <a:lnTo>
                  <a:pt x="853943" y="1676399"/>
                </a:lnTo>
                <a:lnTo>
                  <a:pt x="834397" y="1638299"/>
                </a:lnTo>
                <a:lnTo>
                  <a:pt x="817590" y="1587499"/>
                </a:lnTo>
                <a:lnTo>
                  <a:pt x="804482" y="1536699"/>
                </a:lnTo>
                <a:lnTo>
                  <a:pt x="795093" y="1498599"/>
                </a:lnTo>
                <a:lnTo>
                  <a:pt x="789445" y="1447799"/>
                </a:lnTo>
                <a:lnTo>
                  <a:pt x="787557" y="1396999"/>
                </a:lnTo>
                <a:lnTo>
                  <a:pt x="789445" y="1358899"/>
                </a:lnTo>
                <a:lnTo>
                  <a:pt x="795093" y="1308099"/>
                </a:lnTo>
                <a:lnTo>
                  <a:pt x="804482" y="1257299"/>
                </a:lnTo>
                <a:lnTo>
                  <a:pt x="817590" y="1219199"/>
                </a:lnTo>
                <a:lnTo>
                  <a:pt x="834397" y="1168399"/>
                </a:lnTo>
                <a:lnTo>
                  <a:pt x="853943" y="1130299"/>
                </a:lnTo>
                <a:lnTo>
                  <a:pt x="876541" y="1092199"/>
                </a:lnTo>
                <a:lnTo>
                  <a:pt x="902132" y="1054099"/>
                </a:lnTo>
                <a:lnTo>
                  <a:pt x="930658" y="1015999"/>
                </a:lnTo>
                <a:lnTo>
                  <a:pt x="962063" y="977899"/>
                </a:lnTo>
                <a:lnTo>
                  <a:pt x="995953" y="952499"/>
                </a:lnTo>
                <a:lnTo>
                  <a:pt x="1031921" y="914399"/>
                </a:lnTo>
                <a:lnTo>
                  <a:pt x="1069881" y="888999"/>
                </a:lnTo>
                <a:lnTo>
                  <a:pt x="1109751" y="876299"/>
                </a:lnTo>
                <a:lnTo>
                  <a:pt x="1151445" y="850899"/>
                </a:lnTo>
                <a:lnTo>
                  <a:pt x="1288156" y="812799"/>
                </a:lnTo>
                <a:lnTo>
                  <a:pt x="1480029" y="812799"/>
                </a:lnTo>
                <a:lnTo>
                  <a:pt x="1618631" y="850899"/>
                </a:lnTo>
                <a:lnTo>
                  <a:pt x="1666933" y="876299"/>
                </a:lnTo>
                <a:lnTo>
                  <a:pt x="1335833" y="876299"/>
                </a:lnTo>
                <a:lnTo>
                  <a:pt x="1244488" y="901699"/>
                </a:lnTo>
                <a:lnTo>
                  <a:pt x="1201053" y="914399"/>
                </a:lnTo>
                <a:lnTo>
                  <a:pt x="1159358" y="927099"/>
                </a:lnTo>
                <a:lnTo>
                  <a:pt x="1119590" y="952499"/>
                </a:lnTo>
                <a:lnTo>
                  <a:pt x="1081934" y="977899"/>
                </a:lnTo>
                <a:lnTo>
                  <a:pt x="1046576" y="1003299"/>
                </a:lnTo>
                <a:lnTo>
                  <a:pt x="1013702" y="1028699"/>
                </a:lnTo>
                <a:lnTo>
                  <a:pt x="983499" y="1066799"/>
                </a:lnTo>
                <a:lnTo>
                  <a:pt x="956152" y="1104899"/>
                </a:lnTo>
                <a:lnTo>
                  <a:pt x="931848" y="1142999"/>
                </a:lnTo>
                <a:lnTo>
                  <a:pt x="910773" y="1181099"/>
                </a:lnTo>
                <a:lnTo>
                  <a:pt x="893112" y="1219199"/>
                </a:lnTo>
                <a:lnTo>
                  <a:pt x="879052" y="1257299"/>
                </a:lnTo>
                <a:lnTo>
                  <a:pt x="868779" y="1308099"/>
                </a:lnTo>
                <a:lnTo>
                  <a:pt x="862478" y="1358899"/>
                </a:lnTo>
                <a:lnTo>
                  <a:pt x="860337" y="1396999"/>
                </a:lnTo>
                <a:lnTo>
                  <a:pt x="862478" y="1447799"/>
                </a:lnTo>
                <a:lnTo>
                  <a:pt x="868779" y="1498599"/>
                </a:lnTo>
                <a:lnTo>
                  <a:pt x="879052" y="1536699"/>
                </a:lnTo>
                <a:lnTo>
                  <a:pt x="893112" y="1587499"/>
                </a:lnTo>
                <a:lnTo>
                  <a:pt x="910773" y="1625599"/>
                </a:lnTo>
                <a:lnTo>
                  <a:pt x="931848" y="1663699"/>
                </a:lnTo>
                <a:lnTo>
                  <a:pt x="956152" y="1701799"/>
                </a:lnTo>
                <a:lnTo>
                  <a:pt x="983499" y="1739899"/>
                </a:lnTo>
                <a:lnTo>
                  <a:pt x="1013702" y="1765299"/>
                </a:lnTo>
                <a:lnTo>
                  <a:pt x="1046576" y="1803399"/>
                </a:lnTo>
                <a:lnTo>
                  <a:pt x="1081934" y="1828799"/>
                </a:lnTo>
                <a:lnTo>
                  <a:pt x="1119590" y="1854199"/>
                </a:lnTo>
                <a:lnTo>
                  <a:pt x="1159358" y="1879599"/>
                </a:lnTo>
                <a:lnTo>
                  <a:pt x="1201053" y="1892299"/>
                </a:lnTo>
                <a:lnTo>
                  <a:pt x="1244488" y="1904999"/>
                </a:lnTo>
                <a:lnTo>
                  <a:pt x="1289476" y="1917699"/>
                </a:lnTo>
                <a:lnTo>
                  <a:pt x="1676929" y="1917699"/>
                </a:lnTo>
                <a:lnTo>
                  <a:pt x="1656996" y="1930399"/>
                </a:lnTo>
                <a:lnTo>
                  <a:pt x="1615311" y="1955799"/>
                </a:lnTo>
                <a:lnTo>
                  <a:pt x="1478588" y="1993899"/>
                </a:lnTo>
                <a:close/>
              </a:path>
              <a:path w="2895600" h="2768600">
                <a:moveTo>
                  <a:pt x="2467025" y="1079499"/>
                </a:moveTo>
                <a:lnTo>
                  <a:pt x="2417376" y="1079499"/>
                </a:lnTo>
                <a:lnTo>
                  <a:pt x="2399113" y="1066799"/>
                </a:lnTo>
                <a:lnTo>
                  <a:pt x="2383754" y="1054099"/>
                </a:lnTo>
                <a:lnTo>
                  <a:pt x="2372057" y="1041399"/>
                </a:lnTo>
                <a:lnTo>
                  <a:pt x="1763815" y="1041399"/>
                </a:lnTo>
                <a:lnTo>
                  <a:pt x="1756852" y="1028699"/>
                </a:lnTo>
                <a:lnTo>
                  <a:pt x="1751169" y="1028699"/>
                </a:lnTo>
                <a:lnTo>
                  <a:pt x="1712769" y="990599"/>
                </a:lnTo>
                <a:lnTo>
                  <a:pt x="1671668" y="965199"/>
                </a:lnTo>
                <a:lnTo>
                  <a:pt x="1628134" y="939799"/>
                </a:lnTo>
                <a:lnTo>
                  <a:pt x="1582436" y="914399"/>
                </a:lnTo>
                <a:lnTo>
                  <a:pt x="1534841" y="901699"/>
                </a:lnTo>
                <a:lnTo>
                  <a:pt x="1435041" y="876299"/>
                </a:lnTo>
                <a:lnTo>
                  <a:pt x="1666933" y="876299"/>
                </a:lnTo>
                <a:lnTo>
                  <a:pt x="1712697" y="901699"/>
                </a:lnTo>
                <a:lnTo>
                  <a:pt x="1755797" y="939799"/>
                </a:lnTo>
                <a:lnTo>
                  <a:pt x="1796103" y="965199"/>
                </a:lnTo>
                <a:lnTo>
                  <a:pt x="2498956" y="965199"/>
                </a:lnTo>
                <a:lnTo>
                  <a:pt x="2507007" y="977899"/>
                </a:lnTo>
                <a:lnTo>
                  <a:pt x="2512911" y="1003299"/>
                </a:lnTo>
                <a:lnTo>
                  <a:pt x="2507007" y="1041399"/>
                </a:lnTo>
                <a:lnTo>
                  <a:pt x="2490906" y="1054099"/>
                </a:lnTo>
                <a:lnTo>
                  <a:pt x="2467025" y="1079499"/>
                </a:lnTo>
                <a:close/>
              </a:path>
              <a:path w="2895600" h="2768600">
                <a:moveTo>
                  <a:pt x="2498956" y="965199"/>
                </a:moveTo>
                <a:lnTo>
                  <a:pt x="2372057" y="965199"/>
                </a:lnTo>
                <a:lnTo>
                  <a:pt x="2383754" y="952499"/>
                </a:lnTo>
                <a:lnTo>
                  <a:pt x="2399113" y="939799"/>
                </a:lnTo>
                <a:lnTo>
                  <a:pt x="2417376" y="939799"/>
                </a:lnTo>
                <a:lnTo>
                  <a:pt x="2437783" y="927099"/>
                </a:lnTo>
                <a:lnTo>
                  <a:pt x="2467025" y="939799"/>
                </a:lnTo>
                <a:lnTo>
                  <a:pt x="2490906" y="952499"/>
                </a:lnTo>
                <a:lnTo>
                  <a:pt x="2498956" y="965199"/>
                </a:lnTo>
                <a:close/>
              </a:path>
              <a:path w="2895600" h="2768600">
                <a:moveTo>
                  <a:pt x="1676929" y="1917699"/>
                </a:moveTo>
                <a:lnTo>
                  <a:pt x="1477270" y="1917699"/>
                </a:lnTo>
                <a:lnTo>
                  <a:pt x="1522259" y="1904999"/>
                </a:lnTo>
                <a:lnTo>
                  <a:pt x="1565693" y="1892299"/>
                </a:lnTo>
                <a:lnTo>
                  <a:pt x="1607387" y="1879599"/>
                </a:lnTo>
                <a:lnTo>
                  <a:pt x="1647155" y="1854199"/>
                </a:lnTo>
                <a:lnTo>
                  <a:pt x="1684810" y="1828799"/>
                </a:lnTo>
                <a:lnTo>
                  <a:pt x="1720166" y="1803399"/>
                </a:lnTo>
                <a:lnTo>
                  <a:pt x="1753038" y="1765299"/>
                </a:lnTo>
                <a:lnTo>
                  <a:pt x="1783239" y="1739899"/>
                </a:lnTo>
                <a:lnTo>
                  <a:pt x="1810584" y="1701799"/>
                </a:lnTo>
                <a:lnTo>
                  <a:pt x="1834886" y="1663699"/>
                </a:lnTo>
                <a:lnTo>
                  <a:pt x="1855960" y="1625599"/>
                </a:lnTo>
                <a:lnTo>
                  <a:pt x="1873619" y="1587499"/>
                </a:lnTo>
                <a:lnTo>
                  <a:pt x="1887678" y="1536699"/>
                </a:lnTo>
                <a:lnTo>
                  <a:pt x="1897950" y="1498599"/>
                </a:lnTo>
                <a:lnTo>
                  <a:pt x="1904250" y="1447799"/>
                </a:lnTo>
                <a:lnTo>
                  <a:pt x="1906391" y="1396999"/>
                </a:lnTo>
                <a:lnTo>
                  <a:pt x="1909255" y="1384299"/>
                </a:lnTo>
                <a:lnTo>
                  <a:pt x="1917062" y="1371599"/>
                </a:lnTo>
                <a:lnTo>
                  <a:pt x="1928634" y="1371599"/>
                </a:lnTo>
                <a:lnTo>
                  <a:pt x="1942792" y="1358899"/>
                </a:lnTo>
                <a:lnTo>
                  <a:pt x="2595612" y="1358899"/>
                </a:lnTo>
                <a:lnTo>
                  <a:pt x="2607308" y="1346199"/>
                </a:lnTo>
                <a:lnTo>
                  <a:pt x="2622664" y="1333499"/>
                </a:lnTo>
                <a:lnTo>
                  <a:pt x="2640917" y="1333499"/>
                </a:lnTo>
                <a:lnTo>
                  <a:pt x="2661306" y="1320799"/>
                </a:lnTo>
                <a:lnTo>
                  <a:pt x="2690549" y="1333499"/>
                </a:lnTo>
                <a:lnTo>
                  <a:pt x="2714429" y="1346199"/>
                </a:lnTo>
                <a:lnTo>
                  <a:pt x="2730530" y="1371599"/>
                </a:lnTo>
                <a:lnTo>
                  <a:pt x="2736435" y="1396999"/>
                </a:lnTo>
                <a:lnTo>
                  <a:pt x="2730530" y="1435099"/>
                </a:lnTo>
                <a:lnTo>
                  <a:pt x="1978106" y="1435099"/>
                </a:lnTo>
                <a:lnTo>
                  <a:pt x="1972962" y="1485899"/>
                </a:lnTo>
                <a:lnTo>
                  <a:pt x="1963602" y="1536699"/>
                </a:lnTo>
                <a:lnTo>
                  <a:pt x="1950059" y="1587499"/>
                </a:lnTo>
                <a:lnTo>
                  <a:pt x="1932365" y="1638299"/>
                </a:lnTo>
                <a:lnTo>
                  <a:pt x="1912813" y="1676399"/>
                </a:lnTo>
                <a:lnTo>
                  <a:pt x="1890208" y="1714499"/>
                </a:lnTo>
                <a:lnTo>
                  <a:pt x="1864610" y="1752599"/>
                </a:lnTo>
                <a:lnTo>
                  <a:pt x="1836076" y="1790699"/>
                </a:lnTo>
                <a:lnTo>
                  <a:pt x="1804668" y="1816099"/>
                </a:lnTo>
                <a:lnTo>
                  <a:pt x="1770789" y="1854199"/>
                </a:lnTo>
                <a:lnTo>
                  <a:pt x="1734824" y="1879599"/>
                </a:lnTo>
                <a:lnTo>
                  <a:pt x="1696863" y="1904999"/>
                </a:lnTo>
                <a:lnTo>
                  <a:pt x="1676929" y="1917699"/>
                </a:lnTo>
                <a:close/>
              </a:path>
              <a:path w="2895600" h="2768600">
                <a:moveTo>
                  <a:pt x="2690549" y="1473199"/>
                </a:moveTo>
                <a:lnTo>
                  <a:pt x="2640917" y="1473199"/>
                </a:lnTo>
                <a:lnTo>
                  <a:pt x="2622664" y="1460499"/>
                </a:lnTo>
                <a:lnTo>
                  <a:pt x="2607308" y="1447799"/>
                </a:lnTo>
                <a:lnTo>
                  <a:pt x="2595612" y="1435099"/>
                </a:lnTo>
                <a:lnTo>
                  <a:pt x="2730530" y="1435099"/>
                </a:lnTo>
                <a:lnTo>
                  <a:pt x="2714429" y="1447799"/>
                </a:lnTo>
                <a:lnTo>
                  <a:pt x="2690549" y="1473199"/>
                </a:lnTo>
                <a:close/>
              </a:path>
              <a:path w="2895600" h="2768600">
                <a:moveTo>
                  <a:pt x="2117743" y="2184399"/>
                </a:moveTo>
                <a:lnTo>
                  <a:pt x="2005189" y="2184399"/>
                </a:lnTo>
                <a:lnTo>
                  <a:pt x="2023265" y="2171699"/>
                </a:lnTo>
                <a:lnTo>
                  <a:pt x="2039084" y="2158999"/>
                </a:lnTo>
                <a:lnTo>
                  <a:pt x="2161412" y="2044699"/>
                </a:lnTo>
                <a:lnTo>
                  <a:pt x="2172636" y="2019299"/>
                </a:lnTo>
                <a:lnTo>
                  <a:pt x="2177847" y="2006599"/>
                </a:lnTo>
                <a:lnTo>
                  <a:pt x="2176873" y="1981199"/>
                </a:lnTo>
                <a:lnTo>
                  <a:pt x="2169542" y="1968499"/>
                </a:lnTo>
                <a:lnTo>
                  <a:pt x="2094197" y="1854199"/>
                </a:lnTo>
                <a:lnTo>
                  <a:pt x="2089395" y="1841499"/>
                </a:lnTo>
                <a:lnTo>
                  <a:pt x="2085760" y="1841499"/>
                </a:lnTo>
                <a:lnTo>
                  <a:pt x="2083457" y="1828799"/>
                </a:lnTo>
                <a:lnTo>
                  <a:pt x="2082653" y="1816099"/>
                </a:lnTo>
                <a:lnTo>
                  <a:pt x="2085513" y="1803399"/>
                </a:lnTo>
                <a:lnTo>
                  <a:pt x="2093312" y="1790699"/>
                </a:lnTo>
                <a:lnTo>
                  <a:pt x="2710523" y="1790699"/>
                </a:lnTo>
                <a:lnTo>
                  <a:pt x="2722224" y="1765299"/>
                </a:lnTo>
                <a:lnTo>
                  <a:pt x="2737591" y="1752599"/>
                </a:lnTo>
                <a:lnTo>
                  <a:pt x="2805491" y="1752599"/>
                </a:lnTo>
                <a:lnTo>
                  <a:pt x="2829372" y="1765299"/>
                </a:lnTo>
                <a:lnTo>
                  <a:pt x="2845473" y="1790699"/>
                </a:lnTo>
                <a:lnTo>
                  <a:pt x="2851377" y="1816099"/>
                </a:lnTo>
                <a:lnTo>
                  <a:pt x="2845473" y="1854199"/>
                </a:lnTo>
                <a:lnTo>
                  <a:pt x="2186020" y="1854199"/>
                </a:lnTo>
                <a:lnTo>
                  <a:pt x="2231358" y="1930399"/>
                </a:lnTo>
                <a:lnTo>
                  <a:pt x="2241260" y="1955799"/>
                </a:lnTo>
                <a:lnTo>
                  <a:pt x="2247758" y="1968499"/>
                </a:lnTo>
                <a:lnTo>
                  <a:pt x="2250742" y="1993899"/>
                </a:lnTo>
                <a:lnTo>
                  <a:pt x="2250101" y="2019299"/>
                </a:lnTo>
                <a:lnTo>
                  <a:pt x="2245775" y="2031999"/>
                </a:lnTo>
                <a:lnTo>
                  <a:pt x="2237976" y="2057399"/>
                </a:lnTo>
                <a:lnTo>
                  <a:pt x="2226929" y="2070099"/>
                </a:lnTo>
                <a:lnTo>
                  <a:pt x="2212863" y="2095499"/>
                </a:lnTo>
                <a:lnTo>
                  <a:pt x="2117743" y="2184399"/>
                </a:lnTo>
                <a:close/>
              </a:path>
              <a:path w="2895600" h="2768600">
                <a:moveTo>
                  <a:pt x="2805491" y="1892299"/>
                </a:moveTo>
                <a:lnTo>
                  <a:pt x="2737591" y="1892299"/>
                </a:lnTo>
                <a:lnTo>
                  <a:pt x="2722224" y="1879599"/>
                </a:lnTo>
                <a:lnTo>
                  <a:pt x="2710523" y="1854199"/>
                </a:lnTo>
                <a:lnTo>
                  <a:pt x="2845473" y="1854199"/>
                </a:lnTo>
                <a:lnTo>
                  <a:pt x="2829372" y="1879599"/>
                </a:lnTo>
                <a:lnTo>
                  <a:pt x="2805491" y="1892299"/>
                </a:lnTo>
                <a:close/>
              </a:path>
              <a:path w="2895600" h="2768600">
                <a:moveTo>
                  <a:pt x="910467" y="2184399"/>
                </a:moveTo>
                <a:lnTo>
                  <a:pt x="761557" y="2184399"/>
                </a:lnTo>
                <a:lnTo>
                  <a:pt x="780344" y="2171699"/>
                </a:lnTo>
                <a:lnTo>
                  <a:pt x="798298" y="2171699"/>
                </a:lnTo>
                <a:lnTo>
                  <a:pt x="927347" y="2095499"/>
                </a:lnTo>
                <a:lnTo>
                  <a:pt x="957078" y="2082799"/>
                </a:lnTo>
                <a:lnTo>
                  <a:pt x="988702" y="2070099"/>
                </a:lnTo>
                <a:lnTo>
                  <a:pt x="1020803" y="2070099"/>
                </a:lnTo>
                <a:lnTo>
                  <a:pt x="1051959" y="2082799"/>
                </a:lnTo>
                <a:lnTo>
                  <a:pt x="1069540" y="2095499"/>
                </a:lnTo>
                <a:lnTo>
                  <a:pt x="1087385" y="2095499"/>
                </a:lnTo>
                <a:lnTo>
                  <a:pt x="1105431" y="2108199"/>
                </a:lnTo>
                <a:lnTo>
                  <a:pt x="1123612" y="2108199"/>
                </a:lnTo>
                <a:lnTo>
                  <a:pt x="1152854" y="2133599"/>
                </a:lnTo>
                <a:lnTo>
                  <a:pt x="1177072" y="2146299"/>
                </a:lnTo>
                <a:lnTo>
                  <a:pt x="965774" y="2146299"/>
                </a:lnTo>
                <a:lnTo>
                  <a:pt x="910467" y="2184399"/>
                </a:lnTo>
                <a:close/>
              </a:path>
              <a:path w="2895600" h="2768600">
                <a:moveTo>
                  <a:pt x="1584675" y="2400299"/>
                </a:moveTo>
                <a:lnTo>
                  <a:pt x="1488984" y="2400299"/>
                </a:lnTo>
                <a:lnTo>
                  <a:pt x="1505454" y="2387599"/>
                </a:lnTo>
                <a:lnTo>
                  <a:pt x="1518054" y="2374899"/>
                </a:lnTo>
                <a:lnTo>
                  <a:pt x="1525566" y="2349499"/>
                </a:lnTo>
                <a:lnTo>
                  <a:pt x="1560074" y="2209799"/>
                </a:lnTo>
                <a:lnTo>
                  <a:pt x="1571413" y="2171699"/>
                </a:lnTo>
                <a:lnTo>
                  <a:pt x="1589671" y="2146299"/>
                </a:lnTo>
                <a:lnTo>
                  <a:pt x="1613898" y="2133599"/>
                </a:lnTo>
                <a:lnTo>
                  <a:pt x="1643147" y="2108199"/>
                </a:lnTo>
                <a:lnTo>
                  <a:pt x="1661325" y="2108199"/>
                </a:lnTo>
                <a:lnTo>
                  <a:pt x="1679369" y="2095499"/>
                </a:lnTo>
                <a:lnTo>
                  <a:pt x="1697215" y="2095499"/>
                </a:lnTo>
                <a:lnTo>
                  <a:pt x="1714799" y="2082799"/>
                </a:lnTo>
                <a:lnTo>
                  <a:pt x="1745954" y="2070099"/>
                </a:lnTo>
                <a:lnTo>
                  <a:pt x="1778050" y="2070099"/>
                </a:lnTo>
                <a:lnTo>
                  <a:pt x="1809670" y="2082799"/>
                </a:lnTo>
                <a:lnTo>
                  <a:pt x="1839393" y="2095499"/>
                </a:lnTo>
                <a:lnTo>
                  <a:pt x="1925434" y="2146299"/>
                </a:lnTo>
                <a:lnTo>
                  <a:pt x="1746018" y="2146299"/>
                </a:lnTo>
                <a:lnTo>
                  <a:pt x="1707239" y="2171699"/>
                </a:lnTo>
                <a:lnTo>
                  <a:pt x="1687494" y="2171699"/>
                </a:lnTo>
                <a:lnTo>
                  <a:pt x="1667600" y="2184399"/>
                </a:lnTo>
                <a:lnTo>
                  <a:pt x="1654700" y="2184399"/>
                </a:lnTo>
                <a:lnTo>
                  <a:pt x="1644019" y="2197099"/>
                </a:lnTo>
                <a:lnTo>
                  <a:pt x="1635975" y="2209799"/>
                </a:lnTo>
                <a:lnTo>
                  <a:pt x="1630982" y="2222499"/>
                </a:lnTo>
                <a:lnTo>
                  <a:pt x="1596443" y="2374899"/>
                </a:lnTo>
                <a:lnTo>
                  <a:pt x="1589706" y="2387599"/>
                </a:lnTo>
                <a:lnTo>
                  <a:pt x="1584675" y="2400299"/>
                </a:lnTo>
                <a:close/>
              </a:path>
              <a:path w="2895600" h="2768600">
                <a:moveTo>
                  <a:pt x="1512630" y="2463799"/>
                </a:moveTo>
                <a:lnTo>
                  <a:pt x="1254114" y="2463799"/>
                </a:lnTo>
                <a:lnTo>
                  <a:pt x="1234261" y="2451099"/>
                </a:lnTo>
                <a:lnTo>
                  <a:pt x="1216091" y="2438399"/>
                </a:lnTo>
                <a:lnTo>
                  <a:pt x="1200214" y="2425699"/>
                </a:lnTo>
                <a:lnTo>
                  <a:pt x="1187102" y="2412999"/>
                </a:lnTo>
                <a:lnTo>
                  <a:pt x="1177038" y="2387599"/>
                </a:lnTo>
                <a:lnTo>
                  <a:pt x="1170306" y="2374899"/>
                </a:lnTo>
                <a:lnTo>
                  <a:pt x="1135783" y="2222499"/>
                </a:lnTo>
                <a:lnTo>
                  <a:pt x="1130790" y="2209799"/>
                </a:lnTo>
                <a:lnTo>
                  <a:pt x="1122745" y="2197099"/>
                </a:lnTo>
                <a:lnTo>
                  <a:pt x="1112064" y="2184399"/>
                </a:lnTo>
                <a:lnTo>
                  <a:pt x="1099162" y="2184399"/>
                </a:lnTo>
                <a:lnTo>
                  <a:pt x="1079259" y="2171699"/>
                </a:lnTo>
                <a:lnTo>
                  <a:pt x="1059506" y="2171699"/>
                </a:lnTo>
                <a:lnTo>
                  <a:pt x="1020722" y="2146299"/>
                </a:lnTo>
                <a:lnTo>
                  <a:pt x="1177072" y="2146299"/>
                </a:lnTo>
                <a:lnTo>
                  <a:pt x="1195321" y="2171699"/>
                </a:lnTo>
                <a:lnTo>
                  <a:pt x="1206657" y="2209799"/>
                </a:lnTo>
                <a:lnTo>
                  <a:pt x="1241180" y="2349499"/>
                </a:lnTo>
                <a:lnTo>
                  <a:pt x="1248689" y="2374899"/>
                </a:lnTo>
                <a:lnTo>
                  <a:pt x="1261290" y="2387599"/>
                </a:lnTo>
                <a:lnTo>
                  <a:pt x="1277761" y="2400299"/>
                </a:lnTo>
                <a:lnTo>
                  <a:pt x="1584675" y="2400299"/>
                </a:lnTo>
                <a:lnTo>
                  <a:pt x="1579644" y="2412999"/>
                </a:lnTo>
                <a:lnTo>
                  <a:pt x="1566538" y="2425699"/>
                </a:lnTo>
                <a:lnTo>
                  <a:pt x="1550671" y="2438399"/>
                </a:lnTo>
                <a:lnTo>
                  <a:pt x="1532490" y="2451099"/>
                </a:lnTo>
                <a:lnTo>
                  <a:pt x="1512630" y="2463799"/>
                </a:lnTo>
                <a:close/>
              </a:path>
              <a:path w="2895600" h="2768600">
                <a:moveTo>
                  <a:pt x="2034887" y="2247899"/>
                </a:moveTo>
                <a:lnTo>
                  <a:pt x="1949461" y="2247899"/>
                </a:lnTo>
                <a:lnTo>
                  <a:pt x="1930037" y="2235199"/>
                </a:lnTo>
                <a:lnTo>
                  <a:pt x="1800975" y="2146299"/>
                </a:lnTo>
                <a:lnTo>
                  <a:pt x="1925434" y="2146299"/>
                </a:lnTo>
                <a:lnTo>
                  <a:pt x="1968455" y="2171699"/>
                </a:lnTo>
                <a:lnTo>
                  <a:pt x="1986403" y="2171699"/>
                </a:lnTo>
                <a:lnTo>
                  <a:pt x="2005189" y="2184399"/>
                </a:lnTo>
                <a:lnTo>
                  <a:pt x="2117743" y="2184399"/>
                </a:lnTo>
                <a:lnTo>
                  <a:pt x="2090566" y="2209799"/>
                </a:lnTo>
                <a:lnTo>
                  <a:pt x="2073888" y="2222499"/>
                </a:lnTo>
                <a:lnTo>
                  <a:pt x="2055170" y="2235199"/>
                </a:lnTo>
                <a:lnTo>
                  <a:pt x="2034887" y="2247899"/>
                </a:lnTo>
                <a:close/>
              </a:path>
              <a:path w="2895600" h="2768600">
                <a:moveTo>
                  <a:pt x="1823215" y="2692399"/>
                </a:moveTo>
                <a:lnTo>
                  <a:pt x="1533568" y="2692399"/>
                </a:lnTo>
                <a:lnTo>
                  <a:pt x="1582302" y="2679699"/>
                </a:lnTo>
                <a:lnTo>
                  <a:pt x="1630587" y="2679699"/>
                </a:lnTo>
                <a:lnTo>
                  <a:pt x="1818600" y="2628899"/>
                </a:lnTo>
                <a:lnTo>
                  <a:pt x="1864165" y="2603499"/>
                </a:lnTo>
                <a:lnTo>
                  <a:pt x="1909091" y="2590799"/>
                </a:lnTo>
                <a:lnTo>
                  <a:pt x="1953348" y="2565399"/>
                </a:lnTo>
                <a:lnTo>
                  <a:pt x="1996903" y="2552699"/>
                </a:lnTo>
                <a:lnTo>
                  <a:pt x="2039725" y="2527299"/>
                </a:lnTo>
                <a:lnTo>
                  <a:pt x="2081783" y="2501899"/>
                </a:lnTo>
                <a:lnTo>
                  <a:pt x="2123045" y="2476499"/>
                </a:lnTo>
                <a:lnTo>
                  <a:pt x="2163481" y="2438399"/>
                </a:lnTo>
                <a:lnTo>
                  <a:pt x="2203057" y="2412999"/>
                </a:lnTo>
                <a:lnTo>
                  <a:pt x="2208984" y="2412999"/>
                </a:lnTo>
                <a:lnTo>
                  <a:pt x="2216339" y="2400299"/>
                </a:lnTo>
                <a:lnTo>
                  <a:pt x="2489265" y="2400299"/>
                </a:lnTo>
                <a:lnTo>
                  <a:pt x="2500757" y="2387599"/>
                </a:lnTo>
                <a:lnTo>
                  <a:pt x="2515759" y="2374899"/>
                </a:lnTo>
                <a:lnTo>
                  <a:pt x="2533541" y="2374899"/>
                </a:lnTo>
                <a:lnTo>
                  <a:pt x="2553377" y="2362199"/>
                </a:lnTo>
                <a:lnTo>
                  <a:pt x="2582051" y="2374899"/>
                </a:lnTo>
                <a:lnTo>
                  <a:pt x="2605468" y="2387599"/>
                </a:lnTo>
                <a:lnTo>
                  <a:pt x="2621257" y="2412999"/>
                </a:lnTo>
                <a:lnTo>
                  <a:pt x="2627047" y="2438399"/>
                </a:lnTo>
                <a:lnTo>
                  <a:pt x="2621257" y="2463799"/>
                </a:lnTo>
                <a:lnTo>
                  <a:pt x="2613363" y="2476499"/>
                </a:lnTo>
                <a:lnTo>
                  <a:pt x="2235485" y="2476499"/>
                </a:lnTo>
                <a:lnTo>
                  <a:pt x="2195890" y="2501899"/>
                </a:lnTo>
                <a:lnTo>
                  <a:pt x="2155365" y="2527299"/>
                </a:lnTo>
                <a:lnTo>
                  <a:pt x="2113939" y="2552699"/>
                </a:lnTo>
                <a:lnTo>
                  <a:pt x="2071641" y="2578099"/>
                </a:lnTo>
                <a:lnTo>
                  <a:pt x="2028500" y="2603499"/>
                </a:lnTo>
                <a:lnTo>
                  <a:pt x="1984545" y="2628899"/>
                </a:lnTo>
                <a:lnTo>
                  <a:pt x="1939804" y="2654299"/>
                </a:lnTo>
                <a:lnTo>
                  <a:pt x="1848082" y="2679699"/>
                </a:lnTo>
                <a:lnTo>
                  <a:pt x="1823215" y="2692399"/>
                </a:lnTo>
                <a:close/>
              </a:path>
              <a:path w="2895600" h="2768600">
                <a:moveTo>
                  <a:pt x="1469864" y="2476499"/>
                </a:moveTo>
                <a:lnTo>
                  <a:pt x="1296882" y="2476499"/>
                </a:lnTo>
                <a:lnTo>
                  <a:pt x="1275153" y="2463799"/>
                </a:lnTo>
                <a:lnTo>
                  <a:pt x="1491589" y="2463799"/>
                </a:lnTo>
                <a:lnTo>
                  <a:pt x="1469864" y="2476499"/>
                </a:lnTo>
                <a:close/>
              </a:path>
              <a:path w="2895600" h="2768600">
                <a:moveTo>
                  <a:pt x="2582051" y="2514599"/>
                </a:moveTo>
                <a:lnTo>
                  <a:pt x="2532008" y="2514599"/>
                </a:lnTo>
                <a:lnTo>
                  <a:pt x="2513105" y="2501899"/>
                </a:lnTo>
                <a:lnTo>
                  <a:pt x="2497589" y="2489199"/>
                </a:lnTo>
                <a:lnTo>
                  <a:pt x="2486379" y="2476499"/>
                </a:lnTo>
                <a:lnTo>
                  <a:pt x="2613363" y="2476499"/>
                </a:lnTo>
                <a:lnTo>
                  <a:pt x="2605468" y="2489199"/>
                </a:lnTo>
                <a:lnTo>
                  <a:pt x="2582051" y="2514599"/>
                </a:lnTo>
                <a:close/>
              </a:path>
              <a:path w="2895600" h="2768600">
                <a:moveTo>
                  <a:pt x="1542688" y="2755899"/>
                </a:moveTo>
                <a:lnTo>
                  <a:pt x="1233363" y="2755899"/>
                </a:lnTo>
                <a:lnTo>
                  <a:pt x="1183482" y="2743199"/>
                </a:lnTo>
                <a:lnTo>
                  <a:pt x="1594633" y="2743199"/>
                </a:lnTo>
                <a:lnTo>
                  <a:pt x="1542688" y="2755899"/>
                </a:lnTo>
                <a:close/>
              </a:path>
              <a:path w="2895600" h="2768600">
                <a:moveTo>
                  <a:pt x="1437826" y="2768599"/>
                </a:moveTo>
                <a:lnTo>
                  <a:pt x="1334136" y="2768599"/>
                </a:lnTo>
                <a:lnTo>
                  <a:pt x="1283589" y="2755899"/>
                </a:lnTo>
                <a:lnTo>
                  <a:pt x="1490407" y="2755899"/>
                </a:lnTo>
                <a:lnTo>
                  <a:pt x="1437826" y="276859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747868"/>
            <a:ext cx="4710430" cy="3218815"/>
            <a:chOff x="0" y="6747868"/>
            <a:chExt cx="4710430" cy="3218815"/>
          </a:xfrm>
        </p:grpSpPr>
        <p:sp>
          <p:nvSpPr>
            <p:cNvPr id="4" name="object 4"/>
            <p:cNvSpPr/>
            <p:nvPr/>
          </p:nvSpPr>
          <p:spPr>
            <a:xfrm>
              <a:off x="0" y="6954456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6" y="45238"/>
                  </a:moveTo>
                  <a:lnTo>
                    <a:pt x="1028753" y="45238"/>
                  </a:lnTo>
                  <a:lnTo>
                    <a:pt x="1028753" y="0"/>
                  </a:lnTo>
                  <a:lnTo>
                    <a:pt x="1587316" y="0"/>
                  </a:lnTo>
                  <a:lnTo>
                    <a:pt x="1587316" y="45238"/>
                  </a:lnTo>
                  <a:close/>
                </a:path>
                <a:path w="3633470" h="2799715">
                  <a:moveTo>
                    <a:pt x="2061339" y="708731"/>
                  </a:moveTo>
                  <a:lnTo>
                    <a:pt x="1587316" y="708731"/>
                  </a:lnTo>
                  <a:lnTo>
                    <a:pt x="1587316" y="663493"/>
                  </a:lnTo>
                  <a:lnTo>
                    <a:pt x="2061339" y="663493"/>
                  </a:lnTo>
                  <a:lnTo>
                    <a:pt x="2061339" y="708731"/>
                  </a:lnTo>
                  <a:close/>
                </a:path>
                <a:path w="3633470" h="2799715">
                  <a:moveTo>
                    <a:pt x="2861442" y="708731"/>
                  </a:moveTo>
                  <a:lnTo>
                    <a:pt x="2500641" y="708731"/>
                  </a:lnTo>
                  <a:lnTo>
                    <a:pt x="2500641" y="663493"/>
                  </a:lnTo>
                  <a:lnTo>
                    <a:pt x="2861442" y="663493"/>
                  </a:lnTo>
                  <a:lnTo>
                    <a:pt x="2861442" y="708731"/>
                  </a:lnTo>
                  <a:close/>
                </a:path>
                <a:path w="3633470" h="2799715">
                  <a:moveTo>
                    <a:pt x="1043849" y="2074774"/>
                  </a:moveTo>
                  <a:lnTo>
                    <a:pt x="573902" y="2074774"/>
                  </a:lnTo>
                  <a:lnTo>
                    <a:pt x="573902" y="2029536"/>
                  </a:lnTo>
                  <a:lnTo>
                    <a:pt x="1043849" y="2029536"/>
                  </a:lnTo>
                  <a:lnTo>
                    <a:pt x="1043849" y="2074774"/>
                  </a:lnTo>
                  <a:close/>
                </a:path>
                <a:path w="3633470" h="2799715">
                  <a:moveTo>
                    <a:pt x="1935134" y="2080957"/>
                  </a:moveTo>
                  <a:lnTo>
                    <a:pt x="1466545" y="2080957"/>
                  </a:lnTo>
                  <a:lnTo>
                    <a:pt x="1466545" y="2035719"/>
                  </a:lnTo>
                  <a:lnTo>
                    <a:pt x="1935134" y="2035719"/>
                  </a:lnTo>
                  <a:lnTo>
                    <a:pt x="1935134" y="2080957"/>
                  </a:lnTo>
                  <a:close/>
                </a:path>
                <a:path w="3633470" h="2799715">
                  <a:moveTo>
                    <a:pt x="1345775" y="715819"/>
                  </a:moveTo>
                  <a:lnTo>
                    <a:pt x="875828" y="715819"/>
                  </a:lnTo>
                  <a:lnTo>
                    <a:pt x="875828" y="670580"/>
                  </a:lnTo>
                  <a:lnTo>
                    <a:pt x="1345775" y="670580"/>
                  </a:lnTo>
                  <a:lnTo>
                    <a:pt x="1345775" y="715819"/>
                  </a:lnTo>
                  <a:close/>
                </a:path>
                <a:path w="3633470" h="2799715">
                  <a:moveTo>
                    <a:pt x="1366004" y="1872409"/>
                  </a:moveTo>
                  <a:lnTo>
                    <a:pt x="1325546" y="1852202"/>
                  </a:lnTo>
                  <a:lnTo>
                    <a:pt x="1461413" y="1580773"/>
                  </a:lnTo>
                  <a:lnTo>
                    <a:pt x="1501871" y="1600980"/>
                  </a:lnTo>
                  <a:lnTo>
                    <a:pt x="1366004" y="1872409"/>
                  </a:lnTo>
                  <a:close/>
                </a:path>
                <a:path w="3633470" h="2799715">
                  <a:moveTo>
                    <a:pt x="2270272" y="2680966"/>
                  </a:moveTo>
                  <a:lnTo>
                    <a:pt x="1424880" y="2183346"/>
                  </a:lnTo>
                  <a:lnTo>
                    <a:pt x="1447826" y="2144441"/>
                  </a:lnTo>
                  <a:lnTo>
                    <a:pt x="2293218" y="2642061"/>
                  </a:lnTo>
                  <a:lnTo>
                    <a:pt x="2270272" y="2680966"/>
                  </a:lnTo>
                  <a:close/>
                </a:path>
                <a:path w="3633470" h="2799715">
                  <a:moveTo>
                    <a:pt x="762907" y="498223"/>
                  </a:moveTo>
                  <a:lnTo>
                    <a:pt x="720789" y="481786"/>
                  </a:lnTo>
                  <a:lnTo>
                    <a:pt x="856655" y="134960"/>
                  </a:lnTo>
                  <a:lnTo>
                    <a:pt x="898774" y="151397"/>
                  </a:lnTo>
                  <a:lnTo>
                    <a:pt x="762907" y="498223"/>
                  </a:lnTo>
                  <a:close/>
                </a:path>
                <a:path w="3633470" h="2799715">
                  <a:moveTo>
                    <a:pt x="2946283" y="1306479"/>
                  </a:moveTo>
                  <a:lnTo>
                    <a:pt x="2417913" y="854097"/>
                  </a:lnTo>
                  <a:lnTo>
                    <a:pt x="2447351" y="819716"/>
                  </a:lnTo>
                  <a:lnTo>
                    <a:pt x="2975721" y="1272098"/>
                  </a:lnTo>
                  <a:lnTo>
                    <a:pt x="2946283" y="1306479"/>
                  </a:lnTo>
                  <a:close/>
                </a:path>
                <a:path w="3633470" h="2799715">
                  <a:moveTo>
                    <a:pt x="107879" y="1395297"/>
                  </a:moveTo>
                  <a:lnTo>
                    <a:pt x="0" y="1395297"/>
                  </a:lnTo>
                  <a:lnTo>
                    <a:pt x="0" y="1350058"/>
                  </a:lnTo>
                  <a:lnTo>
                    <a:pt x="107879" y="1350058"/>
                  </a:lnTo>
                  <a:lnTo>
                    <a:pt x="107879" y="1395297"/>
                  </a:lnTo>
                  <a:close/>
                </a:path>
                <a:path w="3633470" h="2799715">
                  <a:moveTo>
                    <a:pt x="2938433" y="1395297"/>
                  </a:moveTo>
                  <a:lnTo>
                    <a:pt x="2364774" y="1395297"/>
                  </a:lnTo>
                  <a:lnTo>
                    <a:pt x="2364774" y="1350058"/>
                  </a:lnTo>
                  <a:lnTo>
                    <a:pt x="2938433" y="1350058"/>
                  </a:lnTo>
                  <a:lnTo>
                    <a:pt x="2938433" y="1395297"/>
                  </a:lnTo>
                  <a:close/>
                </a:path>
                <a:path w="3633470" h="2799715">
                  <a:moveTo>
                    <a:pt x="3632862" y="1402384"/>
                  </a:moveTo>
                  <a:lnTo>
                    <a:pt x="3164878" y="1402384"/>
                  </a:lnTo>
                  <a:lnTo>
                    <a:pt x="3164878" y="1357146"/>
                  </a:lnTo>
                  <a:lnTo>
                    <a:pt x="3632862" y="1357146"/>
                  </a:lnTo>
                  <a:lnTo>
                    <a:pt x="3632862" y="1402384"/>
                  </a:lnTo>
                  <a:close/>
                </a:path>
                <a:path w="3633470" h="2799715">
                  <a:moveTo>
                    <a:pt x="2266649" y="2799641"/>
                  </a:moveTo>
                  <a:lnTo>
                    <a:pt x="1791115" y="2799641"/>
                  </a:lnTo>
                  <a:lnTo>
                    <a:pt x="1791115" y="2754403"/>
                  </a:lnTo>
                  <a:lnTo>
                    <a:pt x="2266649" y="2754403"/>
                  </a:lnTo>
                  <a:lnTo>
                    <a:pt x="2266649" y="2799641"/>
                  </a:lnTo>
                  <a:close/>
                </a:path>
                <a:path w="3633470" h="2799715">
                  <a:moveTo>
                    <a:pt x="3157329" y="2799641"/>
                  </a:moveTo>
                  <a:lnTo>
                    <a:pt x="2681796" y="2799641"/>
                  </a:lnTo>
                  <a:lnTo>
                    <a:pt x="2681796" y="2754403"/>
                  </a:lnTo>
                  <a:lnTo>
                    <a:pt x="3157329" y="2754403"/>
                  </a:lnTo>
                  <a:lnTo>
                    <a:pt x="3157329" y="2799641"/>
                  </a:lnTo>
                  <a:close/>
                </a:path>
                <a:path w="3633470" h="2799715">
                  <a:moveTo>
                    <a:pt x="787061" y="51269"/>
                  </a:moveTo>
                  <a:lnTo>
                    <a:pt x="324058" y="51269"/>
                  </a:lnTo>
                  <a:lnTo>
                    <a:pt x="324058" y="6031"/>
                  </a:lnTo>
                  <a:lnTo>
                    <a:pt x="787061" y="6031"/>
                  </a:lnTo>
                  <a:lnTo>
                    <a:pt x="787061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747868"/>
              <a:ext cx="4710279" cy="32186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828674" cy="130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39976" y="1457477"/>
            <a:ext cx="57149" cy="7581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8319" y="2093792"/>
            <a:ext cx="4286249" cy="2133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5555" y="5972296"/>
            <a:ext cx="5257799" cy="15525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65440" y="136648"/>
            <a:ext cx="430657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905"/>
              <a:t>F</a:t>
            </a:r>
            <a:r>
              <a:rPr dirty="0" sz="5500" spc="-940"/>
              <a:t>R</a:t>
            </a:r>
            <a:r>
              <a:rPr dirty="0" sz="5500" spc="-580"/>
              <a:t>A</a:t>
            </a:r>
            <a:r>
              <a:rPr dirty="0" sz="5500" spc="-465"/>
              <a:t>M</a:t>
            </a:r>
            <a:r>
              <a:rPr dirty="0" sz="5500" spc="-1160"/>
              <a:t>E</a:t>
            </a:r>
            <a:r>
              <a:rPr dirty="0" sz="5500" spc="-140"/>
              <a:t>W</a:t>
            </a:r>
            <a:r>
              <a:rPr dirty="0" sz="5500" spc="-265"/>
              <a:t>O</a:t>
            </a:r>
            <a:r>
              <a:rPr dirty="0" sz="5500" spc="-940"/>
              <a:t>R</a:t>
            </a:r>
            <a:r>
              <a:rPr dirty="0" sz="5500" spc="-1290"/>
              <a:t>K</a:t>
            </a:r>
            <a:endParaRPr sz="5500"/>
          </a:p>
        </p:txBody>
      </p:sp>
      <p:sp>
        <p:nvSpPr>
          <p:cNvPr id="11" name="object 11"/>
          <p:cNvSpPr txBox="1"/>
          <p:nvPr/>
        </p:nvSpPr>
        <p:spPr>
          <a:xfrm>
            <a:off x="9585573" y="1454290"/>
            <a:ext cx="7192009" cy="7431405"/>
          </a:xfrm>
          <a:prstGeom prst="rect">
            <a:avLst/>
          </a:prstGeom>
        </p:spPr>
        <p:txBody>
          <a:bodyPr wrap="square" lIns="0" tIns="227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2600" spc="45" b="1">
                <a:solidFill>
                  <a:srgbClr val="FFFFFF"/>
                </a:solidFill>
                <a:latin typeface="Arial"/>
                <a:cs typeface="Arial"/>
              </a:rPr>
              <a:t>ANACONDA</a:t>
            </a:r>
            <a:endParaRPr sz="2600">
              <a:latin typeface="Arial"/>
              <a:cs typeface="Arial"/>
            </a:endParaRPr>
          </a:p>
          <a:p>
            <a:pPr marL="12700" marR="40005">
              <a:lnSpc>
                <a:spcPct val="115399"/>
              </a:lnSpc>
              <a:spcBef>
                <a:spcPts val="1215"/>
              </a:spcBef>
            </a:pPr>
            <a:r>
              <a:rPr dirty="0" sz="2600" spc="-80">
                <a:solidFill>
                  <a:srgbClr val="FFFFFF"/>
                </a:solidFill>
                <a:latin typeface="Arial Black"/>
                <a:cs typeface="Arial Black"/>
              </a:rPr>
              <a:t>Anaconda </a:t>
            </a:r>
            <a:r>
              <a:rPr dirty="0" sz="2600" spc="-23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6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distribution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600" spc="-14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Python  </a:t>
            </a:r>
            <a:r>
              <a:rPr dirty="0" sz="2600" spc="-1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2600" spc="-445">
                <a:solidFill>
                  <a:srgbClr val="FFFFFF"/>
                </a:solidFill>
                <a:latin typeface="Arial Black"/>
                <a:cs typeface="Arial Black"/>
              </a:rPr>
              <a:t>R </a:t>
            </a:r>
            <a:r>
              <a:rPr dirty="0" sz="2600" spc="-50">
                <a:solidFill>
                  <a:srgbClr val="FFFFFF"/>
                </a:solidFill>
                <a:latin typeface="Arial Black"/>
                <a:cs typeface="Arial Black"/>
              </a:rPr>
              <a:t>programming </a:t>
            </a:r>
            <a:r>
              <a:rPr dirty="0" sz="2600" spc="-75">
                <a:solidFill>
                  <a:srgbClr val="FFFFFF"/>
                </a:solidFill>
                <a:latin typeface="Arial Black"/>
                <a:cs typeface="Arial Black"/>
              </a:rPr>
              <a:t>languages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for  </a:t>
            </a:r>
            <a:r>
              <a:rPr dirty="0" sz="2600" spc="-185">
                <a:solidFill>
                  <a:srgbClr val="FFFFFF"/>
                </a:solidFill>
                <a:latin typeface="Arial Black"/>
                <a:cs typeface="Arial Black"/>
              </a:rPr>
              <a:t>scientific </a:t>
            </a:r>
            <a:r>
              <a:rPr dirty="0" sz="2600" spc="-80">
                <a:solidFill>
                  <a:srgbClr val="FFFFFF"/>
                </a:solidFill>
                <a:latin typeface="Arial Black"/>
                <a:cs typeface="Arial Black"/>
              </a:rPr>
              <a:t>computing </a:t>
            </a:r>
            <a:r>
              <a:rPr dirty="0" sz="2600">
                <a:solidFill>
                  <a:srgbClr val="FFFFFF"/>
                </a:solidFill>
                <a:latin typeface="Arial Black"/>
                <a:cs typeface="Arial Black"/>
              </a:rPr>
              <a:t>(data </a:t>
            </a:r>
            <a:r>
              <a:rPr dirty="0" sz="2600" spc="-185">
                <a:solidFill>
                  <a:srgbClr val="FFFFFF"/>
                </a:solidFill>
                <a:latin typeface="Arial Black"/>
                <a:cs typeface="Arial Black"/>
              </a:rPr>
              <a:t>science,  </a:t>
            </a:r>
            <a:r>
              <a:rPr dirty="0" sz="2600" spc="-85">
                <a:solidFill>
                  <a:srgbClr val="FFFFFF"/>
                </a:solidFill>
                <a:latin typeface="Arial Black"/>
                <a:cs typeface="Arial Black"/>
              </a:rPr>
              <a:t>machine </a:t>
            </a:r>
            <a:r>
              <a:rPr dirty="0" sz="2600" spc="-114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dirty="0" sz="2600" spc="-135">
                <a:solidFill>
                  <a:srgbClr val="FFFFFF"/>
                </a:solidFill>
                <a:latin typeface="Arial Black"/>
                <a:cs typeface="Arial Black"/>
              </a:rPr>
              <a:t>applications,</a:t>
            </a:r>
            <a:r>
              <a:rPr dirty="0" sz="2600" spc="-3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Arial Black"/>
                <a:cs typeface="Arial Black"/>
              </a:rPr>
              <a:t>large-scale  </a:t>
            </a:r>
            <a:r>
              <a:rPr dirty="0" sz="2600" spc="-40">
                <a:solidFill>
                  <a:srgbClr val="FFFFFF"/>
                </a:solidFill>
                <a:latin typeface="Arial Black"/>
                <a:cs typeface="Arial Black"/>
              </a:rPr>
              <a:t>data </a:t>
            </a:r>
            <a:r>
              <a:rPr dirty="0" sz="2600" spc="-150">
                <a:solidFill>
                  <a:srgbClr val="FFFFFF"/>
                </a:solidFill>
                <a:latin typeface="Arial Black"/>
                <a:cs typeface="Arial Black"/>
              </a:rPr>
              <a:t>processing, </a:t>
            </a:r>
            <a:r>
              <a:rPr dirty="0" sz="2600" spc="-140">
                <a:solidFill>
                  <a:srgbClr val="FFFFFF"/>
                </a:solidFill>
                <a:latin typeface="Arial Black"/>
                <a:cs typeface="Arial Black"/>
              </a:rPr>
              <a:t>predictive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analytics,</a:t>
            </a:r>
            <a:r>
              <a:rPr dirty="0" sz="2600" spc="-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Arial Black"/>
                <a:cs typeface="Arial Black"/>
              </a:rPr>
              <a:t>etc</a:t>
            </a:r>
            <a:endParaRPr sz="2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dirty="0" sz="26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40" b="1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1200"/>
              </a:spcBef>
            </a:pPr>
            <a:r>
              <a:rPr dirty="0" sz="2600" spc="-27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Python </a:t>
            </a:r>
            <a:r>
              <a:rPr dirty="0" sz="2600" spc="-135">
                <a:solidFill>
                  <a:srgbClr val="FFFFFF"/>
                </a:solidFill>
                <a:latin typeface="Arial Black"/>
                <a:cs typeface="Arial Black"/>
              </a:rPr>
              <a:t>library </a:t>
            </a:r>
            <a:r>
              <a:rPr dirty="0" sz="2600" spc="-23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26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reusable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chunk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of  </a:t>
            </a:r>
            <a:r>
              <a:rPr dirty="0" sz="2600" spc="-85">
                <a:solidFill>
                  <a:srgbClr val="FFFFFF"/>
                </a:solidFill>
                <a:latin typeface="Arial Black"/>
                <a:cs typeface="Arial Black"/>
              </a:rPr>
              <a:t>code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that </a:t>
            </a:r>
            <a:r>
              <a:rPr dirty="0" sz="2600" spc="-95">
                <a:solidFill>
                  <a:srgbClr val="FFFFFF"/>
                </a:solidFill>
                <a:latin typeface="Arial Black"/>
                <a:cs typeface="Arial Black"/>
              </a:rPr>
              <a:t>you </a:t>
            </a:r>
            <a:r>
              <a:rPr dirty="0" sz="2600" spc="-15">
                <a:solidFill>
                  <a:srgbClr val="FFFFFF"/>
                </a:solidFill>
                <a:latin typeface="Arial Black"/>
                <a:cs typeface="Arial Black"/>
              </a:rPr>
              <a:t>may </a:t>
            </a:r>
            <a:r>
              <a:rPr dirty="0" sz="2600" spc="-150">
                <a:solidFill>
                  <a:srgbClr val="FFFFFF"/>
                </a:solidFill>
                <a:latin typeface="Arial Black"/>
                <a:cs typeface="Arial Black"/>
              </a:rPr>
              <a:t>want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600" spc="-130">
                <a:solidFill>
                  <a:srgbClr val="FFFFFF"/>
                </a:solidFill>
                <a:latin typeface="Arial Black"/>
                <a:cs typeface="Arial Black"/>
              </a:rPr>
              <a:t>include </a:t>
            </a:r>
            <a:r>
              <a:rPr dirty="0" sz="2600" spc="-155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your  </a:t>
            </a:r>
            <a:r>
              <a:rPr dirty="0" sz="2600" spc="-10">
                <a:solidFill>
                  <a:srgbClr val="FFFFFF"/>
                </a:solidFill>
                <a:latin typeface="Arial Black"/>
                <a:cs typeface="Arial Black"/>
              </a:rPr>
              <a:t>programs/ </a:t>
            </a:r>
            <a:r>
              <a:rPr dirty="0" sz="2600" spc="-170">
                <a:solidFill>
                  <a:srgbClr val="FFFFFF"/>
                </a:solidFill>
                <a:latin typeface="Arial Black"/>
                <a:cs typeface="Arial Black"/>
              </a:rPr>
              <a:t>projects. </a:t>
            </a:r>
            <a:r>
              <a:rPr dirty="0" sz="2600" spc="-35">
                <a:solidFill>
                  <a:srgbClr val="FFFFFF"/>
                </a:solidFill>
                <a:latin typeface="Arial Black"/>
                <a:cs typeface="Arial Black"/>
              </a:rPr>
              <a:t>Compared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to  </a:t>
            </a:r>
            <a:r>
              <a:rPr dirty="0" sz="2600" spc="-75">
                <a:solidFill>
                  <a:srgbClr val="FFFFFF"/>
                </a:solidFill>
                <a:latin typeface="Arial Black"/>
                <a:cs typeface="Arial Black"/>
              </a:rPr>
              <a:t>languages </a:t>
            </a:r>
            <a:r>
              <a:rPr dirty="0" sz="2600" spc="-250">
                <a:solidFill>
                  <a:srgbClr val="FFFFFF"/>
                </a:solidFill>
                <a:latin typeface="Arial Black"/>
                <a:cs typeface="Arial Black"/>
              </a:rPr>
              <a:t>like </a:t>
            </a:r>
            <a:r>
              <a:rPr dirty="0" sz="2600" spc="30">
                <a:solidFill>
                  <a:srgbClr val="FFFFFF"/>
                </a:solidFill>
                <a:latin typeface="Arial Black"/>
                <a:cs typeface="Arial Black"/>
              </a:rPr>
              <a:t>C++ </a:t>
            </a:r>
            <a:r>
              <a:rPr dirty="0" sz="2600" spc="-13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dirty="0" sz="2600" spc="-190">
                <a:solidFill>
                  <a:srgbClr val="FFFFFF"/>
                </a:solidFill>
                <a:latin typeface="Arial Black"/>
                <a:cs typeface="Arial Black"/>
              </a:rPr>
              <a:t>C,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Python </a:t>
            </a:r>
            <a:r>
              <a:rPr dirty="0" sz="2600" spc="-155">
                <a:solidFill>
                  <a:srgbClr val="FFFFFF"/>
                </a:solidFill>
                <a:latin typeface="Arial Black"/>
                <a:cs typeface="Arial Black"/>
              </a:rPr>
              <a:t>libraries</a:t>
            </a:r>
            <a:r>
              <a:rPr dirty="0" sz="26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Arial Black"/>
                <a:cs typeface="Arial Black"/>
              </a:rPr>
              <a:t>do 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dirty="0" sz="2600" spc="-114">
                <a:solidFill>
                  <a:srgbClr val="FFFFFF"/>
                </a:solidFill>
                <a:latin typeface="Arial Black"/>
                <a:cs typeface="Arial Black"/>
              </a:rPr>
              <a:t>pertain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2600" spc="-65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2600" spc="-165">
                <a:solidFill>
                  <a:srgbClr val="FFFFFF"/>
                </a:solidFill>
                <a:latin typeface="Arial Black"/>
                <a:cs typeface="Arial Black"/>
              </a:rPr>
              <a:t>specific </a:t>
            </a:r>
            <a:r>
              <a:rPr dirty="0" sz="2600" spc="-195">
                <a:solidFill>
                  <a:srgbClr val="FFFFFF"/>
                </a:solidFill>
                <a:latin typeface="Arial Black"/>
                <a:cs typeface="Arial Black"/>
              </a:rPr>
              <a:t>context </a:t>
            </a:r>
            <a:r>
              <a:rPr dirty="0" sz="2600" spc="-155">
                <a:solidFill>
                  <a:srgbClr val="FFFFFF"/>
                </a:solidFill>
                <a:latin typeface="Arial Black"/>
                <a:cs typeface="Arial Black"/>
              </a:rPr>
              <a:t>in  </a:t>
            </a:r>
            <a:r>
              <a:rPr dirty="0" sz="2600" spc="-185">
                <a:solidFill>
                  <a:srgbClr val="FFFFFF"/>
                </a:solidFill>
                <a:latin typeface="Arial Black"/>
                <a:cs typeface="Arial Black"/>
              </a:rPr>
              <a:t>Python. </a:t>
            </a:r>
            <a:r>
              <a:rPr dirty="0" sz="2600" spc="-235">
                <a:solidFill>
                  <a:srgbClr val="FFFFFF"/>
                </a:solidFill>
                <a:latin typeface="Arial Black"/>
                <a:cs typeface="Arial Black"/>
              </a:rPr>
              <a:t>Here, </a:t>
            </a:r>
            <a:r>
              <a:rPr dirty="0" sz="26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2600" spc="-175">
                <a:solidFill>
                  <a:srgbClr val="FFFFFF"/>
                </a:solidFill>
                <a:latin typeface="Arial Black"/>
                <a:cs typeface="Arial Black"/>
              </a:rPr>
              <a:t>'library'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loosely </a:t>
            </a:r>
            <a:r>
              <a:rPr dirty="0" sz="2600" spc="-145">
                <a:solidFill>
                  <a:srgbClr val="FFFFFF"/>
                </a:solidFill>
                <a:latin typeface="Arial Black"/>
                <a:cs typeface="Arial Black"/>
              </a:rPr>
              <a:t>describes </a:t>
            </a:r>
            <a:r>
              <a:rPr dirty="0" sz="2600" spc="2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dirty="0" sz="2600" spc="-160">
                <a:solidFill>
                  <a:srgbClr val="FFFFFF"/>
                </a:solidFill>
                <a:latin typeface="Arial Black"/>
                <a:cs typeface="Arial Black"/>
              </a:rPr>
              <a:t>collection </a:t>
            </a:r>
            <a:r>
              <a:rPr dirty="0" sz="2600" spc="-12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2600" spc="-140">
                <a:solidFill>
                  <a:srgbClr val="FFFFFF"/>
                </a:solidFill>
                <a:latin typeface="Arial Black"/>
                <a:cs typeface="Arial Black"/>
              </a:rPr>
              <a:t>core</a:t>
            </a:r>
            <a:r>
              <a:rPr dirty="0" sz="26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Arial Black"/>
                <a:cs typeface="Arial Black"/>
              </a:rPr>
              <a:t>modules.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61779" y="7605856"/>
            <a:ext cx="826769" cy="1647825"/>
          </a:xfrm>
          <a:custGeom>
            <a:avLst/>
            <a:gdLst/>
            <a:ahLst/>
            <a:cxnLst/>
            <a:rect l="l" t="t" r="r" b="b"/>
            <a:pathLst>
              <a:path w="826769" h="1647825">
                <a:moveTo>
                  <a:pt x="823912" y="1647824"/>
                </a:moveTo>
                <a:lnTo>
                  <a:pt x="775501" y="1646426"/>
                </a:lnTo>
                <a:lnTo>
                  <a:pt x="727826" y="1642281"/>
                </a:lnTo>
                <a:lnTo>
                  <a:pt x="680966" y="1635468"/>
                </a:lnTo>
                <a:lnTo>
                  <a:pt x="634997" y="1626064"/>
                </a:lnTo>
                <a:lnTo>
                  <a:pt x="589996" y="1614146"/>
                </a:lnTo>
                <a:lnTo>
                  <a:pt x="546041" y="1599791"/>
                </a:lnTo>
                <a:lnTo>
                  <a:pt x="503208" y="1583077"/>
                </a:lnTo>
                <a:lnTo>
                  <a:pt x="461576" y="1564081"/>
                </a:lnTo>
                <a:lnTo>
                  <a:pt x="421222" y="1542880"/>
                </a:lnTo>
                <a:lnTo>
                  <a:pt x="382223" y="1519551"/>
                </a:lnTo>
                <a:lnTo>
                  <a:pt x="344655" y="1494172"/>
                </a:lnTo>
                <a:lnTo>
                  <a:pt x="308597" y="1466820"/>
                </a:lnTo>
                <a:lnTo>
                  <a:pt x="274126" y="1437572"/>
                </a:lnTo>
                <a:lnTo>
                  <a:pt x="241318" y="1406506"/>
                </a:lnTo>
                <a:lnTo>
                  <a:pt x="210252" y="1373698"/>
                </a:lnTo>
                <a:lnTo>
                  <a:pt x="181004" y="1339227"/>
                </a:lnTo>
                <a:lnTo>
                  <a:pt x="153652" y="1303169"/>
                </a:lnTo>
                <a:lnTo>
                  <a:pt x="128273" y="1265601"/>
                </a:lnTo>
                <a:lnTo>
                  <a:pt x="104944" y="1226602"/>
                </a:lnTo>
                <a:lnTo>
                  <a:pt x="83743" y="1186248"/>
                </a:lnTo>
                <a:lnTo>
                  <a:pt x="64747" y="1144616"/>
                </a:lnTo>
                <a:lnTo>
                  <a:pt x="48033" y="1101783"/>
                </a:lnTo>
                <a:lnTo>
                  <a:pt x="33678" y="1057828"/>
                </a:lnTo>
                <a:lnTo>
                  <a:pt x="21760" y="1012827"/>
                </a:lnTo>
                <a:lnTo>
                  <a:pt x="12355" y="966858"/>
                </a:lnTo>
                <a:lnTo>
                  <a:pt x="5543" y="919997"/>
                </a:lnTo>
                <a:lnTo>
                  <a:pt x="1398" y="872323"/>
                </a:lnTo>
                <a:lnTo>
                  <a:pt x="0" y="823912"/>
                </a:lnTo>
                <a:lnTo>
                  <a:pt x="1398" y="775501"/>
                </a:lnTo>
                <a:lnTo>
                  <a:pt x="5543" y="727826"/>
                </a:lnTo>
                <a:lnTo>
                  <a:pt x="12355" y="680966"/>
                </a:lnTo>
                <a:lnTo>
                  <a:pt x="21760" y="634997"/>
                </a:lnTo>
                <a:lnTo>
                  <a:pt x="33678" y="589996"/>
                </a:lnTo>
                <a:lnTo>
                  <a:pt x="48033" y="546041"/>
                </a:lnTo>
                <a:lnTo>
                  <a:pt x="64747" y="503208"/>
                </a:lnTo>
                <a:lnTo>
                  <a:pt x="83743" y="461576"/>
                </a:lnTo>
                <a:lnTo>
                  <a:pt x="104944" y="421222"/>
                </a:lnTo>
                <a:lnTo>
                  <a:pt x="128273" y="382223"/>
                </a:lnTo>
                <a:lnTo>
                  <a:pt x="153652" y="344655"/>
                </a:lnTo>
                <a:lnTo>
                  <a:pt x="181004" y="308597"/>
                </a:lnTo>
                <a:lnTo>
                  <a:pt x="210252" y="274126"/>
                </a:lnTo>
                <a:lnTo>
                  <a:pt x="241318" y="241318"/>
                </a:lnTo>
                <a:lnTo>
                  <a:pt x="274126" y="210252"/>
                </a:lnTo>
                <a:lnTo>
                  <a:pt x="308597" y="181004"/>
                </a:lnTo>
                <a:lnTo>
                  <a:pt x="344655" y="153652"/>
                </a:lnTo>
                <a:lnTo>
                  <a:pt x="382223" y="128273"/>
                </a:lnTo>
                <a:lnTo>
                  <a:pt x="421222" y="104944"/>
                </a:lnTo>
                <a:lnTo>
                  <a:pt x="461576" y="83743"/>
                </a:lnTo>
                <a:lnTo>
                  <a:pt x="503208" y="64747"/>
                </a:lnTo>
                <a:lnTo>
                  <a:pt x="546041" y="48033"/>
                </a:lnTo>
                <a:lnTo>
                  <a:pt x="589996" y="33678"/>
                </a:lnTo>
                <a:lnTo>
                  <a:pt x="634997" y="21760"/>
                </a:lnTo>
                <a:lnTo>
                  <a:pt x="680966" y="12355"/>
                </a:lnTo>
                <a:lnTo>
                  <a:pt x="727826" y="5543"/>
                </a:lnTo>
                <a:lnTo>
                  <a:pt x="775501" y="1398"/>
                </a:lnTo>
                <a:lnTo>
                  <a:pt x="823912" y="0"/>
                </a:lnTo>
                <a:lnTo>
                  <a:pt x="826221" y="66"/>
                </a:lnTo>
                <a:lnTo>
                  <a:pt x="826221" y="1647758"/>
                </a:lnTo>
                <a:lnTo>
                  <a:pt x="823912" y="1647824"/>
                </a:lnTo>
                <a:close/>
              </a:path>
            </a:pathLst>
          </a:custGeom>
          <a:solidFill>
            <a:srgbClr val="E146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09983" y="316405"/>
            <a:ext cx="2895600" cy="2768600"/>
          </a:xfrm>
          <a:custGeom>
            <a:avLst/>
            <a:gdLst/>
            <a:ahLst/>
            <a:cxnLst/>
            <a:rect l="l" t="t" r="r" b="b"/>
            <a:pathLst>
              <a:path w="2895600" h="2768600">
                <a:moveTo>
                  <a:pt x="1579445" y="12699"/>
                </a:moveTo>
                <a:lnTo>
                  <a:pt x="1183482" y="12699"/>
                </a:lnTo>
                <a:lnTo>
                  <a:pt x="1233363" y="0"/>
                </a:lnTo>
                <a:lnTo>
                  <a:pt x="1531234" y="0"/>
                </a:lnTo>
                <a:lnTo>
                  <a:pt x="1579445" y="12699"/>
                </a:lnTo>
                <a:close/>
              </a:path>
              <a:path w="2895600" h="2768600">
                <a:moveTo>
                  <a:pt x="1646207" y="2743199"/>
                </a:moveTo>
                <a:lnTo>
                  <a:pt x="1133968" y="2743199"/>
                </a:lnTo>
                <a:lnTo>
                  <a:pt x="892706" y="2679699"/>
                </a:lnTo>
                <a:lnTo>
                  <a:pt x="845876" y="2654299"/>
                </a:lnTo>
                <a:lnTo>
                  <a:pt x="801314" y="2641599"/>
                </a:lnTo>
                <a:lnTo>
                  <a:pt x="757605" y="2616199"/>
                </a:lnTo>
                <a:lnTo>
                  <a:pt x="714767" y="2590799"/>
                </a:lnTo>
                <a:lnTo>
                  <a:pt x="672819" y="2565399"/>
                </a:lnTo>
                <a:lnTo>
                  <a:pt x="631778" y="2539999"/>
                </a:lnTo>
                <a:lnTo>
                  <a:pt x="591664" y="2514599"/>
                </a:lnTo>
                <a:lnTo>
                  <a:pt x="552496" y="2489199"/>
                </a:lnTo>
                <a:lnTo>
                  <a:pt x="514291" y="2451099"/>
                </a:lnTo>
                <a:lnTo>
                  <a:pt x="477068" y="2425699"/>
                </a:lnTo>
                <a:lnTo>
                  <a:pt x="440846" y="2387599"/>
                </a:lnTo>
                <a:lnTo>
                  <a:pt x="405644" y="2362199"/>
                </a:lnTo>
                <a:lnTo>
                  <a:pt x="371637" y="2324099"/>
                </a:lnTo>
                <a:lnTo>
                  <a:pt x="338998" y="2285999"/>
                </a:lnTo>
                <a:lnTo>
                  <a:pt x="307739" y="2247899"/>
                </a:lnTo>
                <a:lnTo>
                  <a:pt x="277872" y="2209799"/>
                </a:lnTo>
                <a:lnTo>
                  <a:pt x="249411" y="2171699"/>
                </a:lnTo>
                <a:lnTo>
                  <a:pt x="222367" y="2133599"/>
                </a:lnTo>
                <a:lnTo>
                  <a:pt x="196753" y="2095499"/>
                </a:lnTo>
                <a:lnTo>
                  <a:pt x="172583" y="2044699"/>
                </a:lnTo>
                <a:lnTo>
                  <a:pt x="149867" y="2006599"/>
                </a:lnTo>
                <a:lnTo>
                  <a:pt x="128620" y="1968499"/>
                </a:lnTo>
                <a:lnTo>
                  <a:pt x="108854" y="1917699"/>
                </a:lnTo>
                <a:lnTo>
                  <a:pt x="90037" y="1866899"/>
                </a:lnTo>
                <a:lnTo>
                  <a:pt x="72991" y="1828799"/>
                </a:lnTo>
                <a:lnTo>
                  <a:pt x="57721" y="1777999"/>
                </a:lnTo>
                <a:lnTo>
                  <a:pt x="44229" y="1727199"/>
                </a:lnTo>
                <a:lnTo>
                  <a:pt x="32522" y="1676399"/>
                </a:lnTo>
                <a:lnTo>
                  <a:pt x="22604" y="1625599"/>
                </a:lnTo>
                <a:lnTo>
                  <a:pt x="14478" y="1574799"/>
                </a:lnTo>
                <a:lnTo>
                  <a:pt x="8151" y="1536699"/>
                </a:lnTo>
                <a:lnTo>
                  <a:pt x="3625" y="1485899"/>
                </a:lnTo>
                <a:lnTo>
                  <a:pt x="907" y="1435099"/>
                </a:lnTo>
                <a:lnTo>
                  <a:pt x="0" y="1384299"/>
                </a:lnTo>
                <a:lnTo>
                  <a:pt x="907" y="1333499"/>
                </a:lnTo>
                <a:lnTo>
                  <a:pt x="3625" y="1282699"/>
                </a:lnTo>
                <a:lnTo>
                  <a:pt x="8151" y="1231899"/>
                </a:lnTo>
                <a:lnTo>
                  <a:pt x="14478" y="1181099"/>
                </a:lnTo>
                <a:lnTo>
                  <a:pt x="22604" y="1130299"/>
                </a:lnTo>
                <a:lnTo>
                  <a:pt x="32522" y="1079499"/>
                </a:lnTo>
                <a:lnTo>
                  <a:pt x="44229" y="1028699"/>
                </a:lnTo>
                <a:lnTo>
                  <a:pt x="57721" y="977899"/>
                </a:lnTo>
                <a:lnTo>
                  <a:pt x="72991" y="939799"/>
                </a:lnTo>
                <a:lnTo>
                  <a:pt x="90037" y="888999"/>
                </a:lnTo>
                <a:lnTo>
                  <a:pt x="108854" y="838199"/>
                </a:lnTo>
                <a:lnTo>
                  <a:pt x="128620" y="800099"/>
                </a:lnTo>
                <a:lnTo>
                  <a:pt x="149867" y="749299"/>
                </a:lnTo>
                <a:lnTo>
                  <a:pt x="172583" y="711199"/>
                </a:lnTo>
                <a:lnTo>
                  <a:pt x="196753" y="660399"/>
                </a:lnTo>
                <a:lnTo>
                  <a:pt x="222367" y="622299"/>
                </a:lnTo>
                <a:lnTo>
                  <a:pt x="249411" y="584199"/>
                </a:lnTo>
                <a:lnTo>
                  <a:pt x="277872" y="546099"/>
                </a:lnTo>
                <a:lnTo>
                  <a:pt x="307739" y="507999"/>
                </a:lnTo>
                <a:lnTo>
                  <a:pt x="338998" y="469899"/>
                </a:lnTo>
                <a:lnTo>
                  <a:pt x="371637" y="431799"/>
                </a:lnTo>
                <a:lnTo>
                  <a:pt x="405644" y="393699"/>
                </a:lnTo>
                <a:lnTo>
                  <a:pt x="440846" y="368299"/>
                </a:lnTo>
                <a:lnTo>
                  <a:pt x="477068" y="330199"/>
                </a:lnTo>
                <a:lnTo>
                  <a:pt x="514291" y="304799"/>
                </a:lnTo>
                <a:lnTo>
                  <a:pt x="552496" y="266699"/>
                </a:lnTo>
                <a:lnTo>
                  <a:pt x="591664" y="241299"/>
                </a:lnTo>
                <a:lnTo>
                  <a:pt x="631778" y="215899"/>
                </a:lnTo>
                <a:lnTo>
                  <a:pt x="672819" y="190499"/>
                </a:lnTo>
                <a:lnTo>
                  <a:pt x="714767" y="165099"/>
                </a:lnTo>
                <a:lnTo>
                  <a:pt x="757605" y="139699"/>
                </a:lnTo>
                <a:lnTo>
                  <a:pt x="801314" y="126999"/>
                </a:lnTo>
                <a:lnTo>
                  <a:pt x="845876" y="101599"/>
                </a:lnTo>
                <a:lnTo>
                  <a:pt x="892706" y="88899"/>
                </a:lnTo>
                <a:lnTo>
                  <a:pt x="940041" y="63499"/>
                </a:lnTo>
                <a:lnTo>
                  <a:pt x="1133968" y="12699"/>
                </a:lnTo>
                <a:lnTo>
                  <a:pt x="1627342" y="12699"/>
                </a:lnTo>
                <a:lnTo>
                  <a:pt x="1815253" y="63499"/>
                </a:lnTo>
                <a:lnTo>
                  <a:pt x="1241583" y="63499"/>
                </a:lnTo>
                <a:lnTo>
                  <a:pt x="1194726" y="76199"/>
                </a:lnTo>
                <a:lnTo>
                  <a:pt x="1148390" y="76199"/>
                </a:lnTo>
                <a:lnTo>
                  <a:pt x="968862" y="126999"/>
                </a:lnTo>
                <a:lnTo>
                  <a:pt x="925584" y="139699"/>
                </a:lnTo>
                <a:lnTo>
                  <a:pt x="883007" y="165099"/>
                </a:lnTo>
                <a:lnTo>
                  <a:pt x="841162" y="177799"/>
                </a:lnTo>
                <a:lnTo>
                  <a:pt x="800078" y="203199"/>
                </a:lnTo>
                <a:lnTo>
                  <a:pt x="759786" y="215899"/>
                </a:lnTo>
                <a:lnTo>
                  <a:pt x="720315" y="241299"/>
                </a:lnTo>
                <a:lnTo>
                  <a:pt x="681696" y="266699"/>
                </a:lnTo>
                <a:lnTo>
                  <a:pt x="643958" y="292099"/>
                </a:lnTo>
                <a:lnTo>
                  <a:pt x="607132" y="317499"/>
                </a:lnTo>
                <a:lnTo>
                  <a:pt x="571247" y="342899"/>
                </a:lnTo>
                <a:lnTo>
                  <a:pt x="536334" y="368299"/>
                </a:lnTo>
                <a:lnTo>
                  <a:pt x="502423" y="406399"/>
                </a:lnTo>
                <a:lnTo>
                  <a:pt x="469543" y="431799"/>
                </a:lnTo>
                <a:lnTo>
                  <a:pt x="437725" y="457199"/>
                </a:lnTo>
                <a:lnTo>
                  <a:pt x="406998" y="495299"/>
                </a:lnTo>
                <a:lnTo>
                  <a:pt x="377393" y="533399"/>
                </a:lnTo>
                <a:lnTo>
                  <a:pt x="348939" y="558799"/>
                </a:lnTo>
                <a:lnTo>
                  <a:pt x="321668" y="596899"/>
                </a:lnTo>
                <a:lnTo>
                  <a:pt x="295607" y="634999"/>
                </a:lnTo>
                <a:lnTo>
                  <a:pt x="270789" y="673099"/>
                </a:lnTo>
                <a:lnTo>
                  <a:pt x="247242" y="711199"/>
                </a:lnTo>
                <a:lnTo>
                  <a:pt x="224997" y="749299"/>
                </a:lnTo>
                <a:lnTo>
                  <a:pt x="204083" y="800099"/>
                </a:lnTo>
                <a:lnTo>
                  <a:pt x="184531" y="838199"/>
                </a:lnTo>
                <a:lnTo>
                  <a:pt x="166371" y="876299"/>
                </a:lnTo>
                <a:lnTo>
                  <a:pt x="149633" y="914399"/>
                </a:lnTo>
                <a:lnTo>
                  <a:pt x="134346" y="965199"/>
                </a:lnTo>
                <a:lnTo>
                  <a:pt x="120541" y="1003299"/>
                </a:lnTo>
                <a:lnTo>
                  <a:pt x="108248" y="1054099"/>
                </a:lnTo>
                <a:lnTo>
                  <a:pt x="97496" y="1092199"/>
                </a:lnTo>
                <a:lnTo>
                  <a:pt x="88316" y="1142999"/>
                </a:lnTo>
                <a:lnTo>
                  <a:pt x="80738" y="1193799"/>
                </a:lnTo>
                <a:lnTo>
                  <a:pt x="74792" y="1231899"/>
                </a:lnTo>
                <a:lnTo>
                  <a:pt x="70508" y="1282699"/>
                </a:lnTo>
                <a:lnTo>
                  <a:pt x="67915" y="1333499"/>
                </a:lnTo>
                <a:lnTo>
                  <a:pt x="67044" y="1384299"/>
                </a:lnTo>
                <a:lnTo>
                  <a:pt x="67915" y="1422399"/>
                </a:lnTo>
                <a:lnTo>
                  <a:pt x="70508" y="1473199"/>
                </a:lnTo>
                <a:lnTo>
                  <a:pt x="74792" y="1523999"/>
                </a:lnTo>
                <a:lnTo>
                  <a:pt x="80738" y="1574799"/>
                </a:lnTo>
                <a:lnTo>
                  <a:pt x="88316" y="1612899"/>
                </a:lnTo>
                <a:lnTo>
                  <a:pt x="97496" y="1663699"/>
                </a:lnTo>
                <a:lnTo>
                  <a:pt x="108247" y="1701799"/>
                </a:lnTo>
                <a:lnTo>
                  <a:pt x="120540" y="1752599"/>
                </a:lnTo>
                <a:lnTo>
                  <a:pt x="134345" y="1790699"/>
                </a:lnTo>
                <a:lnTo>
                  <a:pt x="149631" y="1841499"/>
                </a:lnTo>
                <a:lnTo>
                  <a:pt x="166370" y="1879599"/>
                </a:lnTo>
                <a:lnTo>
                  <a:pt x="184529" y="1917699"/>
                </a:lnTo>
                <a:lnTo>
                  <a:pt x="204081" y="1968499"/>
                </a:lnTo>
                <a:lnTo>
                  <a:pt x="224994" y="2006599"/>
                </a:lnTo>
                <a:lnTo>
                  <a:pt x="247239" y="2044699"/>
                </a:lnTo>
                <a:lnTo>
                  <a:pt x="270786" y="2082799"/>
                </a:lnTo>
                <a:lnTo>
                  <a:pt x="295604" y="2120899"/>
                </a:lnTo>
                <a:lnTo>
                  <a:pt x="321664" y="2158999"/>
                </a:lnTo>
                <a:lnTo>
                  <a:pt x="348936" y="2197099"/>
                </a:lnTo>
                <a:lnTo>
                  <a:pt x="377389" y="2222499"/>
                </a:lnTo>
                <a:lnTo>
                  <a:pt x="406994" y="2260599"/>
                </a:lnTo>
                <a:lnTo>
                  <a:pt x="437720" y="2298699"/>
                </a:lnTo>
                <a:lnTo>
                  <a:pt x="469538" y="2324099"/>
                </a:lnTo>
                <a:lnTo>
                  <a:pt x="502418" y="2362199"/>
                </a:lnTo>
                <a:lnTo>
                  <a:pt x="536329" y="2387599"/>
                </a:lnTo>
                <a:lnTo>
                  <a:pt x="571242" y="2412999"/>
                </a:lnTo>
                <a:lnTo>
                  <a:pt x="607126" y="2438399"/>
                </a:lnTo>
                <a:lnTo>
                  <a:pt x="643953" y="2463799"/>
                </a:lnTo>
                <a:lnTo>
                  <a:pt x="681690" y="2489199"/>
                </a:lnTo>
                <a:lnTo>
                  <a:pt x="720309" y="2514599"/>
                </a:lnTo>
                <a:lnTo>
                  <a:pt x="759780" y="2539999"/>
                </a:lnTo>
                <a:lnTo>
                  <a:pt x="800073" y="2565399"/>
                </a:lnTo>
                <a:lnTo>
                  <a:pt x="841156" y="2578099"/>
                </a:lnTo>
                <a:lnTo>
                  <a:pt x="883002" y="2603499"/>
                </a:lnTo>
                <a:lnTo>
                  <a:pt x="1057399" y="2654299"/>
                </a:lnTo>
                <a:lnTo>
                  <a:pt x="1148387" y="2679699"/>
                </a:lnTo>
                <a:lnTo>
                  <a:pt x="1194723" y="2679699"/>
                </a:lnTo>
                <a:lnTo>
                  <a:pt x="1241580" y="2692399"/>
                </a:lnTo>
                <a:lnTo>
                  <a:pt x="1823215" y="2692399"/>
                </a:lnTo>
                <a:lnTo>
                  <a:pt x="1798348" y="2705099"/>
                </a:lnTo>
                <a:lnTo>
                  <a:pt x="1646207" y="2743199"/>
                </a:lnTo>
                <a:close/>
              </a:path>
              <a:path w="2895600" h="2768600">
                <a:moveTo>
                  <a:pt x="2640999" y="406399"/>
                </a:moveTo>
                <a:lnTo>
                  <a:pt x="2591701" y="406399"/>
                </a:lnTo>
                <a:lnTo>
                  <a:pt x="2573350" y="393699"/>
                </a:lnTo>
                <a:lnTo>
                  <a:pt x="2558077" y="380999"/>
                </a:lnTo>
                <a:lnTo>
                  <a:pt x="2546705" y="368299"/>
                </a:lnTo>
                <a:lnTo>
                  <a:pt x="2229310" y="368299"/>
                </a:lnTo>
                <a:lnTo>
                  <a:pt x="2223290" y="355599"/>
                </a:lnTo>
                <a:lnTo>
                  <a:pt x="2183527" y="330199"/>
                </a:lnTo>
                <a:lnTo>
                  <a:pt x="2142662" y="304799"/>
                </a:lnTo>
                <a:lnTo>
                  <a:pt x="2100752" y="266699"/>
                </a:lnTo>
                <a:lnTo>
                  <a:pt x="2057853" y="241299"/>
                </a:lnTo>
                <a:lnTo>
                  <a:pt x="2014022" y="215899"/>
                </a:lnTo>
                <a:lnTo>
                  <a:pt x="1969314" y="203199"/>
                </a:lnTo>
                <a:lnTo>
                  <a:pt x="1877496" y="152399"/>
                </a:lnTo>
                <a:lnTo>
                  <a:pt x="1830497" y="139699"/>
                </a:lnTo>
                <a:lnTo>
                  <a:pt x="1536810" y="63499"/>
                </a:lnTo>
                <a:lnTo>
                  <a:pt x="1815253" y="63499"/>
                </a:lnTo>
                <a:lnTo>
                  <a:pt x="1861177" y="76199"/>
                </a:lnTo>
                <a:lnTo>
                  <a:pt x="1908586" y="101599"/>
                </a:lnTo>
                <a:lnTo>
                  <a:pt x="1955193" y="114299"/>
                </a:lnTo>
                <a:lnTo>
                  <a:pt x="2000971" y="139699"/>
                </a:lnTo>
                <a:lnTo>
                  <a:pt x="2045889" y="165099"/>
                </a:lnTo>
                <a:lnTo>
                  <a:pt x="2089920" y="190499"/>
                </a:lnTo>
                <a:lnTo>
                  <a:pt x="2133034" y="215899"/>
                </a:lnTo>
                <a:lnTo>
                  <a:pt x="2175202" y="241299"/>
                </a:lnTo>
                <a:lnTo>
                  <a:pt x="2216396" y="266699"/>
                </a:lnTo>
                <a:lnTo>
                  <a:pt x="2256587" y="304799"/>
                </a:lnTo>
                <a:lnTo>
                  <a:pt x="2680217" y="304799"/>
                </a:lnTo>
                <a:lnTo>
                  <a:pt x="2686008" y="330199"/>
                </a:lnTo>
                <a:lnTo>
                  <a:pt x="2680217" y="368299"/>
                </a:lnTo>
                <a:lnTo>
                  <a:pt x="2664425" y="393699"/>
                </a:lnTo>
                <a:lnTo>
                  <a:pt x="2640999" y="406399"/>
                </a:lnTo>
                <a:close/>
              </a:path>
              <a:path w="2895600" h="2768600">
                <a:moveTo>
                  <a:pt x="2680217" y="304799"/>
                </a:moveTo>
                <a:lnTo>
                  <a:pt x="2546705" y="304799"/>
                </a:lnTo>
                <a:lnTo>
                  <a:pt x="2558077" y="292099"/>
                </a:lnTo>
                <a:lnTo>
                  <a:pt x="2573350" y="279399"/>
                </a:lnTo>
                <a:lnTo>
                  <a:pt x="2591701" y="266699"/>
                </a:lnTo>
                <a:lnTo>
                  <a:pt x="2640999" y="266699"/>
                </a:lnTo>
                <a:lnTo>
                  <a:pt x="2664425" y="279399"/>
                </a:lnTo>
                <a:lnTo>
                  <a:pt x="2680217" y="304799"/>
                </a:lnTo>
                <a:close/>
              </a:path>
              <a:path w="2895600" h="2768600">
                <a:moveTo>
                  <a:pt x="1164729" y="596899"/>
                </a:moveTo>
                <a:lnTo>
                  <a:pt x="1016248" y="596899"/>
                </a:lnTo>
                <a:lnTo>
                  <a:pt x="1035742" y="584199"/>
                </a:lnTo>
                <a:lnTo>
                  <a:pt x="1055523" y="584199"/>
                </a:lnTo>
                <a:lnTo>
                  <a:pt x="1075522" y="571499"/>
                </a:lnTo>
                <a:lnTo>
                  <a:pt x="1098361" y="571499"/>
                </a:lnTo>
                <a:lnTo>
                  <a:pt x="1100264" y="558799"/>
                </a:lnTo>
                <a:lnTo>
                  <a:pt x="1133927" y="419099"/>
                </a:lnTo>
                <a:lnTo>
                  <a:pt x="1156051" y="368299"/>
                </a:lnTo>
                <a:lnTo>
                  <a:pt x="1194222" y="317499"/>
                </a:lnTo>
                <a:lnTo>
                  <a:pt x="1244289" y="292099"/>
                </a:lnTo>
                <a:lnTo>
                  <a:pt x="1522459" y="292099"/>
                </a:lnTo>
                <a:lnTo>
                  <a:pt x="1548596" y="304799"/>
                </a:lnTo>
                <a:lnTo>
                  <a:pt x="1572518" y="317499"/>
                </a:lnTo>
                <a:lnTo>
                  <a:pt x="1593420" y="342899"/>
                </a:lnTo>
                <a:lnTo>
                  <a:pt x="1602052" y="355599"/>
                </a:lnTo>
                <a:lnTo>
                  <a:pt x="1284163" y="355599"/>
                </a:lnTo>
                <a:lnTo>
                  <a:pt x="1268241" y="368299"/>
                </a:lnTo>
                <a:lnTo>
                  <a:pt x="1253214" y="368299"/>
                </a:lnTo>
                <a:lnTo>
                  <a:pt x="1239461" y="380999"/>
                </a:lnTo>
                <a:lnTo>
                  <a:pt x="1209913" y="419099"/>
                </a:lnTo>
                <a:lnTo>
                  <a:pt x="1171771" y="571499"/>
                </a:lnTo>
                <a:lnTo>
                  <a:pt x="1164729" y="596899"/>
                </a:lnTo>
                <a:close/>
              </a:path>
              <a:path w="2895600" h="2768600">
                <a:moveTo>
                  <a:pt x="2849588" y="673099"/>
                </a:moveTo>
                <a:lnTo>
                  <a:pt x="2799956" y="673099"/>
                </a:lnTo>
                <a:lnTo>
                  <a:pt x="2781703" y="660399"/>
                </a:lnTo>
                <a:lnTo>
                  <a:pt x="2766347" y="647699"/>
                </a:lnTo>
                <a:lnTo>
                  <a:pt x="2754651" y="634999"/>
                </a:lnTo>
                <a:lnTo>
                  <a:pt x="1645598" y="634999"/>
                </a:lnTo>
                <a:lnTo>
                  <a:pt x="1613026" y="609599"/>
                </a:lnTo>
                <a:lnTo>
                  <a:pt x="1594954" y="571499"/>
                </a:lnTo>
                <a:lnTo>
                  <a:pt x="1561936" y="431799"/>
                </a:lnTo>
                <a:lnTo>
                  <a:pt x="1556834" y="419099"/>
                </a:lnTo>
                <a:lnTo>
                  <a:pt x="1549213" y="406399"/>
                </a:lnTo>
                <a:lnTo>
                  <a:pt x="1539287" y="393699"/>
                </a:lnTo>
                <a:lnTo>
                  <a:pt x="1527273" y="380999"/>
                </a:lnTo>
                <a:lnTo>
                  <a:pt x="1513523" y="368299"/>
                </a:lnTo>
                <a:lnTo>
                  <a:pt x="1498499" y="368299"/>
                </a:lnTo>
                <a:lnTo>
                  <a:pt x="1482578" y="355599"/>
                </a:lnTo>
                <a:lnTo>
                  <a:pt x="1602052" y="355599"/>
                </a:lnTo>
                <a:lnTo>
                  <a:pt x="1610683" y="368299"/>
                </a:lnTo>
                <a:lnTo>
                  <a:pt x="1623937" y="393699"/>
                </a:lnTo>
                <a:lnTo>
                  <a:pt x="1632813" y="419099"/>
                </a:lnTo>
                <a:lnTo>
                  <a:pt x="1665862" y="558799"/>
                </a:lnTo>
                <a:lnTo>
                  <a:pt x="2881519" y="558799"/>
                </a:lnTo>
                <a:lnTo>
                  <a:pt x="2889569" y="571499"/>
                </a:lnTo>
                <a:lnTo>
                  <a:pt x="2895474" y="596899"/>
                </a:lnTo>
                <a:lnTo>
                  <a:pt x="2889569" y="634999"/>
                </a:lnTo>
                <a:lnTo>
                  <a:pt x="2873468" y="647699"/>
                </a:lnTo>
                <a:lnTo>
                  <a:pt x="2849588" y="673099"/>
                </a:lnTo>
                <a:close/>
              </a:path>
              <a:path w="2895600" h="2768600">
                <a:moveTo>
                  <a:pt x="817291" y="2247899"/>
                </a:moveTo>
                <a:lnTo>
                  <a:pt x="731853" y="2247899"/>
                </a:lnTo>
                <a:lnTo>
                  <a:pt x="711574" y="2235199"/>
                </a:lnTo>
                <a:lnTo>
                  <a:pt x="692862" y="2222499"/>
                </a:lnTo>
                <a:lnTo>
                  <a:pt x="676193" y="2209799"/>
                </a:lnTo>
                <a:lnTo>
                  <a:pt x="553871" y="2095499"/>
                </a:lnTo>
                <a:lnTo>
                  <a:pt x="539813" y="2070099"/>
                </a:lnTo>
                <a:lnTo>
                  <a:pt x="528773" y="2057399"/>
                </a:lnTo>
                <a:lnTo>
                  <a:pt x="520979" y="2031999"/>
                </a:lnTo>
                <a:lnTo>
                  <a:pt x="516657" y="2019299"/>
                </a:lnTo>
                <a:lnTo>
                  <a:pt x="516004" y="1993899"/>
                </a:lnTo>
                <a:lnTo>
                  <a:pt x="518986" y="1968499"/>
                </a:lnTo>
                <a:lnTo>
                  <a:pt x="525489" y="1955799"/>
                </a:lnTo>
                <a:lnTo>
                  <a:pt x="535398" y="1930399"/>
                </a:lnTo>
                <a:lnTo>
                  <a:pt x="615621" y="1803399"/>
                </a:lnTo>
                <a:lnTo>
                  <a:pt x="621634" y="1790699"/>
                </a:lnTo>
                <a:lnTo>
                  <a:pt x="624157" y="1777999"/>
                </a:lnTo>
                <a:lnTo>
                  <a:pt x="623157" y="1765299"/>
                </a:lnTo>
                <a:lnTo>
                  <a:pt x="618601" y="1752599"/>
                </a:lnTo>
                <a:lnTo>
                  <a:pt x="609758" y="1727199"/>
                </a:lnTo>
                <a:lnTo>
                  <a:pt x="601374" y="1714499"/>
                </a:lnTo>
                <a:lnTo>
                  <a:pt x="593476" y="1689099"/>
                </a:lnTo>
                <a:lnTo>
                  <a:pt x="586091" y="1663699"/>
                </a:lnTo>
                <a:lnTo>
                  <a:pt x="579591" y="1650999"/>
                </a:lnTo>
                <a:lnTo>
                  <a:pt x="570295" y="1650999"/>
                </a:lnTo>
                <a:lnTo>
                  <a:pt x="558668" y="1638299"/>
                </a:lnTo>
                <a:lnTo>
                  <a:pt x="545179" y="1625599"/>
                </a:lnTo>
                <a:lnTo>
                  <a:pt x="397221" y="1600199"/>
                </a:lnTo>
                <a:lnTo>
                  <a:pt x="357220" y="1574799"/>
                </a:lnTo>
                <a:lnTo>
                  <a:pt x="324939" y="1549399"/>
                </a:lnTo>
                <a:lnTo>
                  <a:pt x="304048" y="1511299"/>
                </a:lnTo>
                <a:lnTo>
                  <a:pt x="298624" y="1498599"/>
                </a:lnTo>
                <a:lnTo>
                  <a:pt x="296777" y="1473199"/>
                </a:lnTo>
                <a:lnTo>
                  <a:pt x="296777" y="1295399"/>
                </a:lnTo>
                <a:lnTo>
                  <a:pt x="299210" y="1257299"/>
                </a:lnTo>
                <a:lnTo>
                  <a:pt x="317982" y="1206499"/>
                </a:lnTo>
                <a:lnTo>
                  <a:pt x="353553" y="1168399"/>
                </a:lnTo>
                <a:lnTo>
                  <a:pt x="376368" y="1142999"/>
                </a:lnTo>
                <a:lnTo>
                  <a:pt x="401725" y="1130299"/>
                </a:lnTo>
                <a:lnTo>
                  <a:pt x="429042" y="1117599"/>
                </a:lnTo>
                <a:lnTo>
                  <a:pt x="573303" y="1092199"/>
                </a:lnTo>
                <a:lnTo>
                  <a:pt x="575401" y="1092199"/>
                </a:lnTo>
                <a:lnTo>
                  <a:pt x="576344" y="1079499"/>
                </a:lnTo>
                <a:lnTo>
                  <a:pt x="583825" y="1066799"/>
                </a:lnTo>
                <a:lnTo>
                  <a:pt x="591826" y="1041399"/>
                </a:lnTo>
                <a:lnTo>
                  <a:pt x="600321" y="1028699"/>
                </a:lnTo>
                <a:lnTo>
                  <a:pt x="609282" y="1003299"/>
                </a:lnTo>
                <a:lnTo>
                  <a:pt x="610408" y="1003299"/>
                </a:lnTo>
                <a:lnTo>
                  <a:pt x="532173" y="876299"/>
                </a:lnTo>
                <a:lnTo>
                  <a:pt x="519134" y="850899"/>
                </a:lnTo>
                <a:lnTo>
                  <a:pt x="510575" y="825499"/>
                </a:lnTo>
                <a:lnTo>
                  <a:pt x="506649" y="787399"/>
                </a:lnTo>
                <a:lnTo>
                  <a:pt x="507506" y="761999"/>
                </a:lnTo>
                <a:lnTo>
                  <a:pt x="523460" y="711199"/>
                </a:lnTo>
                <a:lnTo>
                  <a:pt x="556515" y="660399"/>
                </a:lnTo>
                <a:lnTo>
                  <a:pt x="673561" y="546099"/>
                </a:lnTo>
                <a:lnTo>
                  <a:pt x="695507" y="533399"/>
                </a:lnTo>
                <a:lnTo>
                  <a:pt x="720144" y="507999"/>
                </a:lnTo>
                <a:lnTo>
                  <a:pt x="746849" y="507999"/>
                </a:lnTo>
                <a:lnTo>
                  <a:pt x="774999" y="495299"/>
                </a:lnTo>
                <a:lnTo>
                  <a:pt x="832046" y="495299"/>
                </a:lnTo>
                <a:lnTo>
                  <a:pt x="859347" y="507999"/>
                </a:lnTo>
                <a:lnTo>
                  <a:pt x="884933" y="520699"/>
                </a:lnTo>
                <a:lnTo>
                  <a:pt x="968831" y="571499"/>
                </a:lnTo>
                <a:lnTo>
                  <a:pt x="767149" y="571499"/>
                </a:lnTo>
                <a:lnTo>
                  <a:pt x="751802" y="584199"/>
                </a:lnTo>
                <a:lnTo>
                  <a:pt x="737644" y="584199"/>
                </a:lnTo>
                <a:lnTo>
                  <a:pt x="725031" y="596899"/>
                </a:lnTo>
                <a:lnTo>
                  <a:pt x="607985" y="711199"/>
                </a:lnTo>
                <a:lnTo>
                  <a:pt x="597342" y="723899"/>
                </a:lnTo>
                <a:lnTo>
                  <a:pt x="588984" y="736599"/>
                </a:lnTo>
                <a:lnTo>
                  <a:pt x="583083" y="761999"/>
                </a:lnTo>
                <a:lnTo>
                  <a:pt x="579811" y="774699"/>
                </a:lnTo>
                <a:lnTo>
                  <a:pt x="586498" y="825499"/>
                </a:lnTo>
                <a:lnTo>
                  <a:pt x="670762" y="965199"/>
                </a:lnTo>
                <a:lnTo>
                  <a:pt x="679254" y="977899"/>
                </a:lnTo>
                <a:lnTo>
                  <a:pt x="682826" y="1003299"/>
                </a:lnTo>
                <a:lnTo>
                  <a:pt x="681430" y="1015999"/>
                </a:lnTo>
                <a:lnTo>
                  <a:pt x="675017" y="1041399"/>
                </a:lnTo>
                <a:lnTo>
                  <a:pt x="666828" y="1054099"/>
                </a:lnTo>
                <a:lnTo>
                  <a:pt x="659062" y="1079499"/>
                </a:lnTo>
                <a:lnTo>
                  <a:pt x="651745" y="1092199"/>
                </a:lnTo>
                <a:lnTo>
                  <a:pt x="644906" y="1104899"/>
                </a:lnTo>
                <a:lnTo>
                  <a:pt x="635745" y="1130299"/>
                </a:lnTo>
                <a:lnTo>
                  <a:pt x="622627" y="1142999"/>
                </a:lnTo>
                <a:lnTo>
                  <a:pt x="606208" y="1155699"/>
                </a:lnTo>
                <a:lnTo>
                  <a:pt x="587147" y="1155699"/>
                </a:lnTo>
                <a:lnTo>
                  <a:pt x="445575" y="1193799"/>
                </a:lnTo>
                <a:lnTo>
                  <a:pt x="429879" y="1193799"/>
                </a:lnTo>
                <a:lnTo>
                  <a:pt x="415309" y="1206499"/>
                </a:lnTo>
                <a:lnTo>
                  <a:pt x="381752" y="1244599"/>
                </a:lnTo>
                <a:lnTo>
                  <a:pt x="369569" y="1295399"/>
                </a:lnTo>
                <a:lnTo>
                  <a:pt x="369569" y="1371599"/>
                </a:lnTo>
                <a:lnTo>
                  <a:pt x="369836" y="1371599"/>
                </a:lnTo>
                <a:lnTo>
                  <a:pt x="369569" y="1422399"/>
                </a:lnTo>
                <a:lnTo>
                  <a:pt x="369569" y="1473199"/>
                </a:lnTo>
                <a:lnTo>
                  <a:pt x="372815" y="1485899"/>
                </a:lnTo>
                <a:lnTo>
                  <a:pt x="381908" y="1511299"/>
                </a:lnTo>
                <a:lnTo>
                  <a:pt x="395882" y="1523999"/>
                </a:lnTo>
                <a:lnTo>
                  <a:pt x="413768" y="1523999"/>
                </a:lnTo>
                <a:lnTo>
                  <a:pt x="561713" y="1562099"/>
                </a:lnTo>
                <a:lnTo>
                  <a:pt x="618797" y="1587499"/>
                </a:lnTo>
                <a:lnTo>
                  <a:pt x="654654" y="1638299"/>
                </a:lnTo>
                <a:lnTo>
                  <a:pt x="661397" y="1663699"/>
                </a:lnTo>
                <a:lnTo>
                  <a:pt x="668611" y="1676399"/>
                </a:lnTo>
                <a:lnTo>
                  <a:pt x="676270" y="1701799"/>
                </a:lnTo>
                <a:lnTo>
                  <a:pt x="684351" y="1714499"/>
                </a:lnTo>
                <a:lnTo>
                  <a:pt x="694647" y="1752599"/>
                </a:lnTo>
                <a:lnTo>
                  <a:pt x="696874" y="1777999"/>
                </a:lnTo>
                <a:lnTo>
                  <a:pt x="691113" y="1816099"/>
                </a:lnTo>
                <a:lnTo>
                  <a:pt x="677440" y="1841499"/>
                </a:lnTo>
                <a:lnTo>
                  <a:pt x="597207" y="1968499"/>
                </a:lnTo>
                <a:lnTo>
                  <a:pt x="589873" y="1981199"/>
                </a:lnTo>
                <a:lnTo>
                  <a:pt x="594114" y="2019299"/>
                </a:lnTo>
                <a:lnTo>
                  <a:pt x="727662" y="2158999"/>
                </a:lnTo>
                <a:lnTo>
                  <a:pt x="761557" y="2184399"/>
                </a:lnTo>
                <a:lnTo>
                  <a:pt x="910467" y="2184399"/>
                </a:lnTo>
                <a:lnTo>
                  <a:pt x="836724" y="2235199"/>
                </a:lnTo>
                <a:lnTo>
                  <a:pt x="817291" y="2247899"/>
                </a:lnTo>
                <a:close/>
              </a:path>
              <a:path w="2895600" h="2768600">
                <a:moveTo>
                  <a:pt x="2881519" y="558799"/>
                </a:moveTo>
                <a:lnTo>
                  <a:pt x="2754651" y="558799"/>
                </a:lnTo>
                <a:lnTo>
                  <a:pt x="2766347" y="546099"/>
                </a:lnTo>
                <a:lnTo>
                  <a:pt x="2781703" y="533399"/>
                </a:lnTo>
                <a:lnTo>
                  <a:pt x="2799956" y="533399"/>
                </a:lnTo>
                <a:lnTo>
                  <a:pt x="2820345" y="520699"/>
                </a:lnTo>
                <a:lnTo>
                  <a:pt x="2849588" y="533399"/>
                </a:lnTo>
                <a:lnTo>
                  <a:pt x="2873468" y="546099"/>
                </a:lnTo>
                <a:lnTo>
                  <a:pt x="2881519" y="558799"/>
                </a:lnTo>
                <a:close/>
              </a:path>
              <a:path w="2895600" h="2768600">
                <a:moveTo>
                  <a:pt x="1028108" y="673099"/>
                </a:moveTo>
                <a:lnTo>
                  <a:pt x="988487" y="673099"/>
                </a:lnTo>
                <a:lnTo>
                  <a:pt x="970016" y="660399"/>
                </a:lnTo>
                <a:lnTo>
                  <a:pt x="846506" y="584199"/>
                </a:lnTo>
                <a:lnTo>
                  <a:pt x="831801" y="571499"/>
                </a:lnTo>
                <a:lnTo>
                  <a:pt x="968831" y="571499"/>
                </a:lnTo>
                <a:lnTo>
                  <a:pt x="1010780" y="596899"/>
                </a:lnTo>
                <a:lnTo>
                  <a:pt x="1164729" y="596899"/>
                </a:lnTo>
                <a:lnTo>
                  <a:pt x="1153377" y="609599"/>
                </a:lnTo>
                <a:lnTo>
                  <a:pt x="1138306" y="622299"/>
                </a:lnTo>
                <a:lnTo>
                  <a:pt x="1101688" y="647699"/>
                </a:lnTo>
                <a:lnTo>
                  <a:pt x="1083401" y="647699"/>
                </a:lnTo>
                <a:lnTo>
                  <a:pt x="1065313" y="660399"/>
                </a:lnTo>
                <a:lnTo>
                  <a:pt x="1047488" y="660399"/>
                </a:lnTo>
                <a:lnTo>
                  <a:pt x="1028108" y="673099"/>
                </a:lnTo>
                <a:close/>
              </a:path>
              <a:path w="2895600" h="2768600">
                <a:moveTo>
                  <a:pt x="1432058" y="812799"/>
                </a:moveTo>
                <a:lnTo>
                  <a:pt x="1335425" y="812799"/>
                </a:lnTo>
                <a:lnTo>
                  <a:pt x="1383372" y="800099"/>
                </a:lnTo>
                <a:lnTo>
                  <a:pt x="1432058" y="812799"/>
                </a:lnTo>
                <a:close/>
              </a:path>
              <a:path w="2895600" h="2768600">
                <a:moveTo>
                  <a:pt x="1478588" y="1993899"/>
                </a:moveTo>
                <a:lnTo>
                  <a:pt x="1288156" y="1993899"/>
                </a:lnTo>
                <a:lnTo>
                  <a:pt x="1151445" y="1955799"/>
                </a:lnTo>
                <a:lnTo>
                  <a:pt x="1109751" y="1930399"/>
                </a:lnTo>
                <a:lnTo>
                  <a:pt x="1069881" y="1904999"/>
                </a:lnTo>
                <a:lnTo>
                  <a:pt x="1031921" y="1879599"/>
                </a:lnTo>
                <a:lnTo>
                  <a:pt x="995953" y="1854199"/>
                </a:lnTo>
                <a:lnTo>
                  <a:pt x="962063" y="1816099"/>
                </a:lnTo>
                <a:lnTo>
                  <a:pt x="930658" y="1790699"/>
                </a:lnTo>
                <a:lnTo>
                  <a:pt x="902132" y="1752599"/>
                </a:lnTo>
                <a:lnTo>
                  <a:pt x="876541" y="1714499"/>
                </a:lnTo>
                <a:lnTo>
                  <a:pt x="853943" y="1676399"/>
                </a:lnTo>
                <a:lnTo>
                  <a:pt x="834397" y="1638299"/>
                </a:lnTo>
                <a:lnTo>
                  <a:pt x="817590" y="1587499"/>
                </a:lnTo>
                <a:lnTo>
                  <a:pt x="804482" y="1536699"/>
                </a:lnTo>
                <a:lnTo>
                  <a:pt x="795093" y="1498599"/>
                </a:lnTo>
                <a:lnTo>
                  <a:pt x="789445" y="1447799"/>
                </a:lnTo>
                <a:lnTo>
                  <a:pt x="787557" y="1396999"/>
                </a:lnTo>
                <a:lnTo>
                  <a:pt x="789445" y="1358899"/>
                </a:lnTo>
                <a:lnTo>
                  <a:pt x="795093" y="1308099"/>
                </a:lnTo>
                <a:lnTo>
                  <a:pt x="804482" y="1257299"/>
                </a:lnTo>
                <a:lnTo>
                  <a:pt x="817590" y="1219199"/>
                </a:lnTo>
                <a:lnTo>
                  <a:pt x="834397" y="1168399"/>
                </a:lnTo>
                <a:lnTo>
                  <a:pt x="853943" y="1130299"/>
                </a:lnTo>
                <a:lnTo>
                  <a:pt x="876541" y="1092199"/>
                </a:lnTo>
                <a:lnTo>
                  <a:pt x="902132" y="1054099"/>
                </a:lnTo>
                <a:lnTo>
                  <a:pt x="930658" y="1015999"/>
                </a:lnTo>
                <a:lnTo>
                  <a:pt x="962063" y="977899"/>
                </a:lnTo>
                <a:lnTo>
                  <a:pt x="995953" y="952499"/>
                </a:lnTo>
                <a:lnTo>
                  <a:pt x="1031921" y="914399"/>
                </a:lnTo>
                <a:lnTo>
                  <a:pt x="1069881" y="888999"/>
                </a:lnTo>
                <a:lnTo>
                  <a:pt x="1109751" y="876299"/>
                </a:lnTo>
                <a:lnTo>
                  <a:pt x="1151445" y="850899"/>
                </a:lnTo>
                <a:lnTo>
                  <a:pt x="1288156" y="812799"/>
                </a:lnTo>
                <a:lnTo>
                  <a:pt x="1480029" y="812799"/>
                </a:lnTo>
                <a:lnTo>
                  <a:pt x="1618631" y="850899"/>
                </a:lnTo>
                <a:lnTo>
                  <a:pt x="1666933" y="876299"/>
                </a:lnTo>
                <a:lnTo>
                  <a:pt x="1335833" y="876299"/>
                </a:lnTo>
                <a:lnTo>
                  <a:pt x="1244488" y="901699"/>
                </a:lnTo>
                <a:lnTo>
                  <a:pt x="1201053" y="914399"/>
                </a:lnTo>
                <a:lnTo>
                  <a:pt x="1159358" y="927099"/>
                </a:lnTo>
                <a:lnTo>
                  <a:pt x="1119590" y="952499"/>
                </a:lnTo>
                <a:lnTo>
                  <a:pt x="1081934" y="977899"/>
                </a:lnTo>
                <a:lnTo>
                  <a:pt x="1046576" y="1003299"/>
                </a:lnTo>
                <a:lnTo>
                  <a:pt x="1013702" y="1028699"/>
                </a:lnTo>
                <a:lnTo>
                  <a:pt x="983499" y="1066799"/>
                </a:lnTo>
                <a:lnTo>
                  <a:pt x="956152" y="1104899"/>
                </a:lnTo>
                <a:lnTo>
                  <a:pt x="931848" y="1142999"/>
                </a:lnTo>
                <a:lnTo>
                  <a:pt x="910773" y="1181099"/>
                </a:lnTo>
                <a:lnTo>
                  <a:pt x="893112" y="1219199"/>
                </a:lnTo>
                <a:lnTo>
                  <a:pt x="879052" y="1257299"/>
                </a:lnTo>
                <a:lnTo>
                  <a:pt x="868779" y="1308099"/>
                </a:lnTo>
                <a:lnTo>
                  <a:pt x="862478" y="1358899"/>
                </a:lnTo>
                <a:lnTo>
                  <a:pt x="860337" y="1396999"/>
                </a:lnTo>
                <a:lnTo>
                  <a:pt x="862478" y="1447799"/>
                </a:lnTo>
                <a:lnTo>
                  <a:pt x="868779" y="1498599"/>
                </a:lnTo>
                <a:lnTo>
                  <a:pt x="879052" y="1536699"/>
                </a:lnTo>
                <a:lnTo>
                  <a:pt x="893112" y="1587499"/>
                </a:lnTo>
                <a:lnTo>
                  <a:pt x="910773" y="1625599"/>
                </a:lnTo>
                <a:lnTo>
                  <a:pt x="931848" y="1663699"/>
                </a:lnTo>
                <a:lnTo>
                  <a:pt x="956152" y="1701799"/>
                </a:lnTo>
                <a:lnTo>
                  <a:pt x="983499" y="1739899"/>
                </a:lnTo>
                <a:lnTo>
                  <a:pt x="1013702" y="1765299"/>
                </a:lnTo>
                <a:lnTo>
                  <a:pt x="1046576" y="1803399"/>
                </a:lnTo>
                <a:lnTo>
                  <a:pt x="1081934" y="1828799"/>
                </a:lnTo>
                <a:lnTo>
                  <a:pt x="1119590" y="1854199"/>
                </a:lnTo>
                <a:lnTo>
                  <a:pt x="1159358" y="1879599"/>
                </a:lnTo>
                <a:lnTo>
                  <a:pt x="1201053" y="1892299"/>
                </a:lnTo>
                <a:lnTo>
                  <a:pt x="1244488" y="1904999"/>
                </a:lnTo>
                <a:lnTo>
                  <a:pt x="1289476" y="1917699"/>
                </a:lnTo>
                <a:lnTo>
                  <a:pt x="1676929" y="1917699"/>
                </a:lnTo>
                <a:lnTo>
                  <a:pt x="1656996" y="1930399"/>
                </a:lnTo>
                <a:lnTo>
                  <a:pt x="1615311" y="1955799"/>
                </a:lnTo>
                <a:lnTo>
                  <a:pt x="1478588" y="1993899"/>
                </a:lnTo>
                <a:close/>
              </a:path>
              <a:path w="2895600" h="2768600">
                <a:moveTo>
                  <a:pt x="2467025" y="1079499"/>
                </a:moveTo>
                <a:lnTo>
                  <a:pt x="2417376" y="1079499"/>
                </a:lnTo>
                <a:lnTo>
                  <a:pt x="2399113" y="1066799"/>
                </a:lnTo>
                <a:lnTo>
                  <a:pt x="2383754" y="1054099"/>
                </a:lnTo>
                <a:lnTo>
                  <a:pt x="2372057" y="1041399"/>
                </a:lnTo>
                <a:lnTo>
                  <a:pt x="1763815" y="1041399"/>
                </a:lnTo>
                <a:lnTo>
                  <a:pt x="1756852" y="1028699"/>
                </a:lnTo>
                <a:lnTo>
                  <a:pt x="1751169" y="1028699"/>
                </a:lnTo>
                <a:lnTo>
                  <a:pt x="1712769" y="990599"/>
                </a:lnTo>
                <a:lnTo>
                  <a:pt x="1671668" y="965199"/>
                </a:lnTo>
                <a:lnTo>
                  <a:pt x="1628134" y="939799"/>
                </a:lnTo>
                <a:lnTo>
                  <a:pt x="1582436" y="914399"/>
                </a:lnTo>
                <a:lnTo>
                  <a:pt x="1534841" y="901699"/>
                </a:lnTo>
                <a:lnTo>
                  <a:pt x="1435041" y="876299"/>
                </a:lnTo>
                <a:lnTo>
                  <a:pt x="1666933" y="876299"/>
                </a:lnTo>
                <a:lnTo>
                  <a:pt x="1712697" y="901699"/>
                </a:lnTo>
                <a:lnTo>
                  <a:pt x="1755797" y="939799"/>
                </a:lnTo>
                <a:lnTo>
                  <a:pt x="1796103" y="965199"/>
                </a:lnTo>
                <a:lnTo>
                  <a:pt x="2498956" y="965199"/>
                </a:lnTo>
                <a:lnTo>
                  <a:pt x="2507007" y="977899"/>
                </a:lnTo>
                <a:lnTo>
                  <a:pt x="2512911" y="1003299"/>
                </a:lnTo>
                <a:lnTo>
                  <a:pt x="2507007" y="1041399"/>
                </a:lnTo>
                <a:lnTo>
                  <a:pt x="2490906" y="1054099"/>
                </a:lnTo>
                <a:lnTo>
                  <a:pt x="2467025" y="1079499"/>
                </a:lnTo>
                <a:close/>
              </a:path>
              <a:path w="2895600" h="2768600">
                <a:moveTo>
                  <a:pt x="2498956" y="965199"/>
                </a:moveTo>
                <a:lnTo>
                  <a:pt x="2372057" y="965199"/>
                </a:lnTo>
                <a:lnTo>
                  <a:pt x="2383754" y="952499"/>
                </a:lnTo>
                <a:lnTo>
                  <a:pt x="2399113" y="939799"/>
                </a:lnTo>
                <a:lnTo>
                  <a:pt x="2417376" y="939799"/>
                </a:lnTo>
                <a:lnTo>
                  <a:pt x="2437783" y="927099"/>
                </a:lnTo>
                <a:lnTo>
                  <a:pt x="2467025" y="939799"/>
                </a:lnTo>
                <a:lnTo>
                  <a:pt x="2490906" y="952499"/>
                </a:lnTo>
                <a:lnTo>
                  <a:pt x="2498956" y="965199"/>
                </a:lnTo>
                <a:close/>
              </a:path>
              <a:path w="2895600" h="2768600">
                <a:moveTo>
                  <a:pt x="1676929" y="1917699"/>
                </a:moveTo>
                <a:lnTo>
                  <a:pt x="1477270" y="1917699"/>
                </a:lnTo>
                <a:lnTo>
                  <a:pt x="1522259" y="1904999"/>
                </a:lnTo>
                <a:lnTo>
                  <a:pt x="1565693" y="1892299"/>
                </a:lnTo>
                <a:lnTo>
                  <a:pt x="1607387" y="1879599"/>
                </a:lnTo>
                <a:lnTo>
                  <a:pt x="1647155" y="1854199"/>
                </a:lnTo>
                <a:lnTo>
                  <a:pt x="1684810" y="1828799"/>
                </a:lnTo>
                <a:lnTo>
                  <a:pt x="1720166" y="1803399"/>
                </a:lnTo>
                <a:lnTo>
                  <a:pt x="1753038" y="1765299"/>
                </a:lnTo>
                <a:lnTo>
                  <a:pt x="1783239" y="1739899"/>
                </a:lnTo>
                <a:lnTo>
                  <a:pt x="1810584" y="1701799"/>
                </a:lnTo>
                <a:lnTo>
                  <a:pt x="1834886" y="1663699"/>
                </a:lnTo>
                <a:lnTo>
                  <a:pt x="1855960" y="1625599"/>
                </a:lnTo>
                <a:lnTo>
                  <a:pt x="1873619" y="1587499"/>
                </a:lnTo>
                <a:lnTo>
                  <a:pt x="1887678" y="1536699"/>
                </a:lnTo>
                <a:lnTo>
                  <a:pt x="1897950" y="1498599"/>
                </a:lnTo>
                <a:lnTo>
                  <a:pt x="1904250" y="1447799"/>
                </a:lnTo>
                <a:lnTo>
                  <a:pt x="1906391" y="1396999"/>
                </a:lnTo>
                <a:lnTo>
                  <a:pt x="1909255" y="1384299"/>
                </a:lnTo>
                <a:lnTo>
                  <a:pt x="1917062" y="1371599"/>
                </a:lnTo>
                <a:lnTo>
                  <a:pt x="1928634" y="1371599"/>
                </a:lnTo>
                <a:lnTo>
                  <a:pt x="1942792" y="1358899"/>
                </a:lnTo>
                <a:lnTo>
                  <a:pt x="2595612" y="1358899"/>
                </a:lnTo>
                <a:lnTo>
                  <a:pt x="2607308" y="1346199"/>
                </a:lnTo>
                <a:lnTo>
                  <a:pt x="2622664" y="1333499"/>
                </a:lnTo>
                <a:lnTo>
                  <a:pt x="2640917" y="1333499"/>
                </a:lnTo>
                <a:lnTo>
                  <a:pt x="2661306" y="1320799"/>
                </a:lnTo>
                <a:lnTo>
                  <a:pt x="2690549" y="1333499"/>
                </a:lnTo>
                <a:lnTo>
                  <a:pt x="2714429" y="1346199"/>
                </a:lnTo>
                <a:lnTo>
                  <a:pt x="2730530" y="1371599"/>
                </a:lnTo>
                <a:lnTo>
                  <a:pt x="2736435" y="1396999"/>
                </a:lnTo>
                <a:lnTo>
                  <a:pt x="2730530" y="1435099"/>
                </a:lnTo>
                <a:lnTo>
                  <a:pt x="1978106" y="1435099"/>
                </a:lnTo>
                <a:lnTo>
                  <a:pt x="1972962" y="1485899"/>
                </a:lnTo>
                <a:lnTo>
                  <a:pt x="1963602" y="1536699"/>
                </a:lnTo>
                <a:lnTo>
                  <a:pt x="1950059" y="1587499"/>
                </a:lnTo>
                <a:lnTo>
                  <a:pt x="1932365" y="1638299"/>
                </a:lnTo>
                <a:lnTo>
                  <a:pt x="1912813" y="1676399"/>
                </a:lnTo>
                <a:lnTo>
                  <a:pt x="1890208" y="1714499"/>
                </a:lnTo>
                <a:lnTo>
                  <a:pt x="1864610" y="1752599"/>
                </a:lnTo>
                <a:lnTo>
                  <a:pt x="1836076" y="1790699"/>
                </a:lnTo>
                <a:lnTo>
                  <a:pt x="1804668" y="1816099"/>
                </a:lnTo>
                <a:lnTo>
                  <a:pt x="1770789" y="1854199"/>
                </a:lnTo>
                <a:lnTo>
                  <a:pt x="1734824" y="1879599"/>
                </a:lnTo>
                <a:lnTo>
                  <a:pt x="1696863" y="1904999"/>
                </a:lnTo>
                <a:lnTo>
                  <a:pt x="1676929" y="1917699"/>
                </a:lnTo>
                <a:close/>
              </a:path>
              <a:path w="2895600" h="2768600">
                <a:moveTo>
                  <a:pt x="2690549" y="1473199"/>
                </a:moveTo>
                <a:lnTo>
                  <a:pt x="2640917" y="1473199"/>
                </a:lnTo>
                <a:lnTo>
                  <a:pt x="2622664" y="1460499"/>
                </a:lnTo>
                <a:lnTo>
                  <a:pt x="2607308" y="1447799"/>
                </a:lnTo>
                <a:lnTo>
                  <a:pt x="2595612" y="1435099"/>
                </a:lnTo>
                <a:lnTo>
                  <a:pt x="2730530" y="1435099"/>
                </a:lnTo>
                <a:lnTo>
                  <a:pt x="2714429" y="1447799"/>
                </a:lnTo>
                <a:lnTo>
                  <a:pt x="2690549" y="1473199"/>
                </a:lnTo>
                <a:close/>
              </a:path>
              <a:path w="2895600" h="2768600">
                <a:moveTo>
                  <a:pt x="2117743" y="2184399"/>
                </a:moveTo>
                <a:lnTo>
                  <a:pt x="2005189" y="2184399"/>
                </a:lnTo>
                <a:lnTo>
                  <a:pt x="2023265" y="2171699"/>
                </a:lnTo>
                <a:lnTo>
                  <a:pt x="2039084" y="2158999"/>
                </a:lnTo>
                <a:lnTo>
                  <a:pt x="2161412" y="2044699"/>
                </a:lnTo>
                <a:lnTo>
                  <a:pt x="2172636" y="2019299"/>
                </a:lnTo>
                <a:lnTo>
                  <a:pt x="2177847" y="2006599"/>
                </a:lnTo>
                <a:lnTo>
                  <a:pt x="2176873" y="1981199"/>
                </a:lnTo>
                <a:lnTo>
                  <a:pt x="2169542" y="1968499"/>
                </a:lnTo>
                <a:lnTo>
                  <a:pt x="2094197" y="1854199"/>
                </a:lnTo>
                <a:lnTo>
                  <a:pt x="2089395" y="1841499"/>
                </a:lnTo>
                <a:lnTo>
                  <a:pt x="2085760" y="1841499"/>
                </a:lnTo>
                <a:lnTo>
                  <a:pt x="2083457" y="1828799"/>
                </a:lnTo>
                <a:lnTo>
                  <a:pt x="2082653" y="1816099"/>
                </a:lnTo>
                <a:lnTo>
                  <a:pt x="2085513" y="1803399"/>
                </a:lnTo>
                <a:lnTo>
                  <a:pt x="2093312" y="1790699"/>
                </a:lnTo>
                <a:lnTo>
                  <a:pt x="2710523" y="1790699"/>
                </a:lnTo>
                <a:lnTo>
                  <a:pt x="2722224" y="1765299"/>
                </a:lnTo>
                <a:lnTo>
                  <a:pt x="2737591" y="1752599"/>
                </a:lnTo>
                <a:lnTo>
                  <a:pt x="2805491" y="1752599"/>
                </a:lnTo>
                <a:lnTo>
                  <a:pt x="2829372" y="1765299"/>
                </a:lnTo>
                <a:lnTo>
                  <a:pt x="2845473" y="1790699"/>
                </a:lnTo>
                <a:lnTo>
                  <a:pt x="2851377" y="1816099"/>
                </a:lnTo>
                <a:lnTo>
                  <a:pt x="2845473" y="1854199"/>
                </a:lnTo>
                <a:lnTo>
                  <a:pt x="2186020" y="1854199"/>
                </a:lnTo>
                <a:lnTo>
                  <a:pt x="2231358" y="1930399"/>
                </a:lnTo>
                <a:lnTo>
                  <a:pt x="2241260" y="1955799"/>
                </a:lnTo>
                <a:lnTo>
                  <a:pt x="2247758" y="1968499"/>
                </a:lnTo>
                <a:lnTo>
                  <a:pt x="2250742" y="1993899"/>
                </a:lnTo>
                <a:lnTo>
                  <a:pt x="2250101" y="2019299"/>
                </a:lnTo>
                <a:lnTo>
                  <a:pt x="2245775" y="2031999"/>
                </a:lnTo>
                <a:lnTo>
                  <a:pt x="2237976" y="2057399"/>
                </a:lnTo>
                <a:lnTo>
                  <a:pt x="2226929" y="2070099"/>
                </a:lnTo>
                <a:lnTo>
                  <a:pt x="2212863" y="2095499"/>
                </a:lnTo>
                <a:lnTo>
                  <a:pt x="2117743" y="2184399"/>
                </a:lnTo>
                <a:close/>
              </a:path>
              <a:path w="2895600" h="2768600">
                <a:moveTo>
                  <a:pt x="2805491" y="1892299"/>
                </a:moveTo>
                <a:lnTo>
                  <a:pt x="2737591" y="1892299"/>
                </a:lnTo>
                <a:lnTo>
                  <a:pt x="2722224" y="1879599"/>
                </a:lnTo>
                <a:lnTo>
                  <a:pt x="2710523" y="1854199"/>
                </a:lnTo>
                <a:lnTo>
                  <a:pt x="2845473" y="1854199"/>
                </a:lnTo>
                <a:lnTo>
                  <a:pt x="2829372" y="1879599"/>
                </a:lnTo>
                <a:lnTo>
                  <a:pt x="2805491" y="1892299"/>
                </a:lnTo>
                <a:close/>
              </a:path>
              <a:path w="2895600" h="2768600">
                <a:moveTo>
                  <a:pt x="910467" y="2184399"/>
                </a:moveTo>
                <a:lnTo>
                  <a:pt x="761557" y="2184399"/>
                </a:lnTo>
                <a:lnTo>
                  <a:pt x="780344" y="2171699"/>
                </a:lnTo>
                <a:lnTo>
                  <a:pt x="798298" y="2171699"/>
                </a:lnTo>
                <a:lnTo>
                  <a:pt x="927347" y="2095499"/>
                </a:lnTo>
                <a:lnTo>
                  <a:pt x="957078" y="2082799"/>
                </a:lnTo>
                <a:lnTo>
                  <a:pt x="988702" y="2070099"/>
                </a:lnTo>
                <a:lnTo>
                  <a:pt x="1020803" y="2070099"/>
                </a:lnTo>
                <a:lnTo>
                  <a:pt x="1051959" y="2082799"/>
                </a:lnTo>
                <a:lnTo>
                  <a:pt x="1069540" y="2095499"/>
                </a:lnTo>
                <a:lnTo>
                  <a:pt x="1087385" y="2095499"/>
                </a:lnTo>
                <a:lnTo>
                  <a:pt x="1105431" y="2108199"/>
                </a:lnTo>
                <a:lnTo>
                  <a:pt x="1123612" y="2108199"/>
                </a:lnTo>
                <a:lnTo>
                  <a:pt x="1152854" y="2133599"/>
                </a:lnTo>
                <a:lnTo>
                  <a:pt x="1177072" y="2146299"/>
                </a:lnTo>
                <a:lnTo>
                  <a:pt x="965774" y="2146299"/>
                </a:lnTo>
                <a:lnTo>
                  <a:pt x="910467" y="2184399"/>
                </a:lnTo>
                <a:close/>
              </a:path>
              <a:path w="2895600" h="2768600">
                <a:moveTo>
                  <a:pt x="1584675" y="2400299"/>
                </a:moveTo>
                <a:lnTo>
                  <a:pt x="1488984" y="2400299"/>
                </a:lnTo>
                <a:lnTo>
                  <a:pt x="1505454" y="2387599"/>
                </a:lnTo>
                <a:lnTo>
                  <a:pt x="1518054" y="2374899"/>
                </a:lnTo>
                <a:lnTo>
                  <a:pt x="1525566" y="2349499"/>
                </a:lnTo>
                <a:lnTo>
                  <a:pt x="1560074" y="2209799"/>
                </a:lnTo>
                <a:lnTo>
                  <a:pt x="1571413" y="2171699"/>
                </a:lnTo>
                <a:lnTo>
                  <a:pt x="1589671" y="2146299"/>
                </a:lnTo>
                <a:lnTo>
                  <a:pt x="1613898" y="2133599"/>
                </a:lnTo>
                <a:lnTo>
                  <a:pt x="1643147" y="2108199"/>
                </a:lnTo>
                <a:lnTo>
                  <a:pt x="1661325" y="2108199"/>
                </a:lnTo>
                <a:lnTo>
                  <a:pt x="1679369" y="2095499"/>
                </a:lnTo>
                <a:lnTo>
                  <a:pt x="1697215" y="2095499"/>
                </a:lnTo>
                <a:lnTo>
                  <a:pt x="1714799" y="2082799"/>
                </a:lnTo>
                <a:lnTo>
                  <a:pt x="1745954" y="2070099"/>
                </a:lnTo>
                <a:lnTo>
                  <a:pt x="1778050" y="2070099"/>
                </a:lnTo>
                <a:lnTo>
                  <a:pt x="1809670" y="2082799"/>
                </a:lnTo>
                <a:lnTo>
                  <a:pt x="1839393" y="2095499"/>
                </a:lnTo>
                <a:lnTo>
                  <a:pt x="1925434" y="2146299"/>
                </a:lnTo>
                <a:lnTo>
                  <a:pt x="1746018" y="2146299"/>
                </a:lnTo>
                <a:lnTo>
                  <a:pt x="1707239" y="2171699"/>
                </a:lnTo>
                <a:lnTo>
                  <a:pt x="1687494" y="2171699"/>
                </a:lnTo>
                <a:lnTo>
                  <a:pt x="1667600" y="2184399"/>
                </a:lnTo>
                <a:lnTo>
                  <a:pt x="1654700" y="2184399"/>
                </a:lnTo>
                <a:lnTo>
                  <a:pt x="1644019" y="2197099"/>
                </a:lnTo>
                <a:lnTo>
                  <a:pt x="1635975" y="2209799"/>
                </a:lnTo>
                <a:lnTo>
                  <a:pt x="1630982" y="2222499"/>
                </a:lnTo>
                <a:lnTo>
                  <a:pt x="1596443" y="2374899"/>
                </a:lnTo>
                <a:lnTo>
                  <a:pt x="1589706" y="2387599"/>
                </a:lnTo>
                <a:lnTo>
                  <a:pt x="1584675" y="2400299"/>
                </a:lnTo>
                <a:close/>
              </a:path>
              <a:path w="2895600" h="2768600">
                <a:moveTo>
                  <a:pt x="1512630" y="2463799"/>
                </a:moveTo>
                <a:lnTo>
                  <a:pt x="1254114" y="2463799"/>
                </a:lnTo>
                <a:lnTo>
                  <a:pt x="1234261" y="2451099"/>
                </a:lnTo>
                <a:lnTo>
                  <a:pt x="1216091" y="2438399"/>
                </a:lnTo>
                <a:lnTo>
                  <a:pt x="1200214" y="2425699"/>
                </a:lnTo>
                <a:lnTo>
                  <a:pt x="1187102" y="2412999"/>
                </a:lnTo>
                <a:lnTo>
                  <a:pt x="1177038" y="2387599"/>
                </a:lnTo>
                <a:lnTo>
                  <a:pt x="1170306" y="2374899"/>
                </a:lnTo>
                <a:lnTo>
                  <a:pt x="1135783" y="2222499"/>
                </a:lnTo>
                <a:lnTo>
                  <a:pt x="1130790" y="2209799"/>
                </a:lnTo>
                <a:lnTo>
                  <a:pt x="1122745" y="2197099"/>
                </a:lnTo>
                <a:lnTo>
                  <a:pt x="1112064" y="2184399"/>
                </a:lnTo>
                <a:lnTo>
                  <a:pt x="1099162" y="2184399"/>
                </a:lnTo>
                <a:lnTo>
                  <a:pt x="1079259" y="2171699"/>
                </a:lnTo>
                <a:lnTo>
                  <a:pt x="1059506" y="2171699"/>
                </a:lnTo>
                <a:lnTo>
                  <a:pt x="1020722" y="2146299"/>
                </a:lnTo>
                <a:lnTo>
                  <a:pt x="1177072" y="2146299"/>
                </a:lnTo>
                <a:lnTo>
                  <a:pt x="1195321" y="2171699"/>
                </a:lnTo>
                <a:lnTo>
                  <a:pt x="1206657" y="2209799"/>
                </a:lnTo>
                <a:lnTo>
                  <a:pt x="1241180" y="2349499"/>
                </a:lnTo>
                <a:lnTo>
                  <a:pt x="1248689" y="2374899"/>
                </a:lnTo>
                <a:lnTo>
                  <a:pt x="1261290" y="2387599"/>
                </a:lnTo>
                <a:lnTo>
                  <a:pt x="1277761" y="2400299"/>
                </a:lnTo>
                <a:lnTo>
                  <a:pt x="1584675" y="2400299"/>
                </a:lnTo>
                <a:lnTo>
                  <a:pt x="1579644" y="2412999"/>
                </a:lnTo>
                <a:lnTo>
                  <a:pt x="1566538" y="2425699"/>
                </a:lnTo>
                <a:lnTo>
                  <a:pt x="1550671" y="2438399"/>
                </a:lnTo>
                <a:lnTo>
                  <a:pt x="1532490" y="2451099"/>
                </a:lnTo>
                <a:lnTo>
                  <a:pt x="1512630" y="2463799"/>
                </a:lnTo>
                <a:close/>
              </a:path>
              <a:path w="2895600" h="2768600">
                <a:moveTo>
                  <a:pt x="2034887" y="2247899"/>
                </a:moveTo>
                <a:lnTo>
                  <a:pt x="1949461" y="2247899"/>
                </a:lnTo>
                <a:lnTo>
                  <a:pt x="1930037" y="2235199"/>
                </a:lnTo>
                <a:lnTo>
                  <a:pt x="1800975" y="2146299"/>
                </a:lnTo>
                <a:lnTo>
                  <a:pt x="1925434" y="2146299"/>
                </a:lnTo>
                <a:lnTo>
                  <a:pt x="1968455" y="2171699"/>
                </a:lnTo>
                <a:lnTo>
                  <a:pt x="1986403" y="2171699"/>
                </a:lnTo>
                <a:lnTo>
                  <a:pt x="2005189" y="2184399"/>
                </a:lnTo>
                <a:lnTo>
                  <a:pt x="2117743" y="2184399"/>
                </a:lnTo>
                <a:lnTo>
                  <a:pt x="2090566" y="2209799"/>
                </a:lnTo>
                <a:lnTo>
                  <a:pt x="2073888" y="2222499"/>
                </a:lnTo>
                <a:lnTo>
                  <a:pt x="2055170" y="2235199"/>
                </a:lnTo>
                <a:lnTo>
                  <a:pt x="2034887" y="2247899"/>
                </a:lnTo>
                <a:close/>
              </a:path>
              <a:path w="2895600" h="2768600">
                <a:moveTo>
                  <a:pt x="1823215" y="2692399"/>
                </a:moveTo>
                <a:lnTo>
                  <a:pt x="1533568" y="2692399"/>
                </a:lnTo>
                <a:lnTo>
                  <a:pt x="1582302" y="2679699"/>
                </a:lnTo>
                <a:lnTo>
                  <a:pt x="1630587" y="2679699"/>
                </a:lnTo>
                <a:lnTo>
                  <a:pt x="1818600" y="2628899"/>
                </a:lnTo>
                <a:lnTo>
                  <a:pt x="1864165" y="2603499"/>
                </a:lnTo>
                <a:lnTo>
                  <a:pt x="1909091" y="2590799"/>
                </a:lnTo>
                <a:lnTo>
                  <a:pt x="1953348" y="2565399"/>
                </a:lnTo>
                <a:lnTo>
                  <a:pt x="1996903" y="2552699"/>
                </a:lnTo>
                <a:lnTo>
                  <a:pt x="2039725" y="2527299"/>
                </a:lnTo>
                <a:lnTo>
                  <a:pt x="2081783" y="2501899"/>
                </a:lnTo>
                <a:lnTo>
                  <a:pt x="2123045" y="2476499"/>
                </a:lnTo>
                <a:lnTo>
                  <a:pt x="2163481" y="2438399"/>
                </a:lnTo>
                <a:lnTo>
                  <a:pt x="2203057" y="2412999"/>
                </a:lnTo>
                <a:lnTo>
                  <a:pt x="2208984" y="2412999"/>
                </a:lnTo>
                <a:lnTo>
                  <a:pt x="2216339" y="2400299"/>
                </a:lnTo>
                <a:lnTo>
                  <a:pt x="2489265" y="2400299"/>
                </a:lnTo>
                <a:lnTo>
                  <a:pt x="2500757" y="2387599"/>
                </a:lnTo>
                <a:lnTo>
                  <a:pt x="2515759" y="2374899"/>
                </a:lnTo>
                <a:lnTo>
                  <a:pt x="2533541" y="2374899"/>
                </a:lnTo>
                <a:lnTo>
                  <a:pt x="2553377" y="2362199"/>
                </a:lnTo>
                <a:lnTo>
                  <a:pt x="2582051" y="2374899"/>
                </a:lnTo>
                <a:lnTo>
                  <a:pt x="2605468" y="2387599"/>
                </a:lnTo>
                <a:lnTo>
                  <a:pt x="2621257" y="2412999"/>
                </a:lnTo>
                <a:lnTo>
                  <a:pt x="2627047" y="2438399"/>
                </a:lnTo>
                <a:lnTo>
                  <a:pt x="2621257" y="2463799"/>
                </a:lnTo>
                <a:lnTo>
                  <a:pt x="2613363" y="2476499"/>
                </a:lnTo>
                <a:lnTo>
                  <a:pt x="2235485" y="2476499"/>
                </a:lnTo>
                <a:lnTo>
                  <a:pt x="2195890" y="2501899"/>
                </a:lnTo>
                <a:lnTo>
                  <a:pt x="2155365" y="2527299"/>
                </a:lnTo>
                <a:lnTo>
                  <a:pt x="2113939" y="2552699"/>
                </a:lnTo>
                <a:lnTo>
                  <a:pt x="2071641" y="2578099"/>
                </a:lnTo>
                <a:lnTo>
                  <a:pt x="2028500" y="2603499"/>
                </a:lnTo>
                <a:lnTo>
                  <a:pt x="1984545" y="2628899"/>
                </a:lnTo>
                <a:lnTo>
                  <a:pt x="1939804" y="2654299"/>
                </a:lnTo>
                <a:lnTo>
                  <a:pt x="1848082" y="2679699"/>
                </a:lnTo>
                <a:lnTo>
                  <a:pt x="1823215" y="2692399"/>
                </a:lnTo>
                <a:close/>
              </a:path>
              <a:path w="2895600" h="2768600">
                <a:moveTo>
                  <a:pt x="1469864" y="2476499"/>
                </a:moveTo>
                <a:lnTo>
                  <a:pt x="1296882" y="2476499"/>
                </a:lnTo>
                <a:lnTo>
                  <a:pt x="1275153" y="2463799"/>
                </a:lnTo>
                <a:lnTo>
                  <a:pt x="1491589" y="2463799"/>
                </a:lnTo>
                <a:lnTo>
                  <a:pt x="1469864" y="2476499"/>
                </a:lnTo>
                <a:close/>
              </a:path>
              <a:path w="2895600" h="2768600">
                <a:moveTo>
                  <a:pt x="2582051" y="2514599"/>
                </a:moveTo>
                <a:lnTo>
                  <a:pt x="2532008" y="2514599"/>
                </a:lnTo>
                <a:lnTo>
                  <a:pt x="2513105" y="2501899"/>
                </a:lnTo>
                <a:lnTo>
                  <a:pt x="2497589" y="2489199"/>
                </a:lnTo>
                <a:lnTo>
                  <a:pt x="2486379" y="2476499"/>
                </a:lnTo>
                <a:lnTo>
                  <a:pt x="2613363" y="2476499"/>
                </a:lnTo>
                <a:lnTo>
                  <a:pt x="2605468" y="2489199"/>
                </a:lnTo>
                <a:lnTo>
                  <a:pt x="2582051" y="2514599"/>
                </a:lnTo>
                <a:close/>
              </a:path>
              <a:path w="2895600" h="2768600">
                <a:moveTo>
                  <a:pt x="1542688" y="2755899"/>
                </a:moveTo>
                <a:lnTo>
                  <a:pt x="1233363" y="2755899"/>
                </a:lnTo>
                <a:lnTo>
                  <a:pt x="1183482" y="2743199"/>
                </a:lnTo>
                <a:lnTo>
                  <a:pt x="1594633" y="2743199"/>
                </a:lnTo>
                <a:lnTo>
                  <a:pt x="1542688" y="2755899"/>
                </a:lnTo>
                <a:close/>
              </a:path>
              <a:path w="2895600" h="2768600">
                <a:moveTo>
                  <a:pt x="1437826" y="2768599"/>
                </a:moveTo>
                <a:lnTo>
                  <a:pt x="1334136" y="2768599"/>
                </a:lnTo>
                <a:lnTo>
                  <a:pt x="1283589" y="2755899"/>
                </a:lnTo>
                <a:lnTo>
                  <a:pt x="1490407" y="2755899"/>
                </a:lnTo>
                <a:lnTo>
                  <a:pt x="1437826" y="2768599"/>
                </a:lnTo>
                <a:close/>
              </a:path>
            </a:pathLst>
          </a:custGeom>
          <a:solidFill>
            <a:srgbClr val="FFFFFF">
              <a:alpha val="666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6747871"/>
            <a:ext cx="4710430" cy="3218815"/>
            <a:chOff x="0" y="6747871"/>
            <a:chExt cx="4710430" cy="3218815"/>
          </a:xfrm>
        </p:grpSpPr>
        <p:sp>
          <p:nvSpPr>
            <p:cNvPr id="6" name="object 6"/>
            <p:cNvSpPr/>
            <p:nvPr/>
          </p:nvSpPr>
          <p:spPr>
            <a:xfrm>
              <a:off x="0" y="6954458"/>
              <a:ext cx="3633470" cy="2799715"/>
            </a:xfrm>
            <a:custGeom>
              <a:avLst/>
              <a:gdLst/>
              <a:ahLst/>
              <a:cxnLst/>
              <a:rect l="l" t="t" r="r" b="b"/>
              <a:pathLst>
                <a:path w="3633470" h="2799715">
                  <a:moveTo>
                    <a:pt x="1587316" y="45238"/>
                  </a:moveTo>
                  <a:lnTo>
                    <a:pt x="1028753" y="45238"/>
                  </a:lnTo>
                  <a:lnTo>
                    <a:pt x="1028753" y="0"/>
                  </a:lnTo>
                  <a:lnTo>
                    <a:pt x="1587316" y="0"/>
                  </a:lnTo>
                  <a:lnTo>
                    <a:pt x="1587316" y="45238"/>
                  </a:lnTo>
                  <a:close/>
                </a:path>
                <a:path w="3633470" h="2799715">
                  <a:moveTo>
                    <a:pt x="2061339" y="708731"/>
                  </a:moveTo>
                  <a:lnTo>
                    <a:pt x="1587316" y="708731"/>
                  </a:lnTo>
                  <a:lnTo>
                    <a:pt x="1587316" y="663493"/>
                  </a:lnTo>
                  <a:lnTo>
                    <a:pt x="2061339" y="663493"/>
                  </a:lnTo>
                  <a:lnTo>
                    <a:pt x="2061339" y="708731"/>
                  </a:lnTo>
                  <a:close/>
                </a:path>
                <a:path w="3633470" h="2799715">
                  <a:moveTo>
                    <a:pt x="2861442" y="708731"/>
                  </a:moveTo>
                  <a:lnTo>
                    <a:pt x="2500641" y="708731"/>
                  </a:lnTo>
                  <a:lnTo>
                    <a:pt x="2500641" y="663493"/>
                  </a:lnTo>
                  <a:lnTo>
                    <a:pt x="2861442" y="663493"/>
                  </a:lnTo>
                  <a:lnTo>
                    <a:pt x="2861442" y="708731"/>
                  </a:lnTo>
                  <a:close/>
                </a:path>
                <a:path w="3633470" h="2799715">
                  <a:moveTo>
                    <a:pt x="1043849" y="2074774"/>
                  </a:moveTo>
                  <a:lnTo>
                    <a:pt x="573902" y="2074774"/>
                  </a:lnTo>
                  <a:lnTo>
                    <a:pt x="573902" y="2029536"/>
                  </a:lnTo>
                  <a:lnTo>
                    <a:pt x="1043849" y="2029536"/>
                  </a:lnTo>
                  <a:lnTo>
                    <a:pt x="1043849" y="2074774"/>
                  </a:lnTo>
                  <a:close/>
                </a:path>
                <a:path w="3633470" h="2799715">
                  <a:moveTo>
                    <a:pt x="1935134" y="2080957"/>
                  </a:moveTo>
                  <a:lnTo>
                    <a:pt x="1466545" y="2080957"/>
                  </a:lnTo>
                  <a:lnTo>
                    <a:pt x="1466545" y="2035719"/>
                  </a:lnTo>
                  <a:lnTo>
                    <a:pt x="1935134" y="2035719"/>
                  </a:lnTo>
                  <a:lnTo>
                    <a:pt x="1935134" y="2080957"/>
                  </a:lnTo>
                  <a:close/>
                </a:path>
                <a:path w="3633470" h="2799715">
                  <a:moveTo>
                    <a:pt x="1345775" y="715819"/>
                  </a:moveTo>
                  <a:lnTo>
                    <a:pt x="875828" y="715819"/>
                  </a:lnTo>
                  <a:lnTo>
                    <a:pt x="875828" y="670580"/>
                  </a:lnTo>
                  <a:lnTo>
                    <a:pt x="1345775" y="670580"/>
                  </a:lnTo>
                  <a:lnTo>
                    <a:pt x="1345775" y="715819"/>
                  </a:lnTo>
                  <a:close/>
                </a:path>
                <a:path w="3633470" h="2799715">
                  <a:moveTo>
                    <a:pt x="1366004" y="1872409"/>
                  </a:moveTo>
                  <a:lnTo>
                    <a:pt x="1325546" y="1852202"/>
                  </a:lnTo>
                  <a:lnTo>
                    <a:pt x="1461413" y="1580773"/>
                  </a:lnTo>
                  <a:lnTo>
                    <a:pt x="1501871" y="1600980"/>
                  </a:lnTo>
                  <a:lnTo>
                    <a:pt x="1366004" y="1872409"/>
                  </a:lnTo>
                  <a:close/>
                </a:path>
                <a:path w="3633470" h="2799715">
                  <a:moveTo>
                    <a:pt x="2270272" y="2680966"/>
                  </a:moveTo>
                  <a:lnTo>
                    <a:pt x="1424880" y="2183346"/>
                  </a:lnTo>
                  <a:lnTo>
                    <a:pt x="1447826" y="2144441"/>
                  </a:lnTo>
                  <a:lnTo>
                    <a:pt x="2293218" y="2642061"/>
                  </a:lnTo>
                  <a:lnTo>
                    <a:pt x="2270272" y="2680966"/>
                  </a:lnTo>
                  <a:close/>
                </a:path>
                <a:path w="3633470" h="2799715">
                  <a:moveTo>
                    <a:pt x="762907" y="498223"/>
                  </a:moveTo>
                  <a:lnTo>
                    <a:pt x="720789" y="481786"/>
                  </a:lnTo>
                  <a:lnTo>
                    <a:pt x="856655" y="134960"/>
                  </a:lnTo>
                  <a:lnTo>
                    <a:pt x="898774" y="151397"/>
                  </a:lnTo>
                  <a:lnTo>
                    <a:pt x="762907" y="498223"/>
                  </a:lnTo>
                  <a:close/>
                </a:path>
                <a:path w="3633470" h="2799715">
                  <a:moveTo>
                    <a:pt x="2946283" y="1306479"/>
                  </a:moveTo>
                  <a:lnTo>
                    <a:pt x="2417913" y="854097"/>
                  </a:lnTo>
                  <a:lnTo>
                    <a:pt x="2447351" y="819716"/>
                  </a:lnTo>
                  <a:lnTo>
                    <a:pt x="2975721" y="1272098"/>
                  </a:lnTo>
                  <a:lnTo>
                    <a:pt x="2946283" y="1306479"/>
                  </a:lnTo>
                  <a:close/>
                </a:path>
                <a:path w="3633470" h="2799715">
                  <a:moveTo>
                    <a:pt x="107879" y="1395297"/>
                  </a:moveTo>
                  <a:lnTo>
                    <a:pt x="0" y="1395297"/>
                  </a:lnTo>
                  <a:lnTo>
                    <a:pt x="0" y="1350058"/>
                  </a:lnTo>
                  <a:lnTo>
                    <a:pt x="107879" y="1350058"/>
                  </a:lnTo>
                  <a:lnTo>
                    <a:pt x="107879" y="1395297"/>
                  </a:lnTo>
                  <a:close/>
                </a:path>
                <a:path w="3633470" h="2799715">
                  <a:moveTo>
                    <a:pt x="2938433" y="1395297"/>
                  </a:moveTo>
                  <a:lnTo>
                    <a:pt x="2364774" y="1395297"/>
                  </a:lnTo>
                  <a:lnTo>
                    <a:pt x="2364774" y="1350058"/>
                  </a:lnTo>
                  <a:lnTo>
                    <a:pt x="2938433" y="1350058"/>
                  </a:lnTo>
                  <a:lnTo>
                    <a:pt x="2938433" y="1395297"/>
                  </a:lnTo>
                  <a:close/>
                </a:path>
                <a:path w="3633470" h="2799715">
                  <a:moveTo>
                    <a:pt x="3632862" y="1402384"/>
                  </a:moveTo>
                  <a:lnTo>
                    <a:pt x="3164878" y="1402384"/>
                  </a:lnTo>
                  <a:lnTo>
                    <a:pt x="3164878" y="1357146"/>
                  </a:lnTo>
                  <a:lnTo>
                    <a:pt x="3632862" y="1357146"/>
                  </a:lnTo>
                  <a:lnTo>
                    <a:pt x="3632862" y="1402384"/>
                  </a:lnTo>
                  <a:close/>
                </a:path>
                <a:path w="3633470" h="2799715">
                  <a:moveTo>
                    <a:pt x="2266649" y="2799641"/>
                  </a:moveTo>
                  <a:lnTo>
                    <a:pt x="1791115" y="2799641"/>
                  </a:lnTo>
                  <a:lnTo>
                    <a:pt x="1791115" y="2754403"/>
                  </a:lnTo>
                  <a:lnTo>
                    <a:pt x="2266649" y="2754403"/>
                  </a:lnTo>
                  <a:lnTo>
                    <a:pt x="2266649" y="2799641"/>
                  </a:lnTo>
                  <a:close/>
                </a:path>
                <a:path w="3633470" h="2799715">
                  <a:moveTo>
                    <a:pt x="3157329" y="2799641"/>
                  </a:moveTo>
                  <a:lnTo>
                    <a:pt x="2681796" y="2799641"/>
                  </a:lnTo>
                  <a:lnTo>
                    <a:pt x="2681796" y="2754403"/>
                  </a:lnTo>
                  <a:lnTo>
                    <a:pt x="3157329" y="2754403"/>
                  </a:lnTo>
                  <a:lnTo>
                    <a:pt x="3157329" y="2799641"/>
                  </a:lnTo>
                  <a:close/>
                </a:path>
                <a:path w="3633470" h="2799715">
                  <a:moveTo>
                    <a:pt x="787061" y="51269"/>
                  </a:moveTo>
                  <a:lnTo>
                    <a:pt x="324058" y="51269"/>
                  </a:lnTo>
                  <a:lnTo>
                    <a:pt x="324058" y="6031"/>
                  </a:lnTo>
                  <a:lnTo>
                    <a:pt x="787061" y="6031"/>
                  </a:lnTo>
                  <a:lnTo>
                    <a:pt x="787061" y="51269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6747871"/>
              <a:ext cx="4710279" cy="32186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828674" cy="130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7824" y="4290334"/>
            <a:ext cx="5019659" cy="5676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825" y="1690313"/>
            <a:ext cx="5181599" cy="401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40035" y="1307134"/>
            <a:ext cx="9829799" cy="2647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7821" y="5860877"/>
            <a:ext cx="3876689" cy="1771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20986" y="134932"/>
            <a:ext cx="1266825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240" b="1">
                <a:latin typeface="Arial"/>
                <a:cs typeface="Arial"/>
              </a:rPr>
              <a:t>PROGRESSIVE </a:t>
            </a:r>
            <a:r>
              <a:rPr dirty="0" sz="5500" spc="-195" b="1">
                <a:latin typeface="Arial"/>
                <a:cs typeface="Arial"/>
              </a:rPr>
              <a:t>PICTURES </a:t>
            </a:r>
            <a:r>
              <a:rPr dirty="0" sz="5500" spc="-160" b="1">
                <a:latin typeface="Arial"/>
                <a:cs typeface="Arial"/>
              </a:rPr>
              <a:t>OF</a:t>
            </a:r>
            <a:r>
              <a:rPr dirty="0" sz="5500" spc="-670" b="1">
                <a:latin typeface="Arial"/>
                <a:cs typeface="Arial"/>
              </a:rPr>
              <a:t> </a:t>
            </a:r>
            <a:r>
              <a:rPr dirty="0" sz="5500" spc="-155" b="1">
                <a:latin typeface="Arial"/>
                <a:cs typeface="Arial"/>
              </a:rPr>
              <a:t>PROJECT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16407"/>
              <a:ext cx="17905730" cy="9438005"/>
            </a:xfrm>
            <a:custGeom>
              <a:avLst/>
              <a:gdLst/>
              <a:ahLst/>
              <a:cxnLst/>
              <a:rect l="l" t="t" r="r" b="b"/>
              <a:pathLst>
                <a:path w="17905730" h="9438005">
                  <a:moveTo>
                    <a:pt x="107873" y="7988122"/>
                  </a:moveTo>
                  <a:lnTo>
                    <a:pt x="0" y="7988122"/>
                  </a:lnTo>
                  <a:lnTo>
                    <a:pt x="0" y="8033359"/>
                  </a:lnTo>
                  <a:lnTo>
                    <a:pt x="107873" y="8033359"/>
                  </a:lnTo>
                  <a:lnTo>
                    <a:pt x="107873" y="7988122"/>
                  </a:lnTo>
                  <a:close/>
                </a:path>
                <a:path w="17905730" h="9438005">
                  <a:moveTo>
                    <a:pt x="787057" y="6644094"/>
                  </a:moveTo>
                  <a:lnTo>
                    <a:pt x="324053" y="6644094"/>
                  </a:lnTo>
                  <a:lnTo>
                    <a:pt x="324053" y="6689331"/>
                  </a:lnTo>
                  <a:lnTo>
                    <a:pt x="787057" y="6689331"/>
                  </a:lnTo>
                  <a:lnTo>
                    <a:pt x="787057" y="6644094"/>
                  </a:lnTo>
                  <a:close/>
                </a:path>
                <a:path w="17905730" h="9438005">
                  <a:moveTo>
                    <a:pt x="898766" y="6789458"/>
                  </a:moveTo>
                  <a:lnTo>
                    <a:pt x="856653" y="6773024"/>
                  </a:lnTo>
                  <a:lnTo>
                    <a:pt x="720788" y="7119848"/>
                  </a:lnTo>
                  <a:lnTo>
                    <a:pt x="762901" y="7136282"/>
                  </a:lnTo>
                  <a:lnTo>
                    <a:pt x="898766" y="6789458"/>
                  </a:lnTo>
                  <a:close/>
                </a:path>
                <a:path w="17905730" h="9438005">
                  <a:moveTo>
                    <a:pt x="1043838" y="8667598"/>
                  </a:moveTo>
                  <a:lnTo>
                    <a:pt x="573900" y="8667598"/>
                  </a:lnTo>
                  <a:lnTo>
                    <a:pt x="573900" y="8712835"/>
                  </a:lnTo>
                  <a:lnTo>
                    <a:pt x="1043838" y="8712835"/>
                  </a:lnTo>
                  <a:lnTo>
                    <a:pt x="1043838" y="8667598"/>
                  </a:lnTo>
                  <a:close/>
                </a:path>
                <a:path w="17905730" h="9438005">
                  <a:moveTo>
                    <a:pt x="1345768" y="7308634"/>
                  </a:moveTo>
                  <a:lnTo>
                    <a:pt x="875817" y="7308634"/>
                  </a:lnTo>
                  <a:lnTo>
                    <a:pt x="875817" y="7353871"/>
                  </a:lnTo>
                  <a:lnTo>
                    <a:pt x="1345768" y="7353871"/>
                  </a:lnTo>
                  <a:lnTo>
                    <a:pt x="1345768" y="7308634"/>
                  </a:lnTo>
                  <a:close/>
                </a:path>
                <a:path w="17905730" h="9438005">
                  <a:moveTo>
                    <a:pt x="1501863" y="8239036"/>
                  </a:moveTo>
                  <a:lnTo>
                    <a:pt x="1461401" y="8218830"/>
                  </a:lnTo>
                  <a:lnTo>
                    <a:pt x="1325537" y="8490255"/>
                  </a:lnTo>
                  <a:lnTo>
                    <a:pt x="1365999" y="8510473"/>
                  </a:lnTo>
                  <a:lnTo>
                    <a:pt x="1501863" y="8239036"/>
                  </a:lnTo>
                  <a:close/>
                </a:path>
                <a:path w="17905730" h="9438005">
                  <a:moveTo>
                    <a:pt x="1587309" y="6638061"/>
                  </a:moveTo>
                  <a:lnTo>
                    <a:pt x="1028750" y="6638061"/>
                  </a:lnTo>
                  <a:lnTo>
                    <a:pt x="1028750" y="6683299"/>
                  </a:lnTo>
                  <a:lnTo>
                    <a:pt x="1587309" y="6683299"/>
                  </a:lnTo>
                  <a:lnTo>
                    <a:pt x="1587309" y="6638061"/>
                  </a:lnTo>
                  <a:close/>
                </a:path>
                <a:path w="17905730" h="9438005">
                  <a:moveTo>
                    <a:pt x="1935124" y="8673782"/>
                  </a:moveTo>
                  <a:lnTo>
                    <a:pt x="1466545" y="8673782"/>
                  </a:lnTo>
                  <a:lnTo>
                    <a:pt x="1466545" y="8719020"/>
                  </a:lnTo>
                  <a:lnTo>
                    <a:pt x="1935124" y="8719020"/>
                  </a:lnTo>
                  <a:lnTo>
                    <a:pt x="1935124" y="8673782"/>
                  </a:lnTo>
                  <a:close/>
                </a:path>
                <a:path w="17905730" h="9438005">
                  <a:moveTo>
                    <a:pt x="2061337" y="7301547"/>
                  </a:moveTo>
                  <a:lnTo>
                    <a:pt x="1587309" y="7301547"/>
                  </a:lnTo>
                  <a:lnTo>
                    <a:pt x="1587309" y="7346785"/>
                  </a:lnTo>
                  <a:lnTo>
                    <a:pt x="2061337" y="7346785"/>
                  </a:lnTo>
                  <a:lnTo>
                    <a:pt x="2061337" y="7301547"/>
                  </a:lnTo>
                  <a:close/>
                </a:path>
                <a:path w="17905730" h="9438005">
                  <a:moveTo>
                    <a:pt x="2266645" y="9392463"/>
                  </a:moveTo>
                  <a:lnTo>
                    <a:pt x="1791106" y="9392463"/>
                  </a:lnTo>
                  <a:lnTo>
                    <a:pt x="1791106" y="9437700"/>
                  </a:lnTo>
                  <a:lnTo>
                    <a:pt x="2266645" y="9437700"/>
                  </a:lnTo>
                  <a:lnTo>
                    <a:pt x="2266645" y="9392463"/>
                  </a:lnTo>
                  <a:close/>
                </a:path>
                <a:path w="17905730" h="9438005">
                  <a:moveTo>
                    <a:pt x="2293213" y="9280119"/>
                  </a:moveTo>
                  <a:lnTo>
                    <a:pt x="1447825" y="8782494"/>
                  </a:lnTo>
                  <a:lnTo>
                    <a:pt x="1424876" y="8821407"/>
                  </a:lnTo>
                  <a:lnTo>
                    <a:pt x="2270264" y="9319019"/>
                  </a:lnTo>
                  <a:lnTo>
                    <a:pt x="2293213" y="9280119"/>
                  </a:lnTo>
                  <a:close/>
                </a:path>
                <a:path w="17905730" h="9438005">
                  <a:moveTo>
                    <a:pt x="2861437" y="7301547"/>
                  </a:moveTo>
                  <a:lnTo>
                    <a:pt x="2500630" y="7301547"/>
                  </a:lnTo>
                  <a:lnTo>
                    <a:pt x="2500630" y="7346785"/>
                  </a:lnTo>
                  <a:lnTo>
                    <a:pt x="2861437" y="7346785"/>
                  </a:lnTo>
                  <a:lnTo>
                    <a:pt x="2861437" y="7301547"/>
                  </a:lnTo>
                  <a:close/>
                </a:path>
                <a:path w="17905730" h="9438005">
                  <a:moveTo>
                    <a:pt x="2938424" y="7988122"/>
                  </a:moveTo>
                  <a:lnTo>
                    <a:pt x="2364765" y="7988122"/>
                  </a:lnTo>
                  <a:lnTo>
                    <a:pt x="2364765" y="8033359"/>
                  </a:lnTo>
                  <a:lnTo>
                    <a:pt x="2938424" y="8033359"/>
                  </a:lnTo>
                  <a:lnTo>
                    <a:pt x="2938424" y="7988122"/>
                  </a:lnTo>
                  <a:close/>
                </a:path>
                <a:path w="17905730" h="9438005">
                  <a:moveTo>
                    <a:pt x="2975711" y="7910157"/>
                  </a:moveTo>
                  <a:lnTo>
                    <a:pt x="2447340" y="7457770"/>
                  </a:lnTo>
                  <a:lnTo>
                    <a:pt x="2417902" y="7492149"/>
                  </a:lnTo>
                  <a:lnTo>
                    <a:pt x="2946273" y="7944536"/>
                  </a:lnTo>
                  <a:lnTo>
                    <a:pt x="2975711" y="7910157"/>
                  </a:lnTo>
                  <a:close/>
                </a:path>
                <a:path w="17905730" h="9438005">
                  <a:moveTo>
                    <a:pt x="3157321" y="9392463"/>
                  </a:moveTo>
                  <a:lnTo>
                    <a:pt x="2681795" y="9392463"/>
                  </a:lnTo>
                  <a:lnTo>
                    <a:pt x="2681795" y="9437700"/>
                  </a:lnTo>
                  <a:lnTo>
                    <a:pt x="3157321" y="9437700"/>
                  </a:lnTo>
                  <a:lnTo>
                    <a:pt x="3157321" y="9392463"/>
                  </a:lnTo>
                  <a:close/>
                </a:path>
                <a:path w="17905730" h="9438005">
                  <a:moveTo>
                    <a:pt x="3632860" y="7995209"/>
                  </a:moveTo>
                  <a:lnTo>
                    <a:pt x="3164865" y="7995209"/>
                  </a:lnTo>
                  <a:lnTo>
                    <a:pt x="3164865" y="8040446"/>
                  </a:lnTo>
                  <a:lnTo>
                    <a:pt x="3632860" y="8040446"/>
                  </a:lnTo>
                  <a:lnTo>
                    <a:pt x="3632860" y="7995209"/>
                  </a:lnTo>
                  <a:close/>
                </a:path>
                <a:path w="17905730" h="9438005">
                  <a:moveTo>
                    <a:pt x="17695990" y="330200"/>
                  </a:moveTo>
                  <a:lnTo>
                    <a:pt x="17690199" y="304800"/>
                  </a:lnTo>
                  <a:lnTo>
                    <a:pt x="17674400" y="279400"/>
                  </a:lnTo>
                  <a:lnTo>
                    <a:pt x="17650981" y="266700"/>
                  </a:lnTo>
                  <a:lnTo>
                    <a:pt x="17601680" y="266700"/>
                  </a:lnTo>
                  <a:lnTo>
                    <a:pt x="17583328" y="279400"/>
                  </a:lnTo>
                  <a:lnTo>
                    <a:pt x="17568050" y="292100"/>
                  </a:lnTo>
                  <a:lnTo>
                    <a:pt x="17556684" y="304800"/>
                  </a:lnTo>
                  <a:lnTo>
                    <a:pt x="17266565" y="304800"/>
                  </a:lnTo>
                  <a:lnTo>
                    <a:pt x="17226369" y="266700"/>
                  </a:lnTo>
                  <a:lnTo>
                    <a:pt x="17185183" y="241300"/>
                  </a:lnTo>
                  <a:lnTo>
                    <a:pt x="17143006" y="215900"/>
                  </a:lnTo>
                  <a:lnTo>
                    <a:pt x="17099903" y="190500"/>
                  </a:lnTo>
                  <a:lnTo>
                    <a:pt x="17055872" y="165100"/>
                  </a:lnTo>
                  <a:lnTo>
                    <a:pt x="17010952" y="139700"/>
                  </a:lnTo>
                  <a:lnTo>
                    <a:pt x="16965168" y="114300"/>
                  </a:lnTo>
                  <a:lnTo>
                    <a:pt x="16918559" y="101600"/>
                  </a:lnTo>
                  <a:lnTo>
                    <a:pt x="16871150" y="76200"/>
                  </a:lnTo>
                  <a:lnTo>
                    <a:pt x="16825227" y="63500"/>
                  </a:lnTo>
                  <a:lnTo>
                    <a:pt x="16637318" y="12700"/>
                  </a:lnTo>
                  <a:lnTo>
                    <a:pt x="16589426" y="12700"/>
                  </a:lnTo>
                  <a:lnTo>
                    <a:pt x="16541217" y="0"/>
                  </a:lnTo>
                  <a:lnTo>
                    <a:pt x="16243338" y="0"/>
                  </a:lnTo>
                  <a:lnTo>
                    <a:pt x="16193465" y="12700"/>
                  </a:lnTo>
                  <a:lnTo>
                    <a:pt x="16143948" y="12700"/>
                  </a:lnTo>
                  <a:lnTo>
                    <a:pt x="15950019" y="63500"/>
                  </a:lnTo>
                  <a:lnTo>
                    <a:pt x="15902686" y="88900"/>
                  </a:lnTo>
                  <a:lnTo>
                    <a:pt x="15855849" y="101600"/>
                  </a:lnTo>
                  <a:lnTo>
                    <a:pt x="15811297" y="127000"/>
                  </a:lnTo>
                  <a:lnTo>
                    <a:pt x="15767584" y="139700"/>
                  </a:lnTo>
                  <a:lnTo>
                    <a:pt x="15724747" y="165100"/>
                  </a:lnTo>
                  <a:lnTo>
                    <a:pt x="15682798" y="190500"/>
                  </a:lnTo>
                  <a:lnTo>
                    <a:pt x="15641752" y="215900"/>
                  </a:lnTo>
                  <a:lnTo>
                    <a:pt x="15601645" y="241300"/>
                  </a:lnTo>
                  <a:lnTo>
                    <a:pt x="15562479" y="266700"/>
                  </a:lnTo>
                  <a:lnTo>
                    <a:pt x="15524264" y="304800"/>
                  </a:lnTo>
                  <a:lnTo>
                    <a:pt x="15487041" y="330200"/>
                  </a:lnTo>
                  <a:lnTo>
                    <a:pt x="15450820" y="368300"/>
                  </a:lnTo>
                  <a:lnTo>
                    <a:pt x="15415616" y="393700"/>
                  </a:lnTo>
                  <a:lnTo>
                    <a:pt x="15381618" y="431800"/>
                  </a:lnTo>
                  <a:lnTo>
                    <a:pt x="15348979" y="469900"/>
                  </a:lnTo>
                  <a:lnTo>
                    <a:pt x="15317712" y="508000"/>
                  </a:lnTo>
                  <a:lnTo>
                    <a:pt x="15287854" y="546100"/>
                  </a:lnTo>
                  <a:lnTo>
                    <a:pt x="15259393" y="584200"/>
                  </a:lnTo>
                  <a:lnTo>
                    <a:pt x="15232342" y="622300"/>
                  </a:lnTo>
                  <a:lnTo>
                    <a:pt x="15206726" y="660400"/>
                  </a:lnTo>
                  <a:lnTo>
                    <a:pt x="15182558" y="711200"/>
                  </a:lnTo>
                  <a:lnTo>
                    <a:pt x="15159851" y="749300"/>
                  </a:lnTo>
                  <a:lnTo>
                    <a:pt x="15138603" y="800100"/>
                  </a:lnTo>
                  <a:lnTo>
                    <a:pt x="15118830" y="838200"/>
                  </a:lnTo>
                  <a:lnTo>
                    <a:pt x="15100021" y="889000"/>
                  </a:lnTo>
                  <a:lnTo>
                    <a:pt x="15082965" y="939800"/>
                  </a:lnTo>
                  <a:lnTo>
                    <a:pt x="15067699" y="977900"/>
                  </a:lnTo>
                  <a:lnTo>
                    <a:pt x="15054212" y="1028700"/>
                  </a:lnTo>
                  <a:lnTo>
                    <a:pt x="15042503" y="1079500"/>
                  </a:lnTo>
                  <a:lnTo>
                    <a:pt x="15032584" y="1130300"/>
                  </a:lnTo>
                  <a:lnTo>
                    <a:pt x="15024456" y="1181100"/>
                  </a:lnTo>
                  <a:lnTo>
                    <a:pt x="15018131" y="1231900"/>
                  </a:lnTo>
                  <a:lnTo>
                    <a:pt x="15013597" y="1282700"/>
                  </a:lnTo>
                  <a:lnTo>
                    <a:pt x="15010880" y="1333500"/>
                  </a:lnTo>
                  <a:lnTo>
                    <a:pt x="15009978" y="1384300"/>
                  </a:lnTo>
                  <a:lnTo>
                    <a:pt x="15010880" y="1435100"/>
                  </a:lnTo>
                  <a:lnTo>
                    <a:pt x="15013597" y="1485900"/>
                  </a:lnTo>
                  <a:lnTo>
                    <a:pt x="15018131" y="1536700"/>
                  </a:lnTo>
                  <a:lnTo>
                    <a:pt x="15024456" y="1574800"/>
                  </a:lnTo>
                  <a:lnTo>
                    <a:pt x="15032584" y="1625600"/>
                  </a:lnTo>
                  <a:lnTo>
                    <a:pt x="15042503" y="1676400"/>
                  </a:lnTo>
                  <a:lnTo>
                    <a:pt x="15054212" y="1727200"/>
                  </a:lnTo>
                  <a:lnTo>
                    <a:pt x="15067699" y="1778000"/>
                  </a:lnTo>
                  <a:lnTo>
                    <a:pt x="15082965" y="1828800"/>
                  </a:lnTo>
                  <a:lnTo>
                    <a:pt x="15100021" y="1866900"/>
                  </a:lnTo>
                  <a:lnTo>
                    <a:pt x="15118830" y="1917700"/>
                  </a:lnTo>
                  <a:lnTo>
                    <a:pt x="15138603" y="1968500"/>
                  </a:lnTo>
                  <a:lnTo>
                    <a:pt x="15159851" y="2006600"/>
                  </a:lnTo>
                  <a:lnTo>
                    <a:pt x="15182558" y="2044700"/>
                  </a:lnTo>
                  <a:lnTo>
                    <a:pt x="15206726" y="2095500"/>
                  </a:lnTo>
                  <a:lnTo>
                    <a:pt x="15232342" y="2133600"/>
                  </a:lnTo>
                  <a:lnTo>
                    <a:pt x="15259393" y="2171700"/>
                  </a:lnTo>
                  <a:lnTo>
                    <a:pt x="15287854" y="2209800"/>
                  </a:lnTo>
                  <a:lnTo>
                    <a:pt x="15317712" y="2247900"/>
                  </a:lnTo>
                  <a:lnTo>
                    <a:pt x="15348979" y="2286000"/>
                  </a:lnTo>
                  <a:lnTo>
                    <a:pt x="15381618" y="2324100"/>
                  </a:lnTo>
                  <a:lnTo>
                    <a:pt x="15415616" y="2362200"/>
                  </a:lnTo>
                  <a:lnTo>
                    <a:pt x="15450820" y="2387600"/>
                  </a:lnTo>
                  <a:lnTo>
                    <a:pt x="15487041" y="2425700"/>
                  </a:lnTo>
                  <a:lnTo>
                    <a:pt x="15524264" y="2451100"/>
                  </a:lnTo>
                  <a:lnTo>
                    <a:pt x="15562479" y="2489200"/>
                  </a:lnTo>
                  <a:lnTo>
                    <a:pt x="15601645" y="2514600"/>
                  </a:lnTo>
                  <a:lnTo>
                    <a:pt x="15641752" y="2540000"/>
                  </a:lnTo>
                  <a:lnTo>
                    <a:pt x="15682798" y="2565400"/>
                  </a:lnTo>
                  <a:lnTo>
                    <a:pt x="15724747" y="2590800"/>
                  </a:lnTo>
                  <a:lnTo>
                    <a:pt x="15767584" y="2616200"/>
                  </a:lnTo>
                  <a:lnTo>
                    <a:pt x="15811297" y="2641600"/>
                  </a:lnTo>
                  <a:lnTo>
                    <a:pt x="15855849" y="2654300"/>
                  </a:lnTo>
                  <a:lnTo>
                    <a:pt x="15902686" y="2679700"/>
                  </a:lnTo>
                  <a:lnTo>
                    <a:pt x="16143948" y="2743200"/>
                  </a:lnTo>
                  <a:lnTo>
                    <a:pt x="16193465" y="2743200"/>
                  </a:lnTo>
                  <a:lnTo>
                    <a:pt x="16243338" y="2755900"/>
                  </a:lnTo>
                  <a:lnTo>
                    <a:pt x="16293567" y="2755900"/>
                  </a:lnTo>
                  <a:lnTo>
                    <a:pt x="16344113" y="2768600"/>
                  </a:lnTo>
                  <a:lnTo>
                    <a:pt x="16447808" y="2768600"/>
                  </a:lnTo>
                  <a:lnTo>
                    <a:pt x="16500386" y="2755900"/>
                  </a:lnTo>
                  <a:lnTo>
                    <a:pt x="16552660" y="2755900"/>
                  </a:lnTo>
                  <a:lnTo>
                    <a:pt x="16604615" y="2743200"/>
                  </a:lnTo>
                  <a:lnTo>
                    <a:pt x="16656190" y="2743200"/>
                  </a:lnTo>
                  <a:lnTo>
                    <a:pt x="16808323" y="2705100"/>
                  </a:lnTo>
                  <a:lnTo>
                    <a:pt x="16833190" y="2692400"/>
                  </a:lnTo>
                  <a:lnTo>
                    <a:pt x="16858057" y="2679700"/>
                  </a:lnTo>
                  <a:lnTo>
                    <a:pt x="16949776" y="2654300"/>
                  </a:lnTo>
                  <a:lnTo>
                    <a:pt x="16994518" y="2628900"/>
                  </a:lnTo>
                  <a:lnTo>
                    <a:pt x="17038473" y="2603500"/>
                  </a:lnTo>
                  <a:lnTo>
                    <a:pt x="17081615" y="2578100"/>
                  </a:lnTo>
                  <a:lnTo>
                    <a:pt x="17123918" y="2552700"/>
                  </a:lnTo>
                  <a:lnTo>
                    <a:pt x="17165346" y="2527300"/>
                  </a:lnTo>
                  <a:lnTo>
                    <a:pt x="17205871" y="2501900"/>
                  </a:lnTo>
                  <a:lnTo>
                    <a:pt x="17245457" y="2476500"/>
                  </a:lnTo>
                  <a:lnTo>
                    <a:pt x="17496359" y="2476500"/>
                  </a:lnTo>
                  <a:lnTo>
                    <a:pt x="17507573" y="2489200"/>
                  </a:lnTo>
                  <a:lnTo>
                    <a:pt x="17523079" y="2501900"/>
                  </a:lnTo>
                  <a:lnTo>
                    <a:pt x="17541990" y="2514600"/>
                  </a:lnTo>
                  <a:lnTo>
                    <a:pt x="17592028" y="2514600"/>
                  </a:lnTo>
                  <a:lnTo>
                    <a:pt x="17615446" y="2489200"/>
                  </a:lnTo>
                  <a:lnTo>
                    <a:pt x="17623346" y="2476500"/>
                  </a:lnTo>
                  <a:lnTo>
                    <a:pt x="17631233" y="2463800"/>
                  </a:lnTo>
                  <a:lnTo>
                    <a:pt x="17637024" y="2438400"/>
                  </a:lnTo>
                  <a:lnTo>
                    <a:pt x="17631233" y="2413000"/>
                  </a:lnTo>
                  <a:lnTo>
                    <a:pt x="17615446" y="2387600"/>
                  </a:lnTo>
                  <a:lnTo>
                    <a:pt x="17592028" y="2374900"/>
                  </a:lnTo>
                  <a:lnTo>
                    <a:pt x="17563351" y="2362200"/>
                  </a:lnTo>
                  <a:lnTo>
                    <a:pt x="17543514" y="2374900"/>
                  </a:lnTo>
                  <a:lnTo>
                    <a:pt x="17525734" y="2374900"/>
                  </a:lnTo>
                  <a:lnTo>
                    <a:pt x="17510735" y="2387600"/>
                  </a:lnTo>
                  <a:lnTo>
                    <a:pt x="17499241" y="2400300"/>
                  </a:lnTo>
                  <a:lnTo>
                    <a:pt x="17226318" y="2400300"/>
                  </a:lnTo>
                  <a:lnTo>
                    <a:pt x="17218965" y="2413000"/>
                  </a:lnTo>
                  <a:lnTo>
                    <a:pt x="17213034" y="2413000"/>
                  </a:lnTo>
                  <a:lnTo>
                    <a:pt x="17173461" y="2438400"/>
                  </a:lnTo>
                  <a:lnTo>
                    <a:pt x="17133024" y="2476500"/>
                  </a:lnTo>
                  <a:lnTo>
                    <a:pt x="17091762" y="2501900"/>
                  </a:lnTo>
                  <a:lnTo>
                    <a:pt x="17049700" y="2527300"/>
                  </a:lnTo>
                  <a:lnTo>
                    <a:pt x="17006875" y="2552700"/>
                  </a:lnTo>
                  <a:lnTo>
                    <a:pt x="16963327" y="2565400"/>
                  </a:lnTo>
                  <a:lnTo>
                    <a:pt x="16919067" y="2590800"/>
                  </a:lnTo>
                  <a:lnTo>
                    <a:pt x="16874147" y="2603500"/>
                  </a:lnTo>
                  <a:lnTo>
                    <a:pt x="16828580" y="2628900"/>
                  </a:lnTo>
                  <a:lnTo>
                    <a:pt x="16640569" y="2679700"/>
                  </a:lnTo>
                  <a:lnTo>
                    <a:pt x="16592284" y="2679700"/>
                  </a:lnTo>
                  <a:lnTo>
                    <a:pt x="16543541" y="2692400"/>
                  </a:lnTo>
                  <a:lnTo>
                    <a:pt x="16251555" y="2692400"/>
                  </a:lnTo>
                  <a:lnTo>
                    <a:pt x="16204705" y="2679700"/>
                  </a:lnTo>
                  <a:lnTo>
                    <a:pt x="16158363" y="2679700"/>
                  </a:lnTo>
                  <a:lnTo>
                    <a:pt x="16067380" y="2654300"/>
                  </a:lnTo>
                  <a:lnTo>
                    <a:pt x="15892983" y="2603500"/>
                  </a:lnTo>
                  <a:lnTo>
                    <a:pt x="15851137" y="2578100"/>
                  </a:lnTo>
                  <a:lnTo>
                    <a:pt x="15810052" y="2565400"/>
                  </a:lnTo>
                  <a:lnTo>
                    <a:pt x="15769755" y="2540000"/>
                  </a:lnTo>
                  <a:lnTo>
                    <a:pt x="15730284" y="2514600"/>
                  </a:lnTo>
                  <a:lnTo>
                    <a:pt x="15691663" y="2489200"/>
                  </a:lnTo>
                  <a:lnTo>
                    <a:pt x="15653931" y="2463800"/>
                  </a:lnTo>
                  <a:lnTo>
                    <a:pt x="15617101" y="2438400"/>
                  </a:lnTo>
                  <a:lnTo>
                    <a:pt x="15581224" y="2413000"/>
                  </a:lnTo>
                  <a:lnTo>
                    <a:pt x="15546312" y="2387600"/>
                  </a:lnTo>
                  <a:lnTo>
                    <a:pt x="15512390" y="2362200"/>
                  </a:lnTo>
                  <a:lnTo>
                    <a:pt x="15479510" y="2324100"/>
                  </a:lnTo>
                  <a:lnTo>
                    <a:pt x="15447696" y="2298700"/>
                  </a:lnTo>
                  <a:lnTo>
                    <a:pt x="15416975" y="2260600"/>
                  </a:lnTo>
                  <a:lnTo>
                    <a:pt x="15387371" y="2222500"/>
                  </a:lnTo>
                  <a:lnTo>
                    <a:pt x="15358910" y="2197100"/>
                  </a:lnTo>
                  <a:lnTo>
                    <a:pt x="15331643" y="2159000"/>
                  </a:lnTo>
                  <a:lnTo>
                    <a:pt x="15305583" y="2120900"/>
                  </a:lnTo>
                  <a:lnTo>
                    <a:pt x="15280767" y="2082800"/>
                  </a:lnTo>
                  <a:lnTo>
                    <a:pt x="15257221" y="2044700"/>
                  </a:lnTo>
                  <a:lnTo>
                    <a:pt x="15234971" y="2006600"/>
                  </a:lnTo>
                  <a:lnTo>
                    <a:pt x="15214054" y="1968500"/>
                  </a:lnTo>
                  <a:lnTo>
                    <a:pt x="15194509" y="1917700"/>
                  </a:lnTo>
                  <a:lnTo>
                    <a:pt x="15176348" y="1879600"/>
                  </a:lnTo>
                  <a:lnTo>
                    <a:pt x="15159609" y="1841500"/>
                  </a:lnTo>
                  <a:lnTo>
                    <a:pt x="15144318" y="1790700"/>
                  </a:lnTo>
                  <a:lnTo>
                    <a:pt x="15130514" y="1752600"/>
                  </a:lnTo>
                  <a:lnTo>
                    <a:pt x="15118220" y="1701800"/>
                  </a:lnTo>
                  <a:lnTo>
                    <a:pt x="15107476" y="1663700"/>
                  </a:lnTo>
                  <a:lnTo>
                    <a:pt x="15098294" y="1612900"/>
                  </a:lnTo>
                  <a:lnTo>
                    <a:pt x="15090712" y="1574800"/>
                  </a:lnTo>
                  <a:lnTo>
                    <a:pt x="15084768" y="1524000"/>
                  </a:lnTo>
                  <a:lnTo>
                    <a:pt x="15080488" y="1473200"/>
                  </a:lnTo>
                  <a:lnTo>
                    <a:pt x="15077897" y="1422400"/>
                  </a:lnTo>
                  <a:lnTo>
                    <a:pt x="15077021" y="1384300"/>
                  </a:lnTo>
                  <a:lnTo>
                    <a:pt x="15077897" y="1333500"/>
                  </a:lnTo>
                  <a:lnTo>
                    <a:pt x="15080488" y="1282700"/>
                  </a:lnTo>
                  <a:lnTo>
                    <a:pt x="15084768" y="1231900"/>
                  </a:lnTo>
                  <a:lnTo>
                    <a:pt x="15090712" y="1193800"/>
                  </a:lnTo>
                  <a:lnTo>
                    <a:pt x="15098294" y="1143000"/>
                  </a:lnTo>
                  <a:lnTo>
                    <a:pt x="15107476" y="1092200"/>
                  </a:lnTo>
                  <a:lnTo>
                    <a:pt x="15118220" y="1054100"/>
                  </a:lnTo>
                  <a:lnTo>
                    <a:pt x="15130514" y="1003300"/>
                  </a:lnTo>
                  <a:lnTo>
                    <a:pt x="15144318" y="965200"/>
                  </a:lnTo>
                  <a:lnTo>
                    <a:pt x="15159609" y="914400"/>
                  </a:lnTo>
                  <a:lnTo>
                    <a:pt x="15176348" y="876300"/>
                  </a:lnTo>
                  <a:lnTo>
                    <a:pt x="15194509" y="838200"/>
                  </a:lnTo>
                  <a:lnTo>
                    <a:pt x="15214067" y="800100"/>
                  </a:lnTo>
                  <a:lnTo>
                    <a:pt x="15234971" y="749300"/>
                  </a:lnTo>
                  <a:lnTo>
                    <a:pt x="15257221" y="711200"/>
                  </a:lnTo>
                  <a:lnTo>
                    <a:pt x="15280767" y="673100"/>
                  </a:lnTo>
                  <a:lnTo>
                    <a:pt x="15305583" y="635000"/>
                  </a:lnTo>
                  <a:lnTo>
                    <a:pt x="15331643" y="596900"/>
                  </a:lnTo>
                  <a:lnTo>
                    <a:pt x="15358923" y="558800"/>
                  </a:lnTo>
                  <a:lnTo>
                    <a:pt x="15387371" y="533400"/>
                  </a:lnTo>
                  <a:lnTo>
                    <a:pt x="15416975" y="495300"/>
                  </a:lnTo>
                  <a:lnTo>
                    <a:pt x="15447696" y="457200"/>
                  </a:lnTo>
                  <a:lnTo>
                    <a:pt x="15479522" y="431800"/>
                  </a:lnTo>
                  <a:lnTo>
                    <a:pt x="15512403" y="406400"/>
                  </a:lnTo>
                  <a:lnTo>
                    <a:pt x="15546312" y="368300"/>
                  </a:lnTo>
                  <a:lnTo>
                    <a:pt x="15581224" y="342900"/>
                  </a:lnTo>
                  <a:lnTo>
                    <a:pt x="15617114" y="317500"/>
                  </a:lnTo>
                  <a:lnTo>
                    <a:pt x="15653931" y="292100"/>
                  </a:lnTo>
                  <a:lnTo>
                    <a:pt x="15691676" y="266700"/>
                  </a:lnTo>
                  <a:lnTo>
                    <a:pt x="15730296" y="241300"/>
                  </a:lnTo>
                  <a:lnTo>
                    <a:pt x="15769768" y="215900"/>
                  </a:lnTo>
                  <a:lnTo>
                    <a:pt x="15810052" y="203200"/>
                  </a:lnTo>
                  <a:lnTo>
                    <a:pt x="15851137" y="177800"/>
                  </a:lnTo>
                  <a:lnTo>
                    <a:pt x="15892983" y="165100"/>
                  </a:lnTo>
                  <a:lnTo>
                    <a:pt x="15935567" y="139700"/>
                  </a:lnTo>
                  <a:lnTo>
                    <a:pt x="15978835" y="127000"/>
                  </a:lnTo>
                  <a:lnTo>
                    <a:pt x="16158363" y="76200"/>
                  </a:lnTo>
                  <a:lnTo>
                    <a:pt x="16204705" y="76200"/>
                  </a:lnTo>
                  <a:lnTo>
                    <a:pt x="16251555" y="63500"/>
                  </a:lnTo>
                  <a:lnTo>
                    <a:pt x="16546792" y="63500"/>
                  </a:lnTo>
                  <a:lnTo>
                    <a:pt x="16840480" y="139700"/>
                  </a:lnTo>
                  <a:lnTo>
                    <a:pt x="16887470" y="152400"/>
                  </a:lnTo>
                  <a:lnTo>
                    <a:pt x="16979291" y="203200"/>
                  </a:lnTo>
                  <a:lnTo>
                    <a:pt x="17023995" y="215900"/>
                  </a:lnTo>
                  <a:lnTo>
                    <a:pt x="17067835" y="241300"/>
                  </a:lnTo>
                  <a:lnTo>
                    <a:pt x="17110736" y="266700"/>
                  </a:lnTo>
                  <a:lnTo>
                    <a:pt x="17152646" y="304800"/>
                  </a:lnTo>
                  <a:lnTo>
                    <a:pt x="17193502" y="330200"/>
                  </a:lnTo>
                  <a:lnTo>
                    <a:pt x="17233265" y="355600"/>
                  </a:lnTo>
                  <a:lnTo>
                    <a:pt x="17239285" y="368300"/>
                  </a:lnTo>
                  <a:lnTo>
                    <a:pt x="17556684" y="368300"/>
                  </a:lnTo>
                  <a:lnTo>
                    <a:pt x="17568050" y="381000"/>
                  </a:lnTo>
                  <a:lnTo>
                    <a:pt x="17583328" y="393700"/>
                  </a:lnTo>
                  <a:lnTo>
                    <a:pt x="17601680" y="406400"/>
                  </a:lnTo>
                  <a:lnTo>
                    <a:pt x="17650981" y="406400"/>
                  </a:lnTo>
                  <a:lnTo>
                    <a:pt x="17674400" y="393700"/>
                  </a:lnTo>
                  <a:lnTo>
                    <a:pt x="17690199" y="368300"/>
                  </a:lnTo>
                  <a:lnTo>
                    <a:pt x="17695990" y="330200"/>
                  </a:lnTo>
                  <a:close/>
                </a:path>
                <a:path w="17905730" h="9438005">
                  <a:moveTo>
                    <a:pt x="17746409" y="1397000"/>
                  </a:moveTo>
                  <a:lnTo>
                    <a:pt x="17740503" y="1371600"/>
                  </a:lnTo>
                  <a:lnTo>
                    <a:pt x="17724412" y="1346200"/>
                  </a:lnTo>
                  <a:lnTo>
                    <a:pt x="17700524" y="1333500"/>
                  </a:lnTo>
                  <a:lnTo>
                    <a:pt x="17671288" y="1320800"/>
                  </a:lnTo>
                  <a:lnTo>
                    <a:pt x="17650892" y="1333500"/>
                  </a:lnTo>
                  <a:lnTo>
                    <a:pt x="17632642" y="1333500"/>
                  </a:lnTo>
                  <a:lnTo>
                    <a:pt x="17617288" y="1346200"/>
                  </a:lnTo>
                  <a:lnTo>
                    <a:pt x="17605591" y="1358900"/>
                  </a:lnTo>
                  <a:lnTo>
                    <a:pt x="16952773" y="1358900"/>
                  </a:lnTo>
                  <a:lnTo>
                    <a:pt x="16938613" y="1371600"/>
                  </a:lnTo>
                  <a:lnTo>
                    <a:pt x="16927043" y="1371600"/>
                  </a:lnTo>
                  <a:lnTo>
                    <a:pt x="16919232" y="1384300"/>
                  </a:lnTo>
                  <a:lnTo>
                    <a:pt x="16916375" y="1397000"/>
                  </a:lnTo>
                  <a:lnTo>
                    <a:pt x="16914229" y="1447800"/>
                  </a:lnTo>
                  <a:lnTo>
                    <a:pt x="16907929" y="1498600"/>
                  </a:lnTo>
                  <a:lnTo>
                    <a:pt x="16897655" y="1536700"/>
                  </a:lnTo>
                  <a:lnTo>
                    <a:pt x="16883596" y="1587500"/>
                  </a:lnTo>
                  <a:lnTo>
                    <a:pt x="16865943" y="1625600"/>
                  </a:lnTo>
                  <a:lnTo>
                    <a:pt x="16844861" y="1663700"/>
                  </a:lnTo>
                  <a:lnTo>
                    <a:pt x="16820566" y="1701800"/>
                  </a:lnTo>
                  <a:lnTo>
                    <a:pt x="16793223" y="1739900"/>
                  </a:lnTo>
                  <a:lnTo>
                    <a:pt x="16763010" y="1765300"/>
                  </a:lnTo>
                  <a:lnTo>
                    <a:pt x="16730142" y="1803400"/>
                  </a:lnTo>
                  <a:lnTo>
                    <a:pt x="16694785" y="1828800"/>
                  </a:lnTo>
                  <a:lnTo>
                    <a:pt x="16657130" y="1854200"/>
                  </a:lnTo>
                  <a:lnTo>
                    <a:pt x="16617366" y="1879600"/>
                  </a:lnTo>
                  <a:lnTo>
                    <a:pt x="16575672" y="1892300"/>
                  </a:lnTo>
                  <a:lnTo>
                    <a:pt x="16532238" y="1905000"/>
                  </a:lnTo>
                  <a:lnTo>
                    <a:pt x="16487242" y="1917700"/>
                  </a:lnTo>
                  <a:lnTo>
                    <a:pt x="16299460" y="1917700"/>
                  </a:lnTo>
                  <a:lnTo>
                    <a:pt x="16254464" y="1905000"/>
                  </a:lnTo>
                  <a:lnTo>
                    <a:pt x="16211030" y="1892300"/>
                  </a:lnTo>
                  <a:lnTo>
                    <a:pt x="16169335" y="1879600"/>
                  </a:lnTo>
                  <a:lnTo>
                    <a:pt x="16129572" y="1854200"/>
                  </a:lnTo>
                  <a:lnTo>
                    <a:pt x="16091916" y="1828800"/>
                  </a:lnTo>
                  <a:lnTo>
                    <a:pt x="16056559" y="1803400"/>
                  </a:lnTo>
                  <a:lnTo>
                    <a:pt x="16023679" y="1765300"/>
                  </a:lnTo>
                  <a:lnTo>
                    <a:pt x="15993479" y="1739900"/>
                  </a:lnTo>
                  <a:lnTo>
                    <a:pt x="15966135" y="1701800"/>
                  </a:lnTo>
                  <a:lnTo>
                    <a:pt x="15941828" y="1663700"/>
                  </a:lnTo>
                  <a:lnTo>
                    <a:pt x="15920746" y="1625600"/>
                  </a:lnTo>
                  <a:lnTo>
                    <a:pt x="15903093" y="1587500"/>
                  </a:lnTo>
                  <a:lnTo>
                    <a:pt x="15889034" y="1536700"/>
                  </a:lnTo>
                  <a:lnTo>
                    <a:pt x="15878759" y="1498600"/>
                  </a:lnTo>
                  <a:lnTo>
                    <a:pt x="15872460" y="1447800"/>
                  </a:lnTo>
                  <a:lnTo>
                    <a:pt x="15870314" y="1397000"/>
                  </a:lnTo>
                  <a:lnTo>
                    <a:pt x="15872460" y="1358900"/>
                  </a:lnTo>
                  <a:lnTo>
                    <a:pt x="15878759" y="1308100"/>
                  </a:lnTo>
                  <a:lnTo>
                    <a:pt x="15889034" y="1257300"/>
                  </a:lnTo>
                  <a:lnTo>
                    <a:pt x="15903093" y="1219200"/>
                  </a:lnTo>
                  <a:lnTo>
                    <a:pt x="15920746" y="1181100"/>
                  </a:lnTo>
                  <a:lnTo>
                    <a:pt x="15941828" y="1143000"/>
                  </a:lnTo>
                  <a:lnTo>
                    <a:pt x="15966135" y="1104900"/>
                  </a:lnTo>
                  <a:lnTo>
                    <a:pt x="15993479" y="1066800"/>
                  </a:lnTo>
                  <a:lnTo>
                    <a:pt x="16023679" y="1028700"/>
                  </a:lnTo>
                  <a:lnTo>
                    <a:pt x="16056559" y="1003300"/>
                  </a:lnTo>
                  <a:lnTo>
                    <a:pt x="16091916" y="977900"/>
                  </a:lnTo>
                  <a:lnTo>
                    <a:pt x="16129572" y="952500"/>
                  </a:lnTo>
                  <a:lnTo>
                    <a:pt x="16169335" y="927100"/>
                  </a:lnTo>
                  <a:lnTo>
                    <a:pt x="16211030" y="914400"/>
                  </a:lnTo>
                  <a:lnTo>
                    <a:pt x="16254464" y="901700"/>
                  </a:lnTo>
                  <a:lnTo>
                    <a:pt x="16345815" y="876300"/>
                  </a:lnTo>
                  <a:lnTo>
                    <a:pt x="16445014" y="876300"/>
                  </a:lnTo>
                  <a:lnTo>
                    <a:pt x="16544824" y="901700"/>
                  </a:lnTo>
                  <a:lnTo>
                    <a:pt x="16592411" y="914400"/>
                  </a:lnTo>
                  <a:lnTo>
                    <a:pt x="16638118" y="939800"/>
                  </a:lnTo>
                  <a:lnTo>
                    <a:pt x="16681641" y="965200"/>
                  </a:lnTo>
                  <a:lnTo>
                    <a:pt x="16722751" y="990600"/>
                  </a:lnTo>
                  <a:lnTo>
                    <a:pt x="16761143" y="1028700"/>
                  </a:lnTo>
                  <a:lnTo>
                    <a:pt x="16766832" y="1028700"/>
                  </a:lnTo>
                  <a:lnTo>
                    <a:pt x="16773792" y="1041400"/>
                  </a:lnTo>
                  <a:lnTo>
                    <a:pt x="17382033" y="1041400"/>
                  </a:lnTo>
                  <a:lnTo>
                    <a:pt x="17393730" y="1054100"/>
                  </a:lnTo>
                  <a:lnTo>
                    <a:pt x="17409097" y="1066800"/>
                  </a:lnTo>
                  <a:lnTo>
                    <a:pt x="17427359" y="1079500"/>
                  </a:lnTo>
                  <a:lnTo>
                    <a:pt x="17477004" y="1079500"/>
                  </a:lnTo>
                  <a:lnTo>
                    <a:pt x="17500880" y="1054100"/>
                  </a:lnTo>
                  <a:lnTo>
                    <a:pt x="17516983" y="1041400"/>
                  </a:lnTo>
                  <a:lnTo>
                    <a:pt x="17522889" y="1003300"/>
                  </a:lnTo>
                  <a:lnTo>
                    <a:pt x="17516983" y="977900"/>
                  </a:lnTo>
                  <a:lnTo>
                    <a:pt x="17508932" y="965200"/>
                  </a:lnTo>
                  <a:lnTo>
                    <a:pt x="17500880" y="952500"/>
                  </a:lnTo>
                  <a:lnTo>
                    <a:pt x="17477004" y="939800"/>
                  </a:lnTo>
                  <a:lnTo>
                    <a:pt x="17447756" y="927100"/>
                  </a:lnTo>
                  <a:lnTo>
                    <a:pt x="17427359" y="939800"/>
                  </a:lnTo>
                  <a:lnTo>
                    <a:pt x="17409097" y="939800"/>
                  </a:lnTo>
                  <a:lnTo>
                    <a:pt x="17393730" y="952500"/>
                  </a:lnTo>
                  <a:lnTo>
                    <a:pt x="17382033" y="965200"/>
                  </a:lnTo>
                  <a:lnTo>
                    <a:pt x="16806075" y="965200"/>
                  </a:lnTo>
                  <a:lnTo>
                    <a:pt x="16765778" y="939800"/>
                  </a:lnTo>
                  <a:lnTo>
                    <a:pt x="16722674" y="901700"/>
                  </a:lnTo>
                  <a:lnTo>
                    <a:pt x="16676916" y="876300"/>
                  </a:lnTo>
                  <a:lnTo>
                    <a:pt x="16628606" y="850900"/>
                  </a:lnTo>
                  <a:lnTo>
                    <a:pt x="16490010" y="812800"/>
                  </a:lnTo>
                  <a:lnTo>
                    <a:pt x="16442030" y="812800"/>
                  </a:lnTo>
                  <a:lnTo>
                    <a:pt x="16393351" y="800100"/>
                  </a:lnTo>
                  <a:lnTo>
                    <a:pt x="16345408" y="812800"/>
                  </a:lnTo>
                  <a:lnTo>
                    <a:pt x="16298139" y="812800"/>
                  </a:lnTo>
                  <a:lnTo>
                    <a:pt x="16161423" y="850900"/>
                  </a:lnTo>
                  <a:lnTo>
                    <a:pt x="16119729" y="876300"/>
                  </a:lnTo>
                  <a:lnTo>
                    <a:pt x="16079864" y="889000"/>
                  </a:lnTo>
                  <a:lnTo>
                    <a:pt x="16041904" y="914400"/>
                  </a:lnTo>
                  <a:lnTo>
                    <a:pt x="16005925" y="952500"/>
                  </a:lnTo>
                  <a:lnTo>
                    <a:pt x="15972041" y="977900"/>
                  </a:lnTo>
                  <a:lnTo>
                    <a:pt x="15940634" y="1016000"/>
                  </a:lnTo>
                  <a:lnTo>
                    <a:pt x="15912110" y="1054100"/>
                  </a:lnTo>
                  <a:lnTo>
                    <a:pt x="15886519" y="1092200"/>
                  </a:lnTo>
                  <a:lnTo>
                    <a:pt x="15863926" y="1130300"/>
                  </a:lnTo>
                  <a:lnTo>
                    <a:pt x="15844381" y="1168400"/>
                  </a:lnTo>
                  <a:lnTo>
                    <a:pt x="15827566" y="1219200"/>
                  </a:lnTo>
                  <a:lnTo>
                    <a:pt x="15814459" y="1257300"/>
                  </a:lnTo>
                  <a:lnTo>
                    <a:pt x="15805074" y="1308100"/>
                  </a:lnTo>
                  <a:lnTo>
                    <a:pt x="15799423" y="1358900"/>
                  </a:lnTo>
                  <a:lnTo>
                    <a:pt x="15797530" y="1397000"/>
                  </a:lnTo>
                  <a:lnTo>
                    <a:pt x="15799423" y="1447800"/>
                  </a:lnTo>
                  <a:lnTo>
                    <a:pt x="15805074" y="1498600"/>
                  </a:lnTo>
                  <a:lnTo>
                    <a:pt x="15814459" y="1536700"/>
                  </a:lnTo>
                  <a:lnTo>
                    <a:pt x="15827566" y="1587500"/>
                  </a:lnTo>
                  <a:lnTo>
                    <a:pt x="15844381" y="1638300"/>
                  </a:lnTo>
                  <a:lnTo>
                    <a:pt x="15863926" y="1676400"/>
                  </a:lnTo>
                  <a:lnTo>
                    <a:pt x="15886519" y="1714500"/>
                  </a:lnTo>
                  <a:lnTo>
                    <a:pt x="15912110" y="1752600"/>
                  </a:lnTo>
                  <a:lnTo>
                    <a:pt x="15940634" y="1790700"/>
                  </a:lnTo>
                  <a:lnTo>
                    <a:pt x="15972041" y="1816100"/>
                  </a:lnTo>
                  <a:lnTo>
                    <a:pt x="16005925" y="1854200"/>
                  </a:lnTo>
                  <a:lnTo>
                    <a:pt x="16041904" y="1879600"/>
                  </a:lnTo>
                  <a:lnTo>
                    <a:pt x="16079864" y="1905000"/>
                  </a:lnTo>
                  <a:lnTo>
                    <a:pt x="16119729" y="1930400"/>
                  </a:lnTo>
                  <a:lnTo>
                    <a:pt x="16161423" y="1955800"/>
                  </a:lnTo>
                  <a:lnTo>
                    <a:pt x="16298139" y="1993900"/>
                  </a:lnTo>
                  <a:lnTo>
                    <a:pt x="16488563" y="1993900"/>
                  </a:lnTo>
                  <a:lnTo>
                    <a:pt x="16625291" y="1955800"/>
                  </a:lnTo>
                  <a:lnTo>
                    <a:pt x="16666972" y="1930400"/>
                  </a:lnTo>
                  <a:lnTo>
                    <a:pt x="16706838" y="1905000"/>
                  </a:lnTo>
                  <a:lnTo>
                    <a:pt x="16744798" y="1879600"/>
                  </a:lnTo>
                  <a:lnTo>
                    <a:pt x="16780764" y="1854200"/>
                  </a:lnTo>
                  <a:lnTo>
                    <a:pt x="16814648" y="1816100"/>
                  </a:lnTo>
                  <a:lnTo>
                    <a:pt x="16846055" y="1790700"/>
                  </a:lnTo>
                  <a:lnTo>
                    <a:pt x="16874592" y="1752600"/>
                  </a:lnTo>
                  <a:lnTo>
                    <a:pt x="16900182" y="1714500"/>
                  </a:lnTo>
                  <a:lnTo>
                    <a:pt x="16922788" y="1676400"/>
                  </a:lnTo>
                  <a:lnTo>
                    <a:pt x="16942346" y="1638300"/>
                  </a:lnTo>
                  <a:lnTo>
                    <a:pt x="16960038" y="1587500"/>
                  </a:lnTo>
                  <a:lnTo>
                    <a:pt x="16973576" y="1536700"/>
                  </a:lnTo>
                  <a:lnTo>
                    <a:pt x="16982936" y="1485900"/>
                  </a:lnTo>
                  <a:lnTo>
                    <a:pt x="16988079" y="1435100"/>
                  </a:lnTo>
                  <a:lnTo>
                    <a:pt x="17605591" y="1435100"/>
                  </a:lnTo>
                  <a:lnTo>
                    <a:pt x="17617288" y="1447800"/>
                  </a:lnTo>
                  <a:lnTo>
                    <a:pt x="17632642" y="1460500"/>
                  </a:lnTo>
                  <a:lnTo>
                    <a:pt x="17650892" y="1473200"/>
                  </a:lnTo>
                  <a:lnTo>
                    <a:pt x="17700524" y="1473200"/>
                  </a:lnTo>
                  <a:lnTo>
                    <a:pt x="17724412" y="1447800"/>
                  </a:lnTo>
                  <a:lnTo>
                    <a:pt x="17740503" y="1435100"/>
                  </a:lnTo>
                  <a:lnTo>
                    <a:pt x="17746409" y="1397000"/>
                  </a:lnTo>
                  <a:close/>
                </a:path>
                <a:path w="17905730" h="9438005">
                  <a:moveTo>
                    <a:pt x="17905451" y="596900"/>
                  </a:moveTo>
                  <a:lnTo>
                    <a:pt x="17899545" y="571500"/>
                  </a:lnTo>
                  <a:lnTo>
                    <a:pt x="17891494" y="558800"/>
                  </a:lnTo>
                  <a:lnTo>
                    <a:pt x="17883442" y="546100"/>
                  </a:lnTo>
                  <a:lnTo>
                    <a:pt x="17859566" y="533400"/>
                  </a:lnTo>
                  <a:lnTo>
                    <a:pt x="17830318" y="520700"/>
                  </a:lnTo>
                  <a:lnTo>
                    <a:pt x="17809934" y="533400"/>
                  </a:lnTo>
                  <a:lnTo>
                    <a:pt x="17791684" y="533400"/>
                  </a:lnTo>
                  <a:lnTo>
                    <a:pt x="17776330" y="546100"/>
                  </a:lnTo>
                  <a:lnTo>
                    <a:pt x="17764633" y="558800"/>
                  </a:lnTo>
                  <a:lnTo>
                    <a:pt x="16675837" y="558800"/>
                  </a:lnTo>
                  <a:lnTo>
                    <a:pt x="16642791" y="419100"/>
                  </a:lnTo>
                  <a:lnTo>
                    <a:pt x="16620655" y="368300"/>
                  </a:lnTo>
                  <a:lnTo>
                    <a:pt x="16582492" y="317500"/>
                  </a:lnTo>
                  <a:lnTo>
                    <a:pt x="16532441" y="292100"/>
                  </a:lnTo>
                  <a:lnTo>
                    <a:pt x="16254273" y="292100"/>
                  </a:lnTo>
                  <a:lnTo>
                    <a:pt x="16204197" y="317500"/>
                  </a:lnTo>
                  <a:lnTo>
                    <a:pt x="16166033" y="368300"/>
                  </a:lnTo>
                  <a:lnTo>
                    <a:pt x="16143910" y="419100"/>
                  </a:lnTo>
                  <a:lnTo>
                    <a:pt x="16110242" y="558800"/>
                  </a:lnTo>
                  <a:lnTo>
                    <a:pt x="16108337" y="571500"/>
                  </a:lnTo>
                  <a:lnTo>
                    <a:pt x="16085503" y="571500"/>
                  </a:lnTo>
                  <a:lnTo>
                    <a:pt x="16065500" y="584200"/>
                  </a:lnTo>
                  <a:lnTo>
                    <a:pt x="16045714" y="584200"/>
                  </a:lnTo>
                  <a:lnTo>
                    <a:pt x="16026219" y="596900"/>
                  </a:lnTo>
                  <a:lnTo>
                    <a:pt x="16020758" y="596900"/>
                  </a:lnTo>
                  <a:lnTo>
                    <a:pt x="15978810" y="571500"/>
                  </a:lnTo>
                  <a:lnTo>
                    <a:pt x="15894914" y="520700"/>
                  </a:lnTo>
                  <a:lnTo>
                    <a:pt x="15869323" y="508000"/>
                  </a:lnTo>
                  <a:lnTo>
                    <a:pt x="15842018" y="495300"/>
                  </a:lnTo>
                  <a:lnTo>
                    <a:pt x="15784970" y="495300"/>
                  </a:lnTo>
                  <a:lnTo>
                    <a:pt x="15756827" y="508000"/>
                  </a:lnTo>
                  <a:lnTo>
                    <a:pt x="15730119" y="508000"/>
                  </a:lnTo>
                  <a:lnTo>
                    <a:pt x="15705481" y="533400"/>
                  </a:lnTo>
                  <a:lnTo>
                    <a:pt x="15683535" y="546100"/>
                  </a:lnTo>
                  <a:lnTo>
                    <a:pt x="15566492" y="660400"/>
                  </a:lnTo>
                  <a:lnTo>
                    <a:pt x="15533434" y="711200"/>
                  </a:lnTo>
                  <a:lnTo>
                    <a:pt x="15517483" y="762000"/>
                  </a:lnTo>
                  <a:lnTo>
                    <a:pt x="15516632" y="787400"/>
                  </a:lnTo>
                  <a:lnTo>
                    <a:pt x="15520556" y="825500"/>
                  </a:lnTo>
                  <a:lnTo>
                    <a:pt x="15529116" y="850900"/>
                  </a:lnTo>
                  <a:lnTo>
                    <a:pt x="15542146" y="876300"/>
                  </a:lnTo>
                  <a:lnTo>
                    <a:pt x="15620391" y="1003300"/>
                  </a:lnTo>
                  <a:lnTo>
                    <a:pt x="15619260" y="1003300"/>
                  </a:lnTo>
                  <a:lnTo>
                    <a:pt x="15610294" y="1028700"/>
                  </a:lnTo>
                  <a:lnTo>
                    <a:pt x="15601798" y="1041400"/>
                  </a:lnTo>
                  <a:lnTo>
                    <a:pt x="15593797" y="1066800"/>
                  </a:lnTo>
                  <a:lnTo>
                    <a:pt x="15586317" y="1079500"/>
                  </a:lnTo>
                  <a:lnTo>
                    <a:pt x="15585377" y="1092200"/>
                  </a:lnTo>
                  <a:lnTo>
                    <a:pt x="15583281" y="1092200"/>
                  </a:lnTo>
                  <a:lnTo>
                    <a:pt x="15439022" y="1117600"/>
                  </a:lnTo>
                  <a:lnTo>
                    <a:pt x="15411704" y="1130300"/>
                  </a:lnTo>
                  <a:lnTo>
                    <a:pt x="15386342" y="1143000"/>
                  </a:lnTo>
                  <a:lnTo>
                    <a:pt x="15363533" y="1168400"/>
                  </a:lnTo>
                  <a:lnTo>
                    <a:pt x="15343835" y="1181100"/>
                  </a:lnTo>
                  <a:lnTo>
                    <a:pt x="15327960" y="1206500"/>
                  </a:lnTo>
                  <a:lnTo>
                    <a:pt x="15316327" y="1231900"/>
                  </a:lnTo>
                  <a:lnTo>
                    <a:pt x="15309190" y="1257300"/>
                  </a:lnTo>
                  <a:lnTo>
                    <a:pt x="15306751" y="1295400"/>
                  </a:lnTo>
                  <a:lnTo>
                    <a:pt x="15306751" y="1473200"/>
                  </a:lnTo>
                  <a:lnTo>
                    <a:pt x="15308606" y="1498600"/>
                  </a:lnTo>
                  <a:lnTo>
                    <a:pt x="15314029" y="1511300"/>
                  </a:lnTo>
                  <a:lnTo>
                    <a:pt x="15322855" y="1536700"/>
                  </a:lnTo>
                  <a:lnTo>
                    <a:pt x="15367203" y="1574800"/>
                  </a:lnTo>
                  <a:lnTo>
                    <a:pt x="15407196" y="1600200"/>
                  </a:lnTo>
                  <a:lnTo>
                    <a:pt x="15555151" y="1625600"/>
                  </a:lnTo>
                  <a:lnTo>
                    <a:pt x="15568651" y="1638300"/>
                  </a:lnTo>
                  <a:lnTo>
                    <a:pt x="15580271" y="1651000"/>
                  </a:lnTo>
                  <a:lnTo>
                    <a:pt x="15589568" y="1651000"/>
                  </a:lnTo>
                  <a:lnTo>
                    <a:pt x="15596070" y="1663700"/>
                  </a:lnTo>
                  <a:lnTo>
                    <a:pt x="15603449" y="1689100"/>
                  </a:lnTo>
                  <a:lnTo>
                    <a:pt x="15611348" y="1714500"/>
                  </a:lnTo>
                  <a:lnTo>
                    <a:pt x="15619730" y="1727200"/>
                  </a:lnTo>
                  <a:lnTo>
                    <a:pt x="15628582" y="1752600"/>
                  </a:lnTo>
                  <a:lnTo>
                    <a:pt x="15633129" y="1765300"/>
                  </a:lnTo>
                  <a:lnTo>
                    <a:pt x="15634132" y="1778000"/>
                  </a:lnTo>
                  <a:lnTo>
                    <a:pt x="15631617" y="1790700"/>
                  </a:lnTo>
                  <a:lnTo>
                    <a:pt x="15625598" y="1803400"/>
                  </a:lnTo>
                  <a:lnTo>
                    <a:pt x="15545372" y="1930400"/>
                  </a:lnTo>
                  <a:lnTo>
                    <a:pt x="15535466" y="1955800"/>
                  </a:lnTo>
                  <a:lnTo>
                    <a:pt x="15528963" y="1968500"/>
                  </a:lnTo>
                  <a:lnTo>
                    <a:pt x="15525979" y="1993900"/>
                  </a:lnTo>
                  <a:lnTo>
                    <a:pt x="15526639" y="2019300"/>
                  </a:lnTo>
                  <a:lnTo>
                    <a:pt x="15530957" y="2032000"/>
                  </a:lnTo>
                  <a:lnTo>
                    <a:pt x="15538755" y="2057400"/>
                  </a:lnTo>
                  <a:lnTo>
                    <a:pt x="15549791" y="2070100"/>
                  </a:lnTo>
                  <a:lnTo>
                    <a:pt x="15563850" y="2095500"/>
                  </a:lnTo>
                  <a:lnTo>
                    <a:pt x="15686177" y="2209800"/>
                  </a:lnTo>
                  <a:lnTo>
                    <a:pt x="15702839" y="2222500"/>
                  </a:lnTo>
                  <a:lnTo>
                    <a:pt x="15721546" y="2235200"/>
                  </a:lnTo>
                  <a:lnTo>
                    <a:pt x="15741828" y="2247900"/>
                  </a:lnTo>
                  <a:lnTo>
                    <a:pt x="15827274" y="2247900"/>
                  </a:lnTo>
                  <a:lnTo>
                    <a:pt x="15846705" y="2235200"/>
                  </a:lnTo>
                  <a:lnTo>
                    <a:pt x="15920441" y="2184400"/>
                  </a:lnTo>
                  <a:lnTo>
                    <a:pt x="15975749" y="2146300"/>
                  </a:lnTo>
                  <a:lnTo>
                    <a:pt x="16030702" y="2146300"/>
                  </a:lnTo>
                  <a:lnTo>
                    <a:pt x="16069488" y="2171700"/>
                  </a:lnTo>
                  <a:lnTo>
                    <a:pt x="16089237" y="2171700"/>
                  </a:lnTo>
                  <a:lnTo>
                    <a:pt x="16109137" y="2184400"/>
                  </a:lnTo>
                  <a:lnTo>
                    <a:pt x="16122041" y="2184400"/>
                  </a:lnTo>
                  <a:lnTo>
                    <a:pt x="16132721" y="2197100"/>
                  </a:lnTo>
                  <a:lnTo>
                    <a:pt x="16140773" y="2209800"/>
                  </a:lnTo>
                  <a:lnTo>
                    <a:pt x="16145764" y="2222500"/>
                  </a:lnTo>
                  <a:lnTo>
                    <a:pt x="16180283" y="2374900"/>
                  </a:lnTo>
                  <a:lnTo>
                    <a:pt x="16187014" y="2387600"/>
                  </a:lnTo>
                  <a:lnTo>
                    <a:pt x="16210191" y="2425700"/>
                  </a:lnTo>
                  <a:lnTo>
                    <a:pt x="16244240" y="2451100"/>
                  </a:lnTo>
                  <a:lnTo>
                    <a:pt x="16264090" y="2463800"/>
                  </a:lnTo>
                  <a:lnTo>
                    <a:pt x="16285134" y="2463800"/>
                  </a:lnTo>
                  <a:lnTo>
                    <a:pt x="16306864" y="2476500"/>
                  </a:lnTo>
                  <a:lnTo>
                    <a:pt x="16479838" y="2476500"/>
                  </a:lnTo>
                  <a:lnTo>
                    <a:pt x="16501567" y="2463800"/>
                  </a:lnTo>
                  <a:lnTo>
                    <a:pt x="16522611" y="2463800"/>
                  </a:lnTo>
                  <a:lnTo>
                    <a:pt x="16560648" y="2438400"/>
                  </a:lnTo>
                  <a:lnTo>
                    <a:pt x="16589617" y="2413000"/>
                  </a:lnTo>
                  <a:lnTo>
                    <a:pt x="16599688" y="2387600"/>
                  </a:lnTo>
                  <a:lnTo>
                    <a:pt x="16606419" y="2374900"/>
                  </a:lnTo>
                  <a:lnTo>
                    <a:pt x="16640963" y="2222500"/>
                  </a:lnTo>
                  <a:lnTo>
                    <a:pt x="16645954" y="2209800"/>
                  </a:lnTo>
                  <a:lnTo>
                    <a:pt x="16653993" y="2197100"/>
                  </a:lnTo>
                  <a:lnTo>
                    <a:pt x="16664674" y="2184400"/>
                  </a:lnTo>
                  <a:lnTo>
                    <a:pt x="16677577" y="2184400"/>
                  </a:lnTo>
                  <a:lnTo>
                    <a:pt x="16697478" y="2171700"/>
                  </a:lnTo>
                  <a:lnTo>
                    <a:pt x="16717213" y="2171700"/>
                  </a:lnTo>
                  <a:lnTo>
                    <a:pt x="16755999" y="2146300"/>
                  </a:lnTo>
                  <a:lnTo>
                    <a:pt x="16810952" y="2146300"/>
                  </a:lnTo>
                  <a:lnTo>
                    <a:pt x="16940010" y="2235200"/>
                  </a:lnTo>
                  <a:lnTo>
                    <a:pt x="16959441" y="2247900"/>
                  </a:lnTo>
                  <a:lnTo>
                    <a:pt x="17044861" y="2247900"/>
                  </a:lnTo>
                  <a:lnTo>
                    <a:pt x="17065143" y="2235200"/>
                  </a:lnTo>
                  <a:lnTo>
                    <a:pt x="17083863" y="2222500"/>
                  </a:lnTo>
                  <a:lnTo>
                    <a:pt x="17100538" y="2209800"/>
                  </a:lnTo>
                  <a:lnTo>
                    <a:pt x="17127716" y="2184400"/>
                  </a:lnTo>
                  <a:lnTo>
                    <a:pt x="17222839" y="2095500"/>
                  </a:lnTo>
                  <a:lnTo>
                    <a:pt x="17236910" y="2070100"/>
                  </a:lnTo>
                  <a:lnTo>
                    <a:pt x="17247959" y="2057400"/>
                  </a:lnTo>
                  <a:lnTo>
                    <a:pt x="17255757" y="2032000"/>
                  </a:lnTo>
                  <a:lnTo>
                    <a:pt x="17260075" y="2019300"/>
                  </a:lnTo>
                  <a:lnTo>
                    <a:pt x="17260723" y="1993900"/>
                  </a:lnTo>
                  <a:lnTo>
                    <a:pt x="17257738" y="1968500"/>
                  </a:lnTo>
                  <a:lnTo>
                    <a:pt x="17251236" y="1955800"/>
                  </a:lnTo>
                  <a:lnTo>
                    <a:pt x="17241330" y="1930400"/>
                  </a:lnTo>
                  <a:lnTo>
                    <a:pt x="17196004" y="1854200"/>
                  </a:lnTo>
                  <a:lnTo>
                    <a:pt x="17720501" y="1854200"/>
                  </a:lnTo>
                  <a:lnTo>
                    <a:pt x="17732198" y="1879600"/>
                  </a:lnTo>
                  <a:lnTo>
                    <a:pt x="17747565" y="1892300"/>
                  </a:lnTo>
                  <a:lnTo>
                    <a:pt x="17815471" y="1892300"/>
                  </a:lnTo>
                  <a:lnTo>
                    <a:pt x="17839347" y="1879600"/>
                  </a:lnTo>
                  <a:lnTo>
                    <a:pt x="17855451" y="1854200"/>
                  </a:lnTo>
                  <a:lnTo>
                    <a:pt x="17861357" y="1816100"/>
                  </a:lnTo>
                  <a:lnTo>
                    <a:pt x="17855451" y="1790700"/>
                  </a:lnTo>
                  <a:lnTo>
                    <a:pt x="17839347" y="1765300"/>
                  </a:lnTo>
                  <a:lnTo>
                    <a:pt x="17815471" y="1752600"/>
                  </a:lnTo>
                  <a:lnTo>
                    <a:pt x="17747565" y="1752600"/>
                  </a:lnTo>
                  <a:lnTo>
                    <a:pt x="17732198" y="1765300"/>
                  </a:lnTo>
                  <a:lnTo>
                    <a:pt x="17720501" y="1790700"/>
                  </a:lnTo>
                  <a:lnTo>
                    <a:pt x="17103294" y="1790700"/>
                  </a:lnTo>
                  <a:lnTo>
                    <a:pt x="17095496" y="1803400"/>
                  </a:lnTo>
                  <a:lnTo>
                    <a:pt x="17092626" y="1816100"/>
                  </a:lnTo>
                  <a:lnTo>
                    <a:pt x="17093438" y="1828800"/>
                  </a:lnTo>
                  <a:lnTo>
                    <a:pt x="17095737" y="1841500"/>
                  </a:lnTo>
                  <a:lnTo>
                    <a:pt x="17099369" y="1841500"/>
                  </a:lnTo>
                  <a:lnTo>
                    <a:pt x="17104170" y="1854200"/>
                  </a:lnTo>
                  <a:lnTo>
                    <a:pt x="17179519" y="1968500"/>
                  </a:lnTo>
                  <a:lnTo>
                    <a:pt x="17186847" y="1981200"/>
                  </a:lnTo>
                  <a:lnTo>
                    <a:pt x="17187825" y="2006600"/>
                  </a:lnTo>
                  <a:lnTo>
                    <a:pt x="17182618" y="2019300"/>
                  </a:lnTo>
                  <a:lnTo>
                    <a:pt x="17171391" y="2044700"/>
                  </a:lnTo>
                  <a:lnTo>
                    <a:pt x="17049065" y="2159000"/>
                  </a:lnTo>
                  <a:lnTo>
                    <a:pt x="17033240" y="2171700"/>
                  </a:lnTo>
                  <a:lnTo>
                    <a:pt x="17015168" y="2184400"/>
                  </a:lnTo>
                  <a:lnTo>
                    <a:pt x="16996385" y="2171700"/>
                  </a:lnTo>
                  <a:lnTo>
                    <a:pt x="16978427" y="2171700"/>
                  </a:lnTo>
                  <a:lnTo>
                    <a:pt x="16935412" y="2146300"/>
                  </a:lnTo>
                  <a:lnTo>
                    <a:pt x="16849370" y="2095500"/>
                  </a:lnTo>
                  <a:lnTo>
                    <a:pt x="16819652" y="2082800"/>
                  </a:lnTo>
                  <a:lnTo>
                    <a:pt x="16788029" y="2070100"/>
                  </a:lnTo>
                  <a:lnTo>
                    <a:pt x="16755936" y="2070100"/>
                  </a:lnTo>
                  <a:lnTo>
                    <a:pt x="16724783" y="2082800"/>
                  </a:lnTo>
                  <a:lnTo>
                    <a:pt x="16707193" y="2095500"/>
                  </a:lnTo>
                  <a:lnTo>
                    <a:pt x="16689350" y="2095500"/>
                  </a:lnTo>
                  <a:lnTo>
                    <a:pt x="16671303" y="2108200"/>
                  </a:lnTo>
                  <a:lnTo>
                    <a:pt x="16653129" y="2108200"/>
                  </a:lnTo>
                  <a:lnTo>
                    <a:pt x="16623881" y="2133600"/>
                  </a:lnTo>
                  <a:lnTo>
                    <a:pt x="16599650" y="2146300"/>
                  </a:lnTo>
                  <a:lnTo>
                    <a:pt x="16581387" y="2171700"/>
                  </a:lnTo>
                  <a:lnTo>
                    <a:pt x="16570046" y="2209800"/>
                  </a:lnTo>
                  <a:lnTo>
                    <a:pt x="16535540" y="2349500"/>
                  </a:lnTo>
                  <a:lnTo>
                    <a:pt x="16528034" y="2374900"/>
                  </a:lnTo>
                  <a:lnTo>
                    <a:pt x="16515436" y="2387600"/>
                  </a:lnTo>
                  <a:lnTo>
                    <a:pt x="16498964" y="2400300"/>
                  </a:lnTo>
                  <a:lnTo>
                    <a:pt x="16287738" y="2400300"/>
                  </a:lnTo>
                  <a:lnTo>
                    <a:pt x="16271266" y="2387600"/>
                  </a:lnTo>
                  <a:lnTo>
                    <a:pt x="16258667" y="2374900"/>
                  </a:lnTo>
                  <a:lnTo>
                    <a:pt x="16251162" y="2349500"/>
                  </a:lnTo>
                  <a:lnTo>
                    <a:pt x="16216630" y="2209800"/>
                  </a:lnTo>
                  <a:lnTo>
                    <a:pt x="16205302" y="2171700"/>
                  </a:lnTo>
                  <a:lnTo>
                    <a:pt x="16187052" y="2146300"/>
                  </a:lnTo>
                  <a:lnTo>
                    <a:pt x="16162833" y="2133600"/>
                  </a:lnTo>
                  <a:lnTo>
                    <a:pt x="16133585" y="2108200"/>
                  </a:lnTo>
                  <a:lnTo>
                    <a:pt x="16115411" y="2108200"/>
                  </a:lnTo>
                  <a:lnTo>
                    <a:pt x="16097365" y="2095500"/>
                  </a:lnTo>
                  <a:lnTo>
                    <a:pt x="16079521" y="2095500"/>
                  </a:lnTo>
                  <a:lnTo>
                    <a:pt x="16061932" y="2082800"/>
                  </a:lnTo>
                  <a:lnTo>
                    <a:pt x="16030778" y="2070100"/>
                  </a:lnTo>
                  <a:lnTo>
                    <a:pt x="15998686" y="2070100"/>
                  </a:lnTo>
                  <a:lnTo>
                    <a:pt x="15967050" y="2082800"/>
                  </a:lnTo>
                  <a:lnTo>
                    <a:pt x="15937319" y="2095500"/>
                  </a:lnTo>
                  <a:lnTo>
                    <a:pt x="15808274" y="2171700"/>
                  </a:lnTo>
                  <a:lnTo>
                    <a:pt x="15790317" y="2171700"/>
                  </a:lnTo>
                  <a:lnTo>
                    <a:pt x="15771533" y="2184400"/>
                  </a:lnTo>
                  <a:lnTo>
                    <a:pt x="15753461" y="2171700"/>
                  </a:lnTo>
                  <a:lnTo>
                    <a:pt x="15737637" y="2159000"/>
                  </a:lnTo>
                  <a:lnTo>
                    <a:pt x="15615323" y="2044700"/>
                  </a:lnTo>
                  <a:lnTo>
                    <a:pt x="15604097" y="2019300"/>
                  </a:lnTo>
                  <a:lnTo>
                    <a:pt x="15598877" y="2006600"/>
                  </a:lnTo>
                  <a:lnTo>
                    <a:pt x="15599855" y="1981200"/>
                  </a:lnTo>
                  <a:lnTo>
                    <a:pt x="15607183" y="1968500"/>
                  </a:lnTo>
                  <a:lnTo>
                    <a:pt x="15687421" y="1841500"/>
                  </a:lnTo>
                  <a:lnTo>
                    <a:pt x="15701086" y="1816100"/>
                  </a:lnTo>
                  <a:lnTo>
                    <a:pt x="15706852" y="1778000"/>
                  </a:lnTo>
                  <a:lnTo>
                    <a:pt x="15704630" y="1752600"/>
                  </a:lnTo>
                  <a:lnTo>
                    <a:pt x="15694330" y="1714500"/>
                  </a:lnTo>
                  <a:lnTo>
                    <a:pt x="15686253" y="1701800"/>
                  </a:lnTo>
                  <a:lnTo>
                    <a:pt x="15678595" y="1676400"/>
                  </a:lnTo>
                  <a:lnTo>
                    <a:pt x="15671368" y="1663700"/>
                  </a:lnTo>
                  <a:lnTo>
                    <a:pt x="15664625" y="1638300"/>
                  </a:lnTo>
                  <a:lnTo>
                    <a:pt x="15649880" y="1612900"/>
                  </a:lnTo>
                  <a:lnTo>
                    <a:pt x="15628773" y="1587500"/>
                  </a:lnTo>
                  <a:lnTo>
                    <a:pt x="15602357" y="1574800"/>
                  </a:lnTo>
                  <a:lnTo>
                    <a:pt x="15571686" y="1562100"/>
                  </a:lnTo>
                  <a:lnTo>
                    <a:pt x="15423744" y="1524000"/>
                  </a:lnTo>
                  <a:lnTo>
                    <a:pt x="15405862" y="1524000"/>
                  </a:lnTo>
                  <a:lnTo>
                    <a:pt x="15391880" y="1511300"/>
                  </a:lnTo>
                  <a:lnTo>
                    <a:pt x="15382786" y="1485900"/>
                  </a:lnTo>
                  <a:lnTo>
                    <a:pt x="15379548" y="1473200"/>
                  </a:lnTo>
                  <a:lnTo>
                    <a:pt x="15379548" y="1422400"/>
                  </a:lnTo>
                  <a:lnTo>
                    <a:pt x="15379815" y="1371600"/>
                  </a:lnTo>
                  <a:lnTo>
                    <a:pt x="15379548" y="1371600"/>
                  </a:lnTo>
                  <a:lnTo>
                    <a:pt x="15379548" y="1295400"/>
                  </a:lnTo>
                  <a:lnTo>
                    <a:pt x="15380945" y="1270000"/>
                  </a:lnTo>
                  <a:lnTo>
                    <a:pt x="15400858" y="1231900"/>
                  </a:lnTo>
                  <a:lnTo>
                    <a:pt x="15439860" y="1193800"/>
                  </a:lnTo>
                  <a:lnTo>
                    <a:pt x="15455557" y="1193800"/>
                  </a:lnTo>
                  <a:lnTo>
                    <a:pt x="15597124" y="1155700"/>
                  </a:lnTo>
                  <a:lnTo>
                    <a:pt x="15616187" y="1155700"/>
                  </a:lnTo>
                  <a:lnTo>
                    <a:pt x="15632608" y="1143000"/>
                  </a:lnTo>
                  <a:lnTo>
                    <a:pt x="15645727" y="1130300"/>
                  </a:lnTo>
                  <a:lnTo>
                    <a:pt x="15654884" y="1104900"/>
                  </a:lnTo>
                  <a:lnTo>
                    <a:pt x="15661729" y="1092200"/>
                  </a:lnTo>
                  <a:lnTo>
                    <a:pt x="15669044" y="1079500"/>
                  </a:lnTo>
                  <a:lnTo>
                    <a:pt x="15676804" y="1054100"/>
                  </a:lnTo>
                  <a:lnTo>
                    <a:pt x="15684996" y="1041400"/>
                  </a:lnTo>
                  <a:lnTo>
                    <a:pt x="15691409" y="1016000"/>
                  </a:lnTo>
                  <a:lnTo>
                    <a:pt x="15692806" y="1003300"/>
                  </a:lnTo>
                  <a:lnTo>
                    <a:pt x="15689237" y="977900"/>
                  </a:lnTo>
                  <a:lnTo>
                    <a:pt x="15680741" y="965200"/>
                  </a:lnTo>
                  <a:lnTo>
                    <a:pt x="15603970" y="838200"/>
                  </a:lnTo>
                  <a:lnTo>
                    <a:pt x="15596477" y="825500"/>
                  </a:lnTo>
                  <a:lnTo>
                    <a:pt x="15591549" y="800100"/>
                  </a:lnTo>
                  <a:lnTo>
                    <a:pt x="15589288" y="787400"/>
                  </a:lnTo>
                  <a:lnTo>
                    <a:pt x="15589784" y="774700"/>
                  </a:lnTo>
                  <a:lnTo>
                    <a:pt x="15593060" y="762000"/>
                  </a:lnTo>
                  <a:lnTo>
                    <a:pt x="15598966" y="736600"/>
                  </a:lnTo>
                  <a:lnTo>
                    <a:pt x="15607322" y="723900"/>
                  </a:lnTo>
                  <a:lnTo>
                    <a:pt x="15617965" y="711200"/>
                  </a:lnTo>
                  <a:lnTo>
                    <a:pt x="15735008" y="596900"/>
                  </a:lnTo>
                  <a:lnTo>
                    <a:pt x="15747619" y="584200"/>
                  </a:lnTo>
                  <a:lnTo>
                    <a:pt x="15761780" y="584200"/>
                  </a:lnTo>
                  <a:lnTo>
                    <a:pt x="15777121" y="571500"/>
                  </a:lnTo>
                  <a:lnTo>
                    <a:pt x="15841777" y="571500"/>
                  </a:lnTo>
                  <a:lnTo>
                    <a:pt x="15856484" y="584200"/>
                  </a:lnTo>
                  <a:lnTo>
                    <a:pt x="15979991" y="660400"/>
                  </a:lnTo>
                  <a:lnTo>
                    <a:pt x="15998470" y="673100"/>
                  </a:lnTo>
                  <a:lnTo>
                    <a:pt x="16038081" y="673100"/>
                  </a:lnTo>
                  <a:lnTo>
                    <a:pt x="16057461" y="660400"/>
                  </a:lnTo>
                  <a:lnTo>
                    <a:pt x="16075292" y="660400"/>
                  </a:lnTo>
                  <a:lnTo>
                    <a:pt x="16093377" y="647700"/>
                  </a:lnTo>
                  <a:lnTo>
                    <a:pt x="16111665" y="647700"/>
                  </a:lnTo>
                  <a:lnTo>
                    <a:pt x="16148279" y="622300"/>
                  </a:lnTo>
                  <a:lnTo>
                    <a:pt x="16163354" y="609600"/>
                  </a:lnTo>
                  <a:lnTo>
                    <a:pt x="16174708" y="596900"/>
                  </a:lnTo>
                  <a:lnTo>
                    <a:pt x="16181743" y="571500"/>
                  </a:lnTo>
                  <a:lnTo>
                    <a:pt x="16214789" y="431800"/>
                  </a:lnTo>
                  <a:lnTo>
                    <a:pt x="16219894" y="419100"/>
                  </a:lnTo>
                  <a:lnTo>
                    <a:pt x="16227501" y="406400"/>
                  </a:lnTo>
                  <a:lnTo>
                    <a:pt x="16237433" y="393700"/>
                  </a:lnTo>
                  <a:lnTo>
                    <a:pt x="16249434" y="381000"/>
                  </a:lnTo>
                  <a:lnTo>
                    <a:pt x="16263188" y="368300"/>
                  </a:lnTo>
                  <a:lnTo>
                    <a:pt x="16278213" y="368300"/>
                  </a:lnTo>
                  <a:lnTo>
                    <a:pt x="16294138" y="355600"/>
                  </a:lnTo>
                  <a:lnTo>
                    <a:pt x="16492550" y="355600"/>
                  </a:lnTo>
                  <a:lnTo>
                    <a:pt x="16508476" y="368300"/>
                  </a:lnTo>
                  <a:lnTo>
                    <a:pt x="16523500" y="368300"/>
                  </a:lnTo>
                  <a:lnTo>
                    <a:pt x="16559187" y="406400"/>
                  </a:lnTo>
                  <a:lnTo>
                    <a:pt x="16604933" y="571500"/>
                  </a:lnTo>
                  <a:lnTo>
                    <a:pt x="16611867" y="596900"/>
                  </a:lnTo>
                  <a:lnTo>
                    <a:pt x="16623005" y="609600"/>
                  </a:lnTo>
                  <a:lnTo>
                    <a:pt x="16637762" y="622300"/>
                  </a:lnTo>
                  <a:lnTo>
                    <a:pt x="16655580" y="635000"/>
                  </a:lnTo>
                  <a:lnTo>
                    <a:pt x="17764633" y="635000"/>
                  </a:lnTo>
                  <a:lnTo>
                    <a:pt x="17776330" y="647700"/>
                  </a:lnTo>
                  <a:lnTo>
                    <a:pt x="17791684" y="660400"/>
                  </a:lnTo>
                  <a:lnTo>
                    <a:pt x="17809934" y="673100"/>
                  </a:lnTo>
                  <a:lnTo>
                    <a:pt x="17859566" y="673100"/>
                  </a:lnTo>
                  <a:lnTo>
                    <a:pt x="17883442" y="647700"/>
                  </a:lnTo>
                  <a:lnTo>
                    <a:pt x="17899545" y="635000"/>
                  </a:lnTo>
                  <a:lnTo>
                    <a:pt x="17905451" y="596900"/>
                  </a:lnTo>
                  <a:close/>
                </a:path>
              </a:pathLst>
            </a:custGeom>
            <a:solidFill>
              <a:srgbClr val="FFFFFF">
                <a:alpha val="66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747871"/>
              <a:ext cx="4710279" cy="3218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333990" y="2270505"/>
              <a:ext cx="7954009" cy="6983730"/>
            </a:xfrm>
            <a:custGeom>
              <a:avLst/>
              <a:gdLst/>
              <a:ahLst/>
              <a:cxnLst/>
              <a:rect l="l" t="t" r="r" b="b"/>
              <a:pathLst>
                <a:path w="7954009" h="6983730">
                  <a:moveTo>
                    <a:pt x="4810125" y="2405062"/>
                  </a:moveTo>
                  <a:lnTo>
                    <a:pt x="4809655" y="2356574"/>
                  </a:lnTo>
                  <a:lnTo>
                    <a:pt x="4808220" y="2308326"/>
                  </a:lnTo>
                  <a:lnTo>
                    <a:pt x="4805845" y="2260320"/>
                  </a:lnTo>
                  <a:lnTo>
                    <a:pt x="4802543" y="2212568"/>
                  </a:lnTo>
                  <a:lnTo>
                    <a:pt x="4798301" y="2165070"/>
                  </a:lnTo>
                  <a:lnTo>
                    <a:pt x="4793158" y="2117852"/>
                  </a:lnTo>
                  <a:lnTo>
                    <a:pt x="4787100" y="2070900"/>
                  </a:lnTo>
                  <a:lnTo>
                    <a:pt x="4780153" y="2024240"/>
                  </a:lnTo>
                  <a:lnTo>
                    <a:pt x="4772304" y="1977872"/>
                  </a:lnTo>
                  <a:lnTo>
                    <a:pt x="4763579" y="1931822"/>
                  </a:lnTo>
                  <a:lnTo>
                    <a:pt x="4753991" y="1886077"/>
                  </a:lnTo>
                  <a:lnTo>
                    <a:pt x="4743539" y="1840661"/>
                  </a:lnTo>
                  <a:lnTo>
                    <a:pt x="4732223" y="1795564"/>
                  </a:lnTo>
                  <a:lnTo>
                    <a:pt x="4720069" y="1750822"/>
                  </a:lnTo>
                  <a:lnTo>
                    <a:pt x="4707090" y="1706422"/>
                  </a:lnTo>
                  <a:lnTo>
                    <a:pt x="4693272" y="1662379"/>
                  </a:lnTo>
                  <a:lnTo>
                    <a:pt x="4678642" y="1618716"/>
                  </a:lnTo>
                  <a:lnTo>
                    <a:pt x="4663198" y="1575422"/>
                  </a:lnTo>
                  <a:lnTo>
                    <a:pt x="4646968" y="1532521"/>
                  </a:lnTo>
                  <a:lnTo>
                    <a:pt x="4629937" y="1490002"/>
                  </a:lnTo>
                  <a:lnTo>
                    <a:pt x="4612119" y="1447901"/>
                  </a:lnTo>
                  <a:lnTo>
                    <a:pt x="4593539" y="1406207"/>
                  </a:lnTo>
                  <a:lnTo>
                    <a:pt x="4574197" y="1364932"/>
                  </a:lnTo>
                  <a:lnTo>
                    <a:pt x="4554093" y="1324089"/>
                  </a:lnTo>
                  <a:lnTo>
                    <a:pt x="4533252" y="1283690"/>
                  </a:lnTo>
                  <a:lnTo>
                    <a:pt x="4511675" y="1243736"/>
                  </a:lnTo>
                  <a:lnTo>
                    <a:pt x="4489361" y="1204239"/>
                  </a:lnTo>
                  <a:lnTo>
                    <a:pt x="4466336" y="1165212"/>
                  </a:lnTo>
                  <a:lnTo>
                    <a:pt x="4442599" y="1126655"/>
                  </a:lnTo>
                  <a:lnTo>
                    <a:pt x="4418165" y="1088593"/>
                  </a:lnTo>
                  <a:lnTo>
                    <a:pt x="4393031" y="1051013"/>
                  </a:lnTo>
                  <a:lnTo>
                    <a:pt x="4367225" y="1013942"/>
                  </a:lnTo>
                  <a:lnTo>
                    <a:pt x="4340745" y="977392"/>
                  </a:lnTo>
                  <a:lnTo>
                    <a:pt x="4313593" y="941349"/>
                  </a:lnTo>
                  <a:lnTo>
                    <a:pt x="4285793" y="905840"/>
                  </a:lnTo>
                  <a:lnTo>
                    <a:pt x="4257332" y="870877"/>
                  </a:lnTo>
                  <a:lnTo>
                    <a:pt x="4228249" y="836447"/>
                  </a:lnTo>
                  <a:lnTo>
                    <a:pt x="4198531" y="802589"/>
                  </a:lnTo>
                  <a:lnTo>
                    <a:pt x="4168190" y="769289"/>
                  </a:lnTo>
                  <a:lnTo>
                    <a:pt x="4137253" y="736561"/>
                  </a:lnTo>
                  <a:lnTo>
                    <a:pt x="4105706" y="704418"/>
                  </a:lnTo>
                  <a:lnTo>
                    <a:pt x="4073563" y="672871"/>
                  </a:lnTo>
                  <a:lnTo>
                    <a:pt x="4040835" y="641921"/>
                  </a:lnTo>
                  <a:lnTo>
                    <a:pt x="4007535" y="611593"/>
                  </a:lnTo>
                  <a:lnTo>
                    <a:pt x="3973677" y="581875"/>
                  </a:lnTo>
                  <a:lnTo>
                    <a:pt x="3939248" y="552780"/>
                  </a:lnTo>
                  <a:lnTo>
                    <a:pt x="3904284" y="524332"/>
                  </a:lnTo>
                  <a:lnTo>
                    <a:pt x="3868775" y="496531"/>
                  </a:lnTo>
                  <a:lnTo>
                    <a:pt x="3832733" y="469379"/>
                  </a:lnTo>
                  <a:lnTo>
                    <a:pt x="3796169" y="442899"/>
                  </a:lnTo>
                  <a:lnTo>
                    <a:pt x="3759111" y="417093"/>
                  </a:lnTo>
                  <a:lnTo>
                    <a:pt x="3721531" y="391960"/>
                  </a:lnTo>
                  <a:lnTo>
                    <a:pt x="3683470" y="367525"/>
                  </a:lnTo>
                  <a:lnTo>
                    <a:pt x="3644912" y="343789"/>
                  </a:lnTo>
                  <a:lnTo>
                    <a:pt x="3605885" y="320763"/>
                  </a:lnTo>
                  <a:lnTo>
                    <a:pt x="3566388" y="298450"/>
                  </a:lnTo>
                  <a:lnTo>
                    <a:pt x="3526434" y="276872"/>
                  </a:lnTo>
                  <a:lnTo>
                    <a:pt x="3486035" y="256032"/>
                  </a:lnTo>
                  <a:lnTo>
                    <a:pt x="3445192" y="235927"/>
                  </a:lnTo>
                  <a:lnTo>
                    <a:pt x="3403917" y="216585"/>
                  </a:lnTo>
                  <a:lnTo>
                    <a:pt x="3362223" y="197993"/>
                  </a:lnTo>
                  <a:lnTo>
                    <a:pt x="3320123" y="180187"/>
                  </a:lnTo>
                  <a:lnTo>
                    <a:pt x="3277603" y="163156"/>
                  </a:lnTo>
                  <a:lnTo>
                    <a:pt x="3234702" y="146926"/>
                  </a:lnTo>
                  <a:lnTo>
                    <a:pt x="3191408" y="131483"/>
                  </a:lnTo>
                  <a:lnTo>
                    <a:pt x="3147733" y="116852"/>
                  </a:lnTo>
                  <a:lnTo>
                    <a:pt x="3103702" y="103035"/>
                  </a:lnTo>
                  <a:lnTo>
                    <a:pt x="3059303" y="90055"/>
                  </a:lnTo>
                  <a:lnTo>
                    <a:pt x="3014561" y="77901"/>
                  </a:lnTo>
                  <a:lnTo>
                    <a:pt x="2969463" y="66586"/>
                  </a:lnTo>
                  <a:lnTo>
                    <a:pt x="2924048" y="56134"/>
                  </a:lnTo>
                  <a:lnTo>
                    <a:pt x="2878302" y="46545"/>
                  </a:lnTo>
                  <a:lnTo>
                    <a:pt x="2832252" y="37820"/>
                  </a:lnTo>
                  <a:lnTo>
                    <a:pt x="2785884" y="29972"/>
                  </a:lnTo>
                  <a:lnTo>
                    <a:pt x="2739225" y="23025"/>
                  </a:lnTo>
                  <a:lnTo>
                    <a:pt x="2692273" y="16967"/>
                  </a:lnTo>
                  <a:lnTo>
                    <a:pt x="2645054" y="11823"/>
                  </a:lnTo>
                  <a:lnTo>
                    <a:pt x="2597556" y="7581"/>
                  </a:lnTo>
                  <a:lnTo>
                    <a:pt x="2549804" y="4279"/>
                  </a:lnTo>
                  <a:lnTo>
                    <a:pt x="2501798" y="1905"/>
                  </a:lnTo>
                  <a:lnTo>
                    <a:pt x="2453551" y="469"/>
                  </a:lnTo>
                  <a:lnTo>
                    <a:pt x="2405062" y="0"/>
                  </a:lnTo>
                  <a:lnTo>
                    <a:pt x="2356586" y="469"/>
                  </a:lnTo>
                  <a:lnTo>
                    <a:pt x="2308339" y="1905"/>
                  </a:lnTo>
                  <a:lnTo>
                    <a:pt x="2260333" y="4279"/>
                  </a:lnTo>
                  <a:lnTo>
                    <a:pt x="2212581" y="7581"/>
                  </a:lnTo>
                  <a:lnTo>
                    <a:pt x="2165083" y="11823"/>
                  </a:lnTo>
                  <a:lnTo>
                    <a:pt x="2117852" y="16967"/>
                  </a:lnTo>
                  <a:lnTo>
                    <a:pt x="2070912" y="23025"/>
                  </a:lnTo>
                  <a:lnTo>
                    <a:pt x="2024253" y="29972"/>
                  </a:lnTo>
                  <a:lnTo>
                    <a:pt x="1977885" y="37820"/>
                  </a:lnTo>
                  <a:lnTo>
                    <a:pt x="1931822" y="46545"/>
                  </a:lnTo>
                  <a:lnTo>
                    <a:pt x="1886089" y="56134"/>
                  </a:lnTo>
                  <a:lnTo>
                    <a:pt x="1840661" y="66586"/>
                  </a:lnTo>
                  <a:lnTo>
                    <a:pt x="1795576" y="77901"/>
                  </a:lnTo>
                  <a:lnTo>
                    <a:pt x="1750834" y="90055"/>
                  </a:lnTo>
                  <a:lnTo>
                    <a:pt x="1706435" y="103035"/>
                  </a:lnTo>
                  <a:lnTo>
                    <a:pt x="1662391" y="116852"/>
                  </a:lnTo>
                  <a:lnTo>
                    <a:pt x="1618729" y="131483"/>
                  </a:lnTo>
                  <a:lnTo>
                    <a:pt x="1575435" y="146926"/>
                  </a:lnTo>
                  <a:lnTo>
                    <a:pt x="1532521" y="163156"/>
                  </a:lnTo>
                  <a:lnTo>
                    <a:pt x="1490014" y="180187"/>
                  </a:lnTo>
                  <a:lnTo>
                    <a:pt x="1447901" y="197993"/>
                  </a:lnTo>
                  <a:lnTo>
                    <a:pt x="1406207" y="216585"/>
                  </a:lnTo>
                  <a:lnTo>
                    <a:pt x="1364932" y="235927"/>
                  </a:lnTo>
                  <a:lnTo>
                    <a:pt x="1324102" y="256032"/>
                  </a:lnTo>
                  <a:lnTo>
                    <a:pt x="1283690" y="276872"/>
                  </a:lnTo>
                  <a:lnTo>
                    <a:pt x="1243736" y="298450"/>
                  </a:lnTo>
                  <a:lnTo>
                    <a:pt x="1204252" y="320763"/>
                  </a:lnTo>
                  <a:lnTo>
                    <a:pt x="1165225" y="343789"/>
                  </a:lnTo>
                  <a:lnTo>
                    <a:pt x="1126667" y="367525"/>
                  </a:lnTo>
                  <a:lnTo>
                    <a:pt x="1088605" y="391960"/>
                  </a:lnTo>
                  <a:lnTo>
                    <a:pt x="1051026" y="417093"/>
                  </a:lnTo>
                  <a:lnTo>
                    <a:pt x="1013955" y="442899"/>
                  </a:lnTo>
                  <a:lnTo>
                    <a:pt x="977392" y="469379"/>
                  </a:lnTo>
                  <a:lnTo>
                    <a:pt x="941362" y="496531"/>
                  </a:lnTo>
                  <a:lnTo>
                    <a:pt x="905852" y="524332"/>
                  </a:lnTo>
                  <a:lnTo>
                    <a:pt x="870877" y="552780"/>
                  </a:lnTo>
                  <a:lnTo>
                    <a:pt x="836460" y="581875"/>
                  </a:lnTo>
                  <a:lnTo>
                    <a:pt x="802601" y="611593"/>
                  </a:lnTo>
                  <a:lnTo>
                    <a:pt x="769302" y="641921"/>
                  </a:lnTo>
                  <a:lnTo>
                    <a:pt x="736574" y="672871"/>
                  </a:lnTo>
                  <a:lnTo>
                    <a:pt x="704430" y="704418"/>
                  </a:lnTo>
                  <a:lnTo>
                    <a:pt x="672884" y="736561"/>
                  </a:lnTo>
                  <a:lnTo>
                    <a:pt x="641934" y="769289"/>
                  </a:lnTo>
                  <a:lnTo>
                    <a:pt x="611593" y="802589"/>
                  </a:lnTo>
                  <a:lnTo>
                    <a:pt x="581888" y="836447"/>
                  </a:lnTo>
                  <a:lnTo>
                    <a:pt x="552792" y="870877"/>
                  </a:lnTo>
                  <a:lnTo>
                    <a:pt x="524344" y="905840"/>
                  </a:lnTo>
                  <a:lnTo>
                    <a:pt x="496544" y="941349"/>
                  </a:lnTo>
                  <a:lnTo>
                    <a:pt x="469392" y="977392"/>
                  </a:lnTo>
                  <a:lnTo>
                    <a:pt x="442912" y="1013942"/>
                  </a:lnTo>
                  <a:lnTo>
                    <a:pt x="417093" y="1051013"/>
                  </a:lnTo>
                  <a:lnTo>
                    <a:pt x="391972" y="1088593"/>
                  </a:lnTo>
                  <a:lnTo>
                    <a:pt x="367538" y="1126655"/>
                  </a:lnTo>
                  <a:lnTo>
                    <a:pt x="343801" y="1165212"/>
                  </a:lnTo>
                  <a:lnTo>
                    <a:pt x="320763" y="1204239"/>
                  </a:lnTo>
                  <a:lnTo>
                    <a:pt x="298462" y="1243736"/>
                  </a:lnTo>
                  <a:lnTo>
                    <a:pt x="276885" y="1283690"/>
                  </a:lnTo>
                  <a:lnTo>
                    <a:pt x="256032" y="1324089"/>
                  </a:lnTo>
                  <a:lnTo>
                    <a:pt x="235940" y="1364932"/>
                  </a:lnTo>
                  <a:lnTo>
                    <a:pt x="216585" y="1406207"/>
                  </a:lnTo>
                  <a:lnTo>
                    <a:pt x="198005" y="1447901"/>
                  </a:lnTo>
                  <a:lnTo>
                    <a:pt x="180200" y="1490002"/>
                  </a:lnTo>
                  <a:lnTo>
                    <a:pt x="163169" y="1532521"/>
                  </a:lnTo>
                  <a:lnTo>
                    <a:pt x="146926" y="1575422"/>
                  </a:lnTo>
                  <a:lnTo>
                    <a:pt x="131495" y="1618716"/>
                  </a:lnTo>
                  <a:lnTo>
                    <a:pt x="116865" y="1662379"/>
                  </a:lnTo>
                  <a:lnTo>
                    <a:pt x="103047" y="1706422"/>
                  </a:lnTo>
                  <a:lnTo>
                    <a:pt x="90055" y="1750822"/>
                  </a:lnTo>
                  <a:lnTo>
                    <a:pt x="77901" y="1795564"/>
                  </a:lnTo>
                  <a:lnTo>
                    <a:pt x="66598" y="1840661"/>
                  </a:lnTo>
                  <a:lnTo>
                    <a:pt x="56146" y="1886077"/>
                  </a:lnTo>
                  <a:lnTo>
                    <a:pt x="46545" y="1931822"/>
                  </a:lnTo>
                  <a:lnTo>
                    <a:pt x="37820" y="1977872"/>
                  </a:lnTo>
                  <a:lnTo>
                    <a:pt x="29984" y="2024240"/>
                  </a:lnTo>
                  <a:lnTo>
                    <a:pt x="23025" y="2070900"/>
                  </a:lnTo>
                  <a:lnTo>
                    <a:pt x="16979" y="2117852"/>
                  </a:lnTo>
                  <a:lnTo>
                    <a:pt x="11823" y="2165070"/>
                  </a:lnTo>
                  <a:lnTo>
                    <a:pt x="7594" y="2212568"/>
                  </a:lnTo>
                  <a:lnTo>
                    <a:pt x="4292" y="2260320"/>
                  </a:lnTo>
                  <a:lnTo>
                    <a:pt x="1917" y="2308326"/>
                  </a:lnTo>
                  <a:lnTo>
                    <a:pt x="482" y="2356574"/>
                  </a:lnTo>
                  <a:lnTo>
                    <a:pt x="0" y="2405062"/>
                  </a:lnTo>
                  <a:lnTo>
                    <a:pt x="482" y="2453538"/>
                  </a:lnTo>
                  <a:lnTo>
                    <a:pt x="1917" y="2501785"/>
                  </a:lnTo>
                  <a:lnTo>
                    <a:pt x="4292" y="2549791"/>
                  </a:lnTo>
                  <a:lnTo>
                    <a:pt x="7594" y="2597543"/>
                  </a:lnTo>
                  <a:lnTo>
                    <a:pt x="11823" y="2645041"/>
                  </a:lnTo>
                  <a:lnTo>
                    <a:pt x="16979" y="2692273"/>
                  </a:lnTo>
                  <a:lnTo>
                    <a:pt x="23025" y="2739212"/>
                  </a:lnTo>
                  <a:lnTo>
                    <a:pt x="29984" y="2785872"/>
                  </a:lnTo>
                  <a:lnTo>
                    <a:pt x="37820" y="2832239"/>
                  </a:lnTo>
                  <a:lnTo>
                    <a:pt x="46545" y="2878290"/>
                  </a:lnTo>
                  <a:lnTo>
                    <a:pt x="56146" y="2924035"/>
                  </a:lnTo>
                  <a:lnTo>
                    <a:pt x="66598" y="2969463"/>
                  </a:lnTo>
                  <a:lnTo>
                    <a:pt x="77901" y="3014548"/>
                  </a:lnTo>
                  <a:lnTo>
                    <a:pt x="90055" y="3059290"/>
                  </a:lnTo>
                  <a:lnTo>
                    <a:pt x="103047" y="3103689"/>
                  </a:lnTo>
                  <a:lnTo>
                    <a:pt x="116865" y="3147733"/>
                  </a:lnTo>
                  <a:lnTo>
                    <a:pt x="131495" y="3191395"/>
                  </a:lnTo>
                  <a:lnTo>
                    <a:pt x="146926" y="3234690"/>
                  </a:lnTo>
                  <a:lnTo>
                    <a:pt x="163169" y="3277603"/>
                  </a:lnTo>
                  <a:lnTo>
                    <a:pt x="180200" y="3320110"/>
                  </a:lnTo>
                  <a:lnTo>
                    <a:pt x="198005" y="3362223"/>
                  </a:lnTo>
                  <a:lnTo>
                    <a:pt x="216585" y="3403917"/>
                  </a:lnTo>
                  <a:lnTo>
                    <a:pt x="235940" y="3445179"/>
                  </a:lnTo>
                  <a:lnTo>
                    <a:pt x="256032" y="3486023"/>
                  </a:lnTo>
                  <a:lnTo>
                    <a:pt x="276885" y="3526434"/>
                  </a:lnTo>
                  <a:lnTo>
                    <a:pt x="298462" y="3566376"/>
                  </a:lnTo>
                  <a:lnTo>
                    <a:pt x="320763" y="3605873"/>
                  </a:lnTo>
                  <a:lnTo>
                    <a:pt x="343801" y="3644900"/>
                  </a:lnTo>
                  <a:lnTo>
                    <a:pt x="367538" y="3683457"/>
                  </a:lnTo>
                  <a:lnTo>
                    <a:pt x="391972" y="3721519"/>
                  </a:lnTo>
                  <a:lnTo>
                    <a:pt x="417093" y="3759098"/>
                  </a:lnTo>
                  <a:lnTo>
                    <a:pt x="442912" y="3796169"/>
                  </a:lnTo>
                  <a:lnTo>
                    <a:pt x="469392" y="3832720"/>
                  </a:lnTo>
                  <a:lnTo>
                    <a:pt x="496544" y="3868763"/>
                  </a:lnTo>
                  <a:lnTo>
                    <a:pt x="524344" y="3904272"/>
                  </a:lnTo>
                  <a:lnTo>
                    <a:pt x="552792" y="3939235"/>
                  </a:lnTo>
                  <a:lnTo>
                    <a:pt x="581888" y="3973665"/>
                  </a:lnTo>
                  <a:lnTo>
                    <a:pt x="611593" y="4007523"/>
                  </a:lnTo>
                  <a:lnTo>
                    <a:pt x="641934" y="4040822"/>
                  </a:lnTo>
                  <a:lnTo>
                    <a:pt x="672884" y="4073550"/>
                  </a:lnTo>
                  <a:lnTo>
                    <a:pt x="704430" y="4105694"/>
                  </a:lnTo>
                  <a:lnTo>
                    <a:pt x="736574" y="4137241"/>
                  </a:lnTo>
                  <a:lnTo>
                    <a:pt x="769302" y="4168190"/>
                  </a:lnTo>
                  <a:lnTo>
                    <a:pt x="802601" y="4198518"/>
                  </a:lnTo>
                  <a:lnTo>
                    <a:pt x="836460" y="4228236"/>
                  </a:lnTo>
                  <a:lnTo>
                    <a:pt x="870877" y="4257332"/>
                  </a:lnTo>
                  <a:lnTo>
                    <a:pt x="905852" y="4285780"/>
                  </a:lnTo>
                  <a:lnTo>
                    <a:pt x="941362" y="4313580"/>
                  </a:lnTo>
                  <a:lnTo>
                    <a:pt x="977392" y="4340733"/>
                  </a:lnTo>
                  <a:lnTo>
                    <a:pt x="1013955" y="4367212"/>
                  </a:lnTo>
                  <a:lnTo>
                    <a:pt x="1051026" y="4393031"/>
                  </a:lnTo>
                  <a:lnTo>
                    <a:pt x="1088605" y="4418152"/>
                  </a:lnTo>
                  <a:lnTo>
                    <a:pt x="1126667" y="4442587"/>
                  </a:lnTo>
                  <a:lnTo>
                    <a:pt x="1165225" y="4466323"/>
                  </a:lnTo>
                  <a:lnTo>
                    <a:pt x="1204252" y="4489348"/>
                  </a:lnTo>
                  <a:lnTo>
                    <a:pt x="1243736" y="4511662"/>
                  </a:lnTo>
                  <a:lnTo>
                    <a:pt x="1283690" y="4533239"/>
                  </a:lnTo>
                  <a:lnTo>
                    <a:pt x="1324102" y="4554093"/>
                  </a:lnTo>
                  <a:lnTo>
                    <a:pt x="1364932" y="4574184"/>
                  </a:lnTo>
                  <a:lnTo>
                    <a:pt x="1406207" y="4593539"/>
                  </a:lnTo>
                  <a:lnTo>
                    <a:pt x="1447901" y="4612119"/>
                  </a:lnTo>
                  <a:lnTo>
                    <a:pt x="1490014" y="4629924"/>
                  </a:lnTo>
                  <a:lnTo>
                    <a:pt x="1532521" y="4646955"/>
                  </a:lnTo>
                  <a:lnTo>
                    <a:pt x="1575435" y="4663198"/>
                  </a:lnTo>
                  <a:lnTo>
                    <a:pt x="1618729" y="4678629"/>
                  </a:lnTo>
                  <a:lnTo>
                    <a:pt x="1662391" y="4693259"/>
                  </a:lnTo>
                  <a:lnTo>
                    <a:pt x="1706435" y="4707077"/>
                  </a:lnTo>
                  <a:lnTo>
                    <a:pt x="1750834" y="4720069"/>
                  </a:lnTo>
                  <a:lnTo>
                    <a:pt x="1795576" y="4732223"/>
                  </a:lnTo>
                  <a:lnTo>
                    <a:pt x="1840661" y="4743526"/>
                  </a:lnTo>
                  <a:lnTo>
                    <a:pt x="1886089" y="4753978"/>
                  </a:lnTo>
                  <a:lnTo>
                    <a:pt x="1931822" y="4763579"/>
                  </a:lnTo>
                  <a:lnTo>
                    <a:pt x="1977885" y="4772291"/>
                  </a:lnTo>
                  <a:lnTo>
                    <a:pt x="2024253" y="4780140"/>
                  </a:lnTo>
                  <a:lnTo>
                    <a:pt x="2070912" y="4787087"/>
                  </a:lnTo>
                  <a:lnTo>
                    <a:pt x="2117852" y="4793145"/>
                  </a:lnTo>
                  <a:lnTo>
                    <a:pt x="2165083" y="4798301"/>
                  </a:lnTo>
                  <a:lnTo>
                    <a:pt x="2212581" y="4802530"/>
                  </a:lnTo>
                  <a:lnTo>
                    <a:pt x="2260333" y="4805832"/>
                  </a:lnTo>
                  <a:lnTo>
                    <a:pt x="2308339" y="4808207"/>
                  </a:lnTo>
                  <a:lnTo>
                    <a:pt x="2356586" y="4809642"/>
                  </a:lnTo>
                  <a:lnTo>
                    <a:pt x="2405062" y="4810125"/>
                  </a:lnTo>
                  <a:lnTo>
                    <a:pt x="2453551" y="4809642"/>
                  </a:lnTo>
                  <a:lnTo>
                    <a:pt x="2501798" y="4808207"/>
                  </a:lnTo>
                  <a:lnTo>
                    <a:pt x="2549804" y="4805832"/>
                  </a:lnTo>
                  <a:lnTo>
                    <a:pt x="2597556" y="4802530"/>
                  </a:lnTo>
                  <a:lnTo>
                    <a:pt x="2645054" y="4798301"/>
                  </a:lnTo>
                  <a:lnTo>
                    <a:pt x="2692273" y="4793145"/>
                  </a:lnTo>
                  <a:lnTo>
                    <a:pt x="2739225" y="4787087"/>
                  </a:lnTo>
                  <a:lnTo>
                    <a:pt x="2785884" y="4780140"/>
                  </a:lnTo>
                  <a:lnTo>
                    <a:pt x="2832252" y="4772291"/>
                  </a:lnTo>
                  <a:lnTo>
                    <a:pt x="2878302" y="4763579"/>
                  </a:lnTo>
                  <a:lnTo>
                    <a:pt x="2924048" y="4753978"/>
                  </a:lnTo>
                  <a:lnTo>
                    <a:pt x="2969463" y="4743526"/>
                  </a:lnTo>
                  <a:lnTo>
                    <a:pt x="3014561" y="4732223"/>
                  </a:lnTo>
                  <a:lnTo>
                    <a:pt x="3059303" y="4720069"/>
                  </a:lnTo>
                  <a:lnTo>
                    <a:pt x="3103702" y="4707077"/>
                  </a:lnTo>
                  <a:lnTo>
                    <a:pt x="3147733" y="4693259"/>
                  </a:lnTo>
                  <a:lnTo>
                    <a:pt x="3191408" y="4678629"/>
                  </a:lnTo>
                  <a:lnTo>
                    <a:pt x="3234702" y="4663198"/>
                  </a:lnTo>
                  <a:lnTo>
                    <a:pt x="3277603" y="4646955"/>
                  </a:lnTo>
                  <a:lnTo>
                    <a:pt x="3320123" y="4629924"/>
                  </a:lnTo>
                  <a:lnTo>
                    <a:pt x="3362223" y="4612119"/>
                  </a:lnTo>
                  <a:lnTo>
                    <a:pt x="3403917" y="4593539"/>
                  </a:lnTo>
                  <a:lnTo>
                    <a:pt x="3445192" y="4574184"/>
                  </a:lnTo>
                  <a:lnTo>
                    <a:pt x="3486035" y="4554093"/>
                  </a:lnTo>
                  <a:lnTo>
                    <a:pt x="3526434" y="4533239"/>
                  </a:lnTo>
                  <a:lnTo>
                    <a:pt x="3566388" y="4511662"/>
                  </a:lnTo>
                  <a:lnTo>
                    <a:pt x="3605885" y="4489348"/>
                  </a:lnTo>
                  <a:lnTo>
                    <a:pt x="3644912" y="4466323"/>
                  </a:lnTo>
                  <a:lnTo>
                    <a:pt x="3683470" y="4442587"/>
                  </a:lnTo>
                  <a:lnTo>
                    <a:pt x="3721531" y="4418152"/>
                  </a:lnTo>
                  <a:lnTo>
                    <a:pt x="3759111" y="4393031"/>
                  </a:lnTo>
                  <a:lnTo>
                    <a:pt x="3796169" y="4367212"/>
                  </a:lnTo>
                  <a:lnTo>
                    <a:pt x="3832733" y="4340733"/>
                  </a:lnTo>
                  <a:lnTo>
                    <a:pt x="3868775" y="4313580"/>
                  </a:lnTo>
                  <a:lnTo>
                    <a:pt x="3904284" y="4285780"/>
                  </a:lnTo>
                  <a:lnTo>
                    <a:pt x="3939248" y="4257332"/>
                  </a:lnTo>
                  <a:lnTo>
                    <a:pt x="3973677" y="4228236"/>
                  </a:lnTo>
                  <a:lnTo>
                    <a:pt x="4007535" y="4198518"/>
                  </a:lnTo>
                  <a:lnTo>
                    <a:pt x="4040835" y="4168190"/>
                  </a:lnTo>
                  <a:lnTo>
                    <a:pt x="4073563" y="4137241"/>
                  </a:lnTo>
                  <a:lnTo>
                    <a:pt x="4105706" y="4105694"/>
                  </a:lnTo>
                  <a:lnTo>
                    <a:pt x="4137253" y="4073550"/>
                  </a:lnTo>
                  <a:lnTo>
                    <a:pt x="4168190" y="4040822"/>
                  </a:lnTo>
                  <a:lnTo>
                    <a:pt x="4198531" y="4007523"/>
                  </a:lnTo>
                  <a:lnTo>
                    <a:pt x="4228249" y="3973665"/>
                  </a:lnTo>
                  <a:lnTo>
                    <a:pt x="4257332" y="3939235"/>
                  </a:lnTo>
                  <a:lnTo>
                    <a:pt x="4285793" y="3904272"/>
                  </a:lnTo>
                  <a:lnTo>
                    <a:pt x="4313593" y="3868763"/>
                  </a:lnTo>
                  <a:lnTo>
                    <a:pt x="4340745" y="3832720"/>
                  </a:lnTo>
                  <a:lnTo>
                    <a:pt x="4367225" y="3796169"/>
                  </a:lnTo>
                  <a:lnTo>
                    <a:pt x="4393031" y="3759098"/>
                  </a:lnTo>
                  <a:lnTo>
                    <a:pt x="4418165" y="3721519"/>
                  </a:lnTo>
                  <a:lnTo>
                    <a:pt x="4442599" y="3683457"/>
                  </a:lnTo>
                  <a:lnTo>
                    <a:pt x="4466336" y="3644900"/>
                  </a:lnTo>
                  <a:lnTo>
                    <a:pt x="4489361" y="3605873"/>
                  </a:lnTo>
                  <a:lnTo>
                    <a:pt x="4511675" y="3566376"/>
                  </a:lnTo>
                  <a:lnTo>
                    <a:pt x="4533252" y="3526434"/>
                  </a:lnTo>
                  <a:lnTo>
                    <a:pt x="4554093" y="3486023"/>
                  </a:lnTo>
                  <a:lnTo>
                    <a:pt x="4574197" y="3445179"/>
                  </a:lnTo>
                  <a:lnTo>
                    <a:pt x="4593539" y="3403917"/>
                  </a:lnTo>
                  <a:lnTo>
                    <a:pt x="4612119" y="3362223"/>
                  </a:lnTo>
                  <a:lnTo>
                    <a:pt x="4629937" y="3320110"/>
                  </a:lnTo>
                  <a:lnTo>
                    <a:pt x="4646968" y="3277603"/>
                  </a:lnTo>
                  <a:lnTo>
                    <a:pt x="4663198" y="3234690"/>
                  </a:lnTo>
                  <a:lnTo>
                    <a:pt x="4678642" y="3191395"/>
                  </a:lnTo>
                  <a:lnTo>
                    <a:pt x="4693272" y="3147733"/>
                  </a:lnTo>
                  <a:lnTo>
                    <a:pt x="4707090" y="3103689"/>
                  </a:lnTo>
                  <a:lnTo>
                    <a:pt x="4720069" y="3059290"/>
                  </a:lnTo>
                  <a:lnTo>
                    <a:pt x="4732223" y="3014548"/>
                  </a:lnTo>
                  <a:lnTo>
                    <a:pt x="4743539" y="2969463"/>
                  </a:lnTo>
                  <a:lnTo>
                    <a:pt x="4753991" y="2924035"/>
                  </a:lnTo>
                  <a:lnTo>
                    <a:pt x="4763579" y="2878290"/>
                  </a:lnTo>
                  <a:lnTo>
                    <a:pt x="4772304" y="2832239"/>
                  </a:lnTo>
                  <a:lnTo>
                    <a:pt x="4780153" y="2785872"/>
                  </a:lnTo>
                  <a:lnTo>
                    <a:pt x="4787100" y="2739212"/>
                  </a:lnTo>
                  <a:lnTo>
                    <a:pt x="4793158" y="2692273"/>
                  </a:lnTo>
                  <a:lnTo>
                    <a:pt x="4798301" y="2645041"/>
                  </a:lnTo>
                  <a:lnTo>
                    <a:pt x="4802543" y="2597543"/>
                  </a:lnTo>
                  <a:lnTo>
                    <a:pt x="4805845" y="2549791"/>
                  </a:lnTo>
                  <a:lnTo>
                    <a:pt x="4808220" y="2501785"/>
                  </a:lnTo>
                  <a:lnTo>
                    <a:pt x="4809655" y="2453538"/>
                  </a:lnTo>
                  <a:lnTo>
                    <a:pt x="4810125" y="2405062"/>
                  </a:lnTo>
                  <a:close/>
                </a:path>
                <a:path w="7954009" h="6983730">
                  <a:moveTo>
                    <a:pt x="7953997" y="5335422"/>
                  </a:moveTo>
                  <a:lnTo>
                    <a:pt x="7903286" y="5336756"/>
                  </a:lnTo>
                  <a:lnTo>
                    <a:pt x="7855610" y="5340896"/>
                  </a:lnTo>
                  <a:lnTo>
                    <a:pt x="7808747" y="5347716"/>
                  </a:lnTo>
                  <a:lnTo>
                    <a:pt x="7762773" y="5357114"/>
                  </a:lnTo>
                  <a:lnTo>
                    <a:pt x="7717777" y="5369039"/>
                  </a:lnTo>
                  <a:lnTo>
                    <a:pt x="7673822" y="5383390"/>
                  </a:lnTo>
                  <a:lnTo>
                    <a:pt x="7630985" y="5400103"/>
                  </a:lnTo>
                  <a:lnTo>
                    <a:pt x="7589355" y="5419102"/>
                  </a:lnTo>
                  <a:lnTo>
                    <a:pt x="7549007" y="5440299"/>
                  </a:lnTo>
                  <a:lnTo>
                    <a:pt x="7510005" y="5463629"/>
                  </a:lnTo>
                  <a:lnTo>
                    <a:pt x="7472439" y="5489016"/>
                  </a:lnTo>
                  <a:lnTo>
                    <a:pt x="7436383" y="5516359"/>
                  </a:lnTo>
                  <a:lnTo>
                    <a:pt x="7401903" y="5545607"/>
                  </a:lnTo>
                  <a:lnTo>
                    <a:pt x="7369099" y="5576671"/>
                  </a:lnTo>
                  <a:lnTo>
                    <a:pt x="7338034" y="5609488"/>
                  </a:lnTo>
                  <a:lnTo>
                    <a:pt x="7308786" y="5643956"/>
                  </a:lnTo>
                  <a:lnTo>
                    <a:pt x="7281431" y="5680011"/>
                  </a:lnTo>
                  <a:lnTo>
                    <a:pt x="7256056" y="5717578"/>
                  </a:lnTo>
                  <a:lnTo>
                    <a:pt x="7232726" y="5756580"/>
                  </a:lnTo>
                  <a:lnTo>
                    <a:pt x="7211530" y="5796940"/>
                  </a:lnTo>
                  <a:lnTo>
                    <a:pt x="7192531" y="5838571"/>
                  </a:lnTo>
                  <a:lnTo>
                    <a:pt x="7175817" y="5881395"/>
                  </a:lnTo>
                  <a:lnTo>
                    <a:pt x="7161466" y="5925350"/>
                  </a:lnTo>
                  <a:lnTo>
                    <a:pt x="7149541" y="5970359"/>
                  </a:lnTo>
                  <a:lnTo>
                    <a:pt x="7140143" y="6016320"/>
                  </a:lnTo>
                  <a:lnTo>
                    <a:pt x="7133323" y="6063183"/>
                  </a:lnTo>
                  <a:lnTo>
                    <a:pt x="7129183" y="6110859"/>
                  </a:lnTo>
                  <a:lnTo>
                    <a:pt x="7127786" y="6159271"/>
                  </a:lnTo>
                  <a:lnTo>
                    <a:pt x="7129183" y="6207684"/>
                  </a:lnTo>
                  <a:lnTo>
                    <a:pt x="7133323" y="6255359"/>
                  </a:lnTo>
                  <a:lnTo>
                    <a:pt x="7140143" y="6302210"/>
                  </a:lnTo>
                  <a:lnTo>
                    <a:pt x="7149541" y="6348184"/>
                  </a:lnTo>
                  <a:lnTo>
                    <a:pt x="7161466" y="6393193"/>
                  </a:lnTo>
                  <a:lnTo>
                    <a:pt x="7175817" y="6437147"/>
                  </a:lnTo>
                  <a:lnTo>
                    <a:pt x="7192531" y="6479972"/>
                  </a:lnTo>
                  <a:lnTo>
                    <a:pt x="7211530" y="6521602"/>
                  </a:lnTo>
                  <a:lnTo>
                    <a:pt x="7232726" y="6561963"/>
                  </a:lnTo>
                  <a:lnTo>
                    <a:pt x="7256056" y="6600965"/>
                  </a:lnTo>
                  <a:lnTo>
                    <a:pt x="7281431" y="6638531"/>
                  </a:lnTo>
                  <a:lnTo>
                    <a:pt x="7308786" y="6674586"/>
                  </a:lnTo>
                  <a:lnTo>
                    <a:pt x="7338034" y="6709054"/>
                  </a:lnTo>
                  <a:lnTo>
                    <a:pt x="7369099" y="6741858"/>
                  </a:lnTo>
                  <a:lnTo>
                    <a:pt x="7401903" y="6772935"/>
                  </a:lnTo>
                  <a:lnTo>
                    <a:pt x="7436383" y="6802183"/>
                  </a:lnTo>
                  <a:lnTo>
                    <a:pt x="7472439" y="6829526"/>
                  </a:lnTo>
                  <a:lnTo>
                    <a:pt x="7510005" y="6854914"/>
                  </a:lnTo>
                  <a:lnTo>
                    <a:pt x="7549007" y="6878244"/>
                  </a:lnTo>
                  <a:lnTo>
                    <a:pt x="7589355" y="6899440"/>
                  </a:lnTo>
                  <a:lnTo>
                    <a:pt x="7630985" y="6918439"/>
                  </a:lnTo>
                  <a:lnTo>
                    <a:pt x="7673822" y="6935152"/>
                  </a:lnTo>
                  <a:lnTo>
                    <a:pt x="7717777" y="6949503"/>
                  </a:lnTo>
                  <a:lnTo>
                    <a:pt x="7762773" y="6961416"/>
                  </a:lnTo>
                  <a:lnTo>
                    <a:pt x="7808747" y="6970827"/>
                  </a:lnTo>
                  <a:lnTo>
                    <a:pt x="7855610" y="6977634"/>
                  </a:lnTo>
                  <a:lnTo>
                    <a:pt x="7903286" y="6981787"/>
                  </a:lnTo>
                  <a:lnTo>
                    <a:pt x="7951698" y="6983184"/>
                  </a:lnTo>
                  <a:lnTo>
                    <a:pt x="7953997" y="6983120"/>
                  </a:lnTo>
                  <a:lnTo>
                    <a:pt x="7953997" y="5335422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55"/>
              <a:t>THANK</a:t>
            </a:r>
            <a:r>
              <a:rPr dirty="0" spc="-1160"/>
              <a:t> </a:t>
            </a:r>
            <a:r>
              <a:rPr dirty="0" spc="-2155"/>
              <a:t>YOU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2"/>
            <a:ext cx="828674" cy="13049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2022-05-18T05:19:52Z</dcterms:created>
  <dcterms:modified xsi:type="dcterms:W3CDTF">2022-05-18T05:19:52Z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2022-05-18T00:00:00Z</vt:filetime>
  </property>
</Properties>
</file>