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418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"/>
            <a:ext cx="18288000" cy="1781175"/>
          </a:xfrm>
          <a:custGeom>
            <a:avLst/>
            <a:gdLst/>
            <a:ahLst/>
            <a:cxnLst/>
            <a:rect l="l" t="t" r="r" b="b"/>
            <a:pathLst>
              <a:path w="18288000" h="1781175">
                <a:moveTo>
                  <a:pt x="18288000" y="1781174"/>
                </a:moveTo>
                <a:lnTo>
                  <a:pt x="0" y="1781174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781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0791" y="320375"/>
            <a:ext cx="3609974" cy="13715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5405151" y="452106"/>
            <a:ext cx="2544445" cy="943610"/>
          </a:xfrm>
          <a:custGeom>
            <a:avLst/>
            <a:gdLst/>
            <a:ahLst/>
            <a:cxnLst/>
            <a:rect l="l" t="t" r="r" b="b"/>
            <a:pathLst>
              <a:path w="2544444" h="943610">
                <a:moveTo>
                  <a:pt x="2544305" y="712546"/>
                </a:moveTo>
                <a:lnTo>
                  <a:pt x="1495272" y="712546"/>
                </a:lnTo>
                <a:lnTo>
                  <a:pt x="1495272" y="0"/>
                </a:lnTo>
                <a:lnTo>
                  <a:pt x="0" y="0"/>
                </a:lnTo>
                <a:lnTo>
                  <a:pt x="0" y="943000"/>
                </a:lnTo>
                <a:lnTo>
                  <a:pt x="1495272" y="943000"/>
                </a:lnTo>
                <a:lnTo>
                  <a:pt x="1495272" y="941133"/>
                </a:lnTo>
                <a:lnTo>
                  <a:pt x="2544305" y="941133"/>
                </a:lnTo>
                <a:lnTo>
                  <a:pt x="2544305" y="712546"/>
                </a:lnTo>
                <a:close/>
              </a:path>
            </a:pathLst>
          </a:custGeom>
          <a:solidFill>
            <a:srgbClr val="C229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36314" y="4827651"/>
            <a:ext cx="6815371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8319" y="3707577"/>
            <a:ext cx="16351360" cy="582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81175"/>
            <a:ext cx="18288000" cy="8505825"/>
          </a:xfrm>
          <a:custGeom>
            <a:avLst/>
            <a:gdLst/>
            <a:ahLst/>
            <a:cxnLst/>
            <a:rect l="l" t="t" r="r" b="b"/>
            <a:pathLst>
              <a:path w="18288000" h="8505825">
                <a:moveTo>
                  <a:pt x="0" y="8505823"/>
                </a:moveTo>
                <a:lnTo>
                  <a:pt x="18287998" y="8505823"/>
                </a:lnTo>
                <a:lnTo>
                  <a:pt x="18287998" y="0"/>
                </a:lnTo>
                <a:lnTo>
                  <a:pt x="0" y="0"/>
                </a:lnTo>
                <a:lnTo>
                  <a:pt x="0" y="8505823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1781175"/>
            </a:xfrm>
            <a:custGeom>
              <a:avLst/>
              <a:gdLst/>
              <a:ahLst/>
              <a:cxnLst/>
              <a:rect l="l" t="t" r="r" b="b"/>
              <a:pathLst>
                <a:path w="18288000" h="1781175">
                  <a:moveTo>
                    <a:pt x="18288000" y="1781174"/>
                  </a:moveTo>
                  <a:lnTo>
                    <a:pt x="0" y="1781174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781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791" y="320375"/>
              <a:ext cx="3609974" cy="13715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405151" y="452106"/>
              <a:ext cx="2544445" cy="943610"/>
            </a:xfrm>
            <a:custGeom>
              <a:avLst/>
              <a:gdLst/>
              <a:ahLst/>
              <a:cxnLst/>
              <a:rect l="l" t="t" r="r" b="b"/>
              <a:pathLst>
                <a:path w="2544444" h="943610">
                  <a:moveTo>
                    <a:pt x="2544305" y="712546"/>
                  </a:moveTo>
                  <a:lnTo>
                    <a:pt x="1495272" y="712546"/>
                  </a:lnTo>
                  <a:lnTo>
                    <a:pt x="1495272" y="0"/>
                  </a:lnTo>
                  <a:lnTo>
                    <a:pt x="0" y="0"/>
                  </a:lnTo>
                  <a:lnTo>
                    <a:pt x="0" y="943000"/>
                  </a:lnTo>
                  <a:lnTo>
                    <a:pt x="1495272" y="943000"/>
                  </a:lnTo>
                  <a:lnTo>
                    <a:pt x="1495272" y="941133"/>
                  </a:lnTo>
                  <a:lnTo>
                    <a:pt x="2544305" y="941133"/>
                  </a:lnTo>
                  <a:lnTo>
                    <a:pt x="2544305" y="712546"/>
                  </a:lnTo>
                  <a:close/>
                </a:path>
              </a:pathLst>
            </a:custGeom>
            <a:solidFill>
              <a:srgbClr val="C229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65597" y="489485"/>
              <a:ext cx="2438399" cy="8667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98688" y="1784674"/>
              <a:ext cx="9817100" cy="8502650"/>
            </a:xfrm>
            <a:custGeom>
              <a:avLst/>
              <a:gdLst/>
              <a:ahLst/>
              <a:cxnLst/>
              <a:rect l="l" t="t" r="r" b="b"/>
              <a:pathLst>
                <a:path w="9817100" h="8502650">
                  <a:moveTo>
                    <a:pt x="9817002" y="8502325"/>
                  </a:moveTo>
                  <a:lnTo>
                    <a:pt x="0" y="8502325"/>
                  </a:lnTo>
                  <a:lnTo>
                    <a:pt x="4908501" y="0"/>
                  </a:lnTo>
                  <a:lnTo>
                    <a:pt x="9817002" y="8502325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77092" y="6526622"/>
              <a:ext cx="5657850" cy="1133475"/>
            </a:xfrm>
            <a:custGeom>
              <a:avLst/>
              <a:gdLst/>
              <a:ahLst/>
              <a:cxnLst/>
              <a:rect l="l" t="t" r="r" b="b"/>
              <a:pathLst>
                <a:path w="5657850" h="1133475">
                  <a:moveTo>
                    <a:pt x="5289885" y="1133472"/>
                  </a:moveTo>
                  <a:lnTo>
                    <a:pt x="367949" y="1133472"/>
                  </a:lnTo>
                  <a:lnTo>
                    <a:pt x="321878" y="1130598"/>
                  </a:lnTo>
                  <a:lnTo>
                    <a:pt x="277491" y="1122208"/>
                  </a:lnTo>
                  <a:lnTo>
                    <a:pt x="235137" y="1108652"/>
                  </a:lnTo>
                  <a:lnTo>
                    <a:pt x="195163" y="1090277"/>
                  </a:lnTo>
                  <a:lnTo>
                    <a:pt x="157918" y="1067431"/>
                  </a:lnTo>
                  <a:lnTo>
                    <a:pt x="123750" y="1040463"/>
                  </a:lnTo>
                  <a:lnTo>
                    <a:pt x="93008" y="1009721"/>
                  </a:lnTo>
                  <a:lnTo>
                    <a:pt x="66040" y="975553"/>
                  </a:lnTo>
                  <a:lnTo>
                    <a:pt x="43194" y="938308"/>
                  </a:lnTo>
                  <a:lnTo>
                    <a:pt x="24819" y="898334"/>
                  </a:lnTo>
                  <a:lnTo>
                    <a:pt x="11263" y="855980"/>
                  </a:lnTo>
                  <a:lnTo>
                    <a:pt x="2873" y="811593"/>
                  </a:lnTo>
                  <a:lnTo>
                    <a:pt x="0" y="765522"/>
                  </a:lnTo>
                  <a:lnTo>
                    <a:pt x="0" y="367949"/>
                  </a:lnTo>
                  <a:lnTo>
                    <a:pt x="2873" y="321878"/>
                  </a:lnTo>
                  <a:lnTo>
                    <a:pt x="11263" y="277491"/>
                  </a:lnTo>
                  <a:lnTo>
                    <a:pt x="24819" y="235137"/>
                  </a:lnTo>
                  <a:lnTo>
                    <a:pt x="43194" y="195163"/>
                  </a:lnTo>
                  <a:lnTo>
                    <a:pt x="66040" y="157918"/>
                  </a:lnTo>
                  <a:lnTo>
                    <a:pt x="93008" y="123750"/>
                  </a:lnTo>
                  <a:lnTo>
                    <a:pt x="123750" y="93008"/>
                  </a:lnTo>
                  <a:lnTo>
                    <a:pt x="157918" y="66040"/>
                  </a:lnTo>
                  <a:lnTo>
                    <a:pt x="195163" y="43194"/>
                  </a:lnTo>
                  <a:lnTo>
                    <a:pt x="235137" y="24819"/>
                  </a:lnTo>
                  <a:lnTo>
                    <a:pt x="277491" y="11263"/>
                  </a:lnTo>
                  <a:lnTo>
                    <a:pt x="321878" y="2873"/>
                  </a:lnTo>
                  <a:lnTo>
                    <a:pt x="367949" y="0"/>
                  </a:lnTo>
                  <a:lnTo>
                    <a:pt x="5289885" y="0"/>
                  </a:lnTo>
                  <a:lnTo>
                    <a:pt x="5335956" y="2873"/>
                  </a:lnTo>
                  <a:lnTo>
                    <a:pt x="5380343" y="11263"/>
                  </a:lnTo>
                  <a:lnTo>
                    <a:pt x="5422697" y="24819"/>
                  </a:lnTo>
                  <a:lnTo>
                    <a:pt x="5462671" y="43194"/>
                  </a:lnTo>
                  <a:lnTo>
                    <a:pt x="5499916" y="66040"/>
                  </a:lnTo>
                  <a:lnTo>
                    <a:pt x="5534084" y="93008"/>
                  </a:lnTo>
                  <a:lnTo>
                    <a:pt x="5564826" y="123750"/>
                  </a:lnTo>
                  <a:lnTo>
                    <a:pt x="5591794" y="157918"/>
                  </a:lnTo>
                  <a:lnTo>
                    <a:pt x="5603190" y="176497"/>
                  </a:lnTo>
                  <a:lnTo>
                    <a:pt x="367949" y="176497"/>
                  </a:lnTo>
                  <a:lnTo>
                    <a:pt x="324250" y="181589"/>
                  </a:lnTo>
                  <a:lnTo>
                    <a:pt x="284023" y="196075"/>
                  </a:lnTo>
                  <a:lnTo>
                    <a:pt x="248459" y="218770"/>
                  </a:lnTo>
                  <a:lnTo>
                    <a:pt x="218744" y="248489"/>
                  </a:lnTo>
                  <a:lnTo>
                    <a:pt x="196060" y="284049"/>
                  </a:lnTo>
                  <a:lnTo>
                    <a:pt x="181586" y="324264"/>
                  </a:lnTo>
                  <a:lnTo>
                    <a:pt x="176497" y="367949"/>
                  </a:lnTo>
                  <a:lnTo>
                    <a:pt x="176497" y="765522"/>
                  </a:lnTo>
                  <a:lnTo>
                    <a:pt x="181595" y="809237"/>
                  </a:lnTo>
                  <a:lnTo>
                    <a:pt x="196085" y="849464"/>
                  </a:lnTo>
                  <a:lnTo>
                    <a:pt x="218780" y="885022"/>
                  </a:lnTo>
                  <a:lnTo>
                    <a:pt x="248496" y="914731"/>
                  </a:lnTo>
                  <a:lnTo>
                    <a:pt x="284054" y="937413"/>
                  </a:lnTo>
                  <a:lnTo>
                    <a:pt x="324277" y="951887"/>
                  </a:lnTo>
                  <a:lnTo>
                    <a:pt x="367949" y="956974"/>
                  </a:lnTo>
                  <a:lnTo>
                    <a:pt x="5603190" y="956974"/>
                  </a:lnTo>
                  <a:lnTo>
                    <a:pt x="5591794" y="975553"/>
                  </a:lnTo>
                  <a:lnTo>
                    <a:pt x="5564826" y="1009721"/>
                  </a:lnTo>
                  <a:lnTo>
                    <a:pt x="5534084" y="1040463"/>
                  </a:lnTo>
                  <a:lnTo>
                    <a:pt x="5499916" y="1067431"/>
                  </a:lnTo>
                  <a:lnTo>
                    <a:pt x="5462671" y="1090277"/>
                  </a:lnTo>
                  <a:lnTo>
                    <a:pt x="5422697" y="1108652"/>
                  </a:lnTo>
                  <a:lnTo>
                    <a:pt x="5380343" y="1122208"/>
                  </a:lnTo>
                  <a:lnTo>
                    <a:pt x="5335956" y="1130598"/>
                  </a:lnTo>
                  <a:lnTo>
                    <a:pt x="5289885" y="1133472"/>
                  </a:lnTo>
                  <a:close/>
                </a:path>
                <a:path w="5657850" h="1133475">
                  <a:moveTo>
                    <a:pt x="5603190" y="956974"/>
                  </a:moveTo>
                  <a:lnTo>
                    <a:pt x="5289885" y="956974"/>
                  </a:lnTo>
                  <a:lnTo>
                    <a:pt x="5333584" y="951882"/>
                  </a:lnTo>
                  <a:lnTo>
                    <a:pt x="5373811" y="937396"/>
                  </a:lnTo>
                  <a:lnTo>
                    <a:pt x="5409375" y="914701"/>
                  </a:lnTo>
                  <a:lnTo>
                    <a:pt x="5439090" y="884982"/>
                  </a:lnTo>
                  <a:lnTo>
                    <a:pt x="5461774" y="849422"/>
                  </a:lnTo>
                  <a:lnTo>
                    <a:pt x="5476248" y="809207"/>
                  </a:lnTo>
                  <a:lnTo>
                    <a:pt x="5481337" y="765522"/>
                  </a:lnTo>
                  <a:lnTo>
                    <a:pt x="5481337" y="367949"/>
                  </a:lnTo>
                  <a:lnTo>
                    <a:pt x="5476239" y="324234"/>
                  </a:lnTo>
                  <a:lnTo>
                    <a:pt x="5461749" y="284007"/>
                  </a:lnTo>
                  <a:lnTo>
                    <a:pt x="5439054" y="248449"/>
                  </a:lnTo>
                  <a:lnTo>
                    <a:pt x="5409337" y="218740"/>
                  </a:lnTo>
                  <a:lnTo>
                    <a:pt x="5373780" y="196058"/>
                  </a:lnTo>
                  <a:lnTo>
                    <a:pt x="5333557" y="181584"/>
                  </a:lnTo>
                  <a:lnTo>
                    <a:pt x="5289885" y="176497"/>
                  </a:lnTo>
                  <a:lnTo>
                    <a:pt x="5603190" y="176497"/>
                  </a:lnTo>
                  <a:lnTo>
                    <a:pt x="5633015" y="235137"/>
                  </a:lnTo>
                  <a:lnTo>
                    <a:pt x="5646572" y="277491"/>
                  </a:lnTo>
                  <a:lnTo>
                    <a:pt x="5654961" y="321878"/>
                  </a:lnTo>
                  <a:lnTo>
                    <a:pt x="5657835" y="367949"/>
                  </a:lnTo>
                  <a:lnTo>
                    <a:pt x="5657835" y="765522"/>
                  </a:lnTo>
                  <a:lnTo>
                    <a:pt x="5654961" y="811593"/>
                  </a:lnTo>
                  <a:lnTo>
                    <a:pt x="5646572" y="855980"/>
                  </a:lnTo>
                  <a:lnTo>
                    <a:pt x="5633015" y="898334"/>
                  </a:lnTo>
                  <a:lnTo>
                    <a:pt x="5614640" y="938308"/>
                  </a:lnTo>
                  <a:lnTo>
                    <a:pt x="5603190" y="956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8984" y="2150917"/>
            <a:ext cx="17710150" cy="3654847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 marR="5080" indent="-635" algn="ctr">
              <a:lnSpc>
                <a:spcPts val="9000"/>
              </a:lnSpc>
              <a:spcBef>
                <a:spcPts val="1500"/>
              </a:spcBef>
            </a:pPr>
            <a:r>
              <a:rPr lang="en-US" sz="8000" dirty="0" smtClean="0"/>
              <a:t>IMPROVED CONVOLUTIONAL NEURAL  NETWORK BASED ON GUIDED FILTER FOR  GLAUCOMA DETECTION</a:t>
            </a:r>
            <a:endParaRPr lang="en-US" sz="8000" dirty="0"/>
          </a:p>
        </p:txBody>
      </p:sp>
      <p:sp>
        <p:nvSpPr>
          <p:cNvPr id="11" name="object 11"/>
          <p:cNvSpPr txBox="1"/>
          <p:nvPr/>
        </p:nvSpPr>
        <p:spPr>
          <a:xfrm>
            <a:off x="7632982" y="6839343"/>
            <a:ext cx="3022600" cy="14878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76220" algn="l"/>
              </a:tabLst>
            </a:pPr>
            <a:r>
              <a:rPr sz="3200" spc="5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200" spc="69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200" spc="88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200" spc="69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200" spc="5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3200" spc="3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3200" spc="69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200" spc="33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3200" spc="80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Tahoma"/>
              <a:cs typeface="Tahoma"/>
            </a:endParaRPr>
          </a:p>
          <a:p>
            <a:pPr marL="261620">
              <a:lnSpc>
                <a:spcPct val="100000"/>
              </a:lnSpc>
              <a:tabLst>
                <a:tab pos="1144270" algn="l"/>
                <a:tab pos="1613535" algn="l"/>
                <a:tab pos="1821180" algn="l"/>
              </a:tabLst>
            </a:pPr>
            <a:r>
              <a:rPr sz="2300" spc="409" dirty="0">
                <a:solidFill>
                  <a:srgbClr val="FFFFFF"/>
                </a:solidFill>
                <a:latin typeface="Tahoma"/>
                <a:cs typeface="Tahoma"/>
              </a:rPr>
              <a:t>NOV	</a:t>
            </a:r>
            <a:r>
              <a:rPr sz="2300" dirty="0">
                <a:solidFill>
                  <a:srgbClr val="FFFFFF"/>
                </a:solidFill>
                <a:latin typeface="Tahoma"/>
                <a:cs typeface="Tahoma"/>
              </a:rPr>
              <a:t>19	</a:t>
            </a:r>
            <a:r>
              <a:rPr sz="2300" spc="-245" dirty="0">
                <a:solidFill>
                  <a:srgbClr val="FFFFFF"/>
                </a:solidFill>
                <a:latin typeface="Tahoma"/>
                <a:cs typeface="Tahoma"/>
              </a:rPr>
              <a:t>,	</a:t>
            </a:r>
            <a:r>
              <a:rPr sz="2300" spc="340" dirty="0">
                <a:solidFill>
                  <a:srgbClr val="FFFFFF"/>
                </a:solidFill>
                <a:latin typeface="Tahoma"/>
                <a:cs typeface="Tahoma"/>
              </a:rPr>
              <a:t>2022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59811" y="8727938"/>
            <a:ext cx="2692400" cy="6985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110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sz="4400" spc="-8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400" spc="9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400" spc="9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4400" spc="42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400" spc="-8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400" spc="-69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4400" spc="-8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400" spc="2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4400" spc="-8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400" spc="52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05072" y="526872"/>
            <a:ext cx="2438399" cy="8667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5132" y="3093645"/>
            <a:ext cx="10715625" cy="68865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21469" y="1960272"/>
            <a:ext cx="904557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6115" algn="l"/>
                <a:tab pos="4900295" algn="l"/>
              </a:tabLst>
            </a:pPr>
            <a:r>
              <a:rPr sz="5500" spc="560" dirty="0">
                <a:latin typeface="Arial MT"/>
                <a:cs typeface="Arial MT"/>
              </a:rPr>
              <a:t>Results	</a:t>
            </a:r>
            <a:r>
              <a:rPr sz="5500" spc="434" dirty="0">
                <a:latin typeface="Arial MT"/>
                <a:cs typeface="Arial MT"/>
              </a:rPr>
              <a:t>and	</a:t>
            </a:r>
            <a:r>
              <a:rPr sz="5500" spc="590" dirty="0">
                <a:latin typeface="Arial MT"/>
                <a:cs typeface="Arial MT"/>
              </a:rPr>
              <a:t>Discussion</a:t>
            </a:r>
            <a:endParaRPr sz="55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3389" y="2807895"/>
            <a:ext cx="16278225" cy="47625"/>
          </a:xfrm>
          <a:custGeom>
            <a:avLst/>
            <a:gdLst/>
            <a:ahLst/>
            <a:cxnLst/>
            <a:rect l="l" t="t" r="r" b="b"/>
            <a:pathLst>
              <a:path w="16278225" h="47625">
                <a:moveTo>
                  <a:pt x="16254411" y="47624"/>
                </a:moveTo>
                <a:lnTo>
                  <a:pt x="23812" y="47624"/>
                </a:lnTo>
                <a:lnTo>
                  <a:pt x="14546" y="45752"/>
                </a:lnTo>
                <a:lnTo>
                  <a:pt x="6977" y="40647"/>
                </a:lnTo>
                <a:lnTo>
                  <a:pt x="1872" y="33078"/>
                </a:lnTo>
                <a:lnTo>
                  <a:pt x="0" y="23812"/>
                </a:lnTo>
                <a:lnTo>
                  <a:pt x="1872" y="14546"/>
                </a:lnTo>
                <a:lnTo>
                  <a:pt x="6977" y="6977"/>
                </a:lnTo>
                <a:lnTo>
                  <a:pt x="14546" y="1872"/>
                </a:lnTo>
                <a:lnTo>
                  <a:pt x="23812" y="0"/>
                </a:lnTo>
                <a:lnTo>
                  <a:pt x="16254411" y="0"/>
                </a:lnTo>
                <a:lnTo>
                  <a:pt x="16263677" y="1872"/>
                </a:lnTo>
                <a:lnTo>
                  <a:pt x="16271246" y="6977"/>
                </a:lnTo>
                <a:lnTo>
                  <a:pt x="16276351" y="14546"/>
                </a:lnTo>
                <a:lnTo>
                  <a:pt x="16278223" y="23812"/>
                </a:lnTo>
                <a:lnTo>
                  <a:pt x="16276351" y="33078"/>
                </a:lnTo>
                <a:lnTo>
                  <a:pt x="16271246" y="40647"/>
                </a:lnTo>
                <a:lnTo>
                  <a:pt x="16263677" y="45752"/>
                </a:lnTo>
                <a:lnTo>
                  <a:pt x="16254411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05072" y="526868"/>
            <a:ext cx="2438399" cy="866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14879" y="1911629"/>
            <a:ext cx="36068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105" dirty="0">
                <a:latin typeface="Arial MT"/>
                <a:cs typeface="Arial MT"/>
              </a:rPr>
              <a:t>Conc</a:t>
            </a:r>
            <a:r>
              <a:rPr sz="5500" spc="110" dirty="0">
                <a:latin typeface="Arial MT"/>
                <a:cs typeface="Arial MT"/>
              </a:rPr>
              <a:t>l</a:t>
            </a:r>
            <a:r>
              <a:rPr sz="5500" spc="105" dirty="0">
                <a:latin typeface="Arial MT"/>
                <a:cs typeface="Arial MT"/>
              </a:rPr>
              <a:t>us</a:t>
            </a:r>
            <a:r>
              <a:rPr sz="5500" spc="110" dirty="0">
                <a:latin typeface="Arial MT"/>
                <a:cs typeface="Arial MT"/>
              </a:rPr>
              <a:t>i</a:t>
            </a:r>
            <a:r>
              <a:rPr sz="5500" spc="105" dirty="0">
                <a:latin typeface="Arial MT"/>
                <a:cs typeface="Arial MT"/>
              </a:rPr>
              <a:t>o</a:t>
            </a:r>
            <a:r>
              <a:rPr sz="5500" dirty="0">
                <a:latin typeface="Arial MT"/>
                <a:cs typeface="Arial MT"/>
              </a:rPr>
              <a:t>n</a:t>
            </a:r>
            <a:endParaRPr sz="55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3389" y="3222450"/>
            <a:ext cx="16278225" cy="47625"/>
          </a:xfrm>
          <a:custGeom>
            <a:avLst/>
            <a:gdLst/>
            <a:ahLst/>
            <a:cxnLst/>
            <a:rect l="l" t="t" r="r" b="b"/>
            <a:pathLst>
              <a:path w="16278225" h="47625">
                <a:moveTo>
                  <a:pt x="16254411" y="47624"/>
                </a:moveTo>
                <a:lnTo>
                  <a:pt x="23812" y="47624"/>
                </a:lnTo>
                <a:lnTo>
                  <a:pt x="14546" y="45752"/>
                </a:lnTo>
                <a:lnTo>
                  <a:pt x="6977" y="40647"/>
                </a:lnTo>
                <a:lnTo>
                  <a:pt x="1872" y="33078"/>
                </a:lnTo>
                <a:lnTo>
                  <a:pt x="0" y="23812"/>
                </a:lnTo>
                <a:lnTo>
                  <a:pt x="1872" y="14546"/>
                </a:lnTo>
                <a:lnTo>
                  <a:pt x="6977" y="6977"/>
                </a:lnTo>
                <a:lnTo>
                  <a:pt x="14546" y="1872"/>
                </a:lnTo>
                <a:lnTo>
                  <a:pt x="23812" y="0"/>
                </a:lnTo>
                <a:lnTo>
                  <a:pt x="16254411" y="0"/>
                </a:lnTo>
                <a:lnTo>
                  <a:pt x="16263677" y="1872"/>
                </a:lnTo>
                <a:lnTo>
                  <a:pt x="16271246" y="6977"/>
                </a:lnTo>
                <a:lnTo>
                  <a:pt x="16276351" y="14546"/>
                </a:lnTo>
                <a:lnTo>
                  <a:pt x="16278223" y="23812"/>
                </a:lnTo>
                <a:lnTo>
                  <a:pt x="16276351" y="33078"/>
                </a:lnTo>
                <a:lnTo>
                  <a:pt x="16271246" y="40647"/>
                </a:lnTo>
                <a:lnTo>
                  <a:pt x="16263677" y="45752"/>
                </a:lnTo>
                <a:lnTo>
                  <a:pt x="16254411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6789" y="4115260"/>
            <a:ext cx="209550" cy="2095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6789" y="8258634"/>
            <a:ext cx="209550" cy="2095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9670" marR="5080">
              <a:lnSpc>
                <a:spcPct val="115700"/>
              </a:lnSpc>
              <a:spcBef>
                <a:spcPts val="100"/>
              </a:spcBef>
            </a:pPr>
            <a:r>
              <a:rPr spc="-110" dirty="0"/>
              <a:t>The </a:t>
            </a:r>
            <a:r>
              <a:rPr spc="-145" dirty="0"/>
              <a:t>Suggested </a:t>
            </a:r>
            <a:r>
              <a:rPr spc="50" dirty="0"/>
              <a:t>Method </a:t>
            </a:r>
            <a:r>
              <a:rPr spc="45" dirty="0"/>
              <a:t>for </a:t>
            </a:r>
            <a:r>
              <a:rPr spc="-15" dirty="0"/>
              <a:t>classification </a:t>
            </a:r>
            <a:r>
              <a:rPr spc="-65" dirty="0"/>
              <a:t>utilizes </a:t>
            </a:r>
            <a:r>
              <a:rPr spc="-170" dirty="0"/>
              <a:t>U- </a:t>
            </a:r>
            <a:r>
              <a:rPr spc="-165" dirty="0"/>
              <a:t> </a:t>
            </a:r>
            <a:r>
              <a:rPr spc="5" dirty="0"/>
              <a:t>Net </a:t>
            </a:r>
            <a:r>
              <a:rPr spc="45" dirty="0"/>
              <a:t>for </a:t>
            </a:r>
            <a:r>
              <a:rPr spc="-55" dirty="0"/>
              <a:t>feature </a:t>
            </a:r>
            <a:r>
              <a:rPr spc="-60" dirty="0"/>
              <a:t>extraction </a:t>
            </a:r>
            <a:r>
              <a:rPr spc="15" dirty="0"/>
              <a:t>but </a:t>
            </a:r>
            <a:r>
              <a:rPr spc="-110" dirty="0"/>
              <a:t>unlike </a:t>
            </a:r>
            <a:r>
              <a:rPr spc="-35" dirty="0"/>
              <a:t>the </a:t>
            </a:r>
            <a:r>
              <a:rPr spc="-80" dirty="0"/>
              <a:t>original </a:t>
            </a:r>
            <a:r>
              <a:rPr spc="-75" dirty="0"/>
              <a:t> </a:t>
            </a:r>
            <a:r>
              <a:rPr spc="-100" dirty="0"/>
              <a:t>network</a:t>
            </a:r>
            <a:r>
              <a:rPr spc="-505" dirty="0"/>
              <a:t> </a:t>
            </a:r>
            <a:r>
              <a:rPr spc="-135" dirty="0"/>
              <a:t>we</a:t>
            </a:r>
            <a:r>
              <a:rPr spc="-500" dirty="0"/>
              <a:t> </a:t>
            </a:r>
            <a:r>
              <a:rPr spc="-40" dirty="0"/>
              <a:t>utilized</a:t>
            </a:r>
            <a:r>
              <a:rPr spc="-500" dirty="0"/>
              <a:t> </a:t>
            </a:r>
            <a:r>
              <a:rPr spc="5" dirty="0"/>
              <a:t>different</a:t>
            </a:r>
            <a:r>
              <a:rPr spc="-500" dirty="0"/>
              <a:t> </a:t>
            </a:r>
            <a:r>
              <a:rPr spc="-20" dirty="0"/>
              <a:t>Activation</a:t>
            </a:r>
            <a:r>
              <a:rPr spc="-500" dirty="0"/>
              <a:t> </a:t>
            </a:r>
            <a:r>
              <a:rPr spc="15" dirty="0"/>
              <a:t>function</a:t>
            </a:r>
            <a:r>
              <a:rPr spc="-505" dirty="0"/>
              <a:t> </a:t>
            </a:r>
            <a:r>
              <a:rPr spc="-60" dirty="0"/>
              <a:t>and </a:t>
            </a:r>
            <a:r>
              <a:rPr spc="-1635" dirty="0"/>
              <a:t> </a:t>
            </a:r>
            <a:r>
              <a:rPr spc="-210" dirty="0"/>
              <a:t>a</a:t>
            </a:r>
            <a:r>
              <a:rPr spc="85" dirty="0"/>
              <a:t>dd</a:t>
            </a:r>
            <a:r>
              <a:rPr spc="-110" dirty="0"/>
              <a:t>e</a:t>
            </a:r>
            <a:r>
              <a:rPr spc="90" dirty="0"/>
              <a:t>d</a:t>
            </a:r>
            <a:r>
              <a:rPr spc="-505" dirty="0"/>
              <a:t> </a:t>
            </a:r>
            <a:r>
              <a:rPr spc="-204" dirty="0"/>
              <a:t>a</a:t>
            </a:r>
            <a:r>
              <a:rPr spc="-505" dirty="0"/>
              <a:t> </a:t>
            </a:r>
            <a:r>
              <a:rPr spc="-165" dirty="0"/>
              <a:t>G</a:t>
            </a:r>
            <a:r>
              <a:rPr spc="-105" dirty="0"/>
              <a:t>u</a:t>
            </a:r>
            <a:r>
              <a:rPr spc="-40" dirty="0"/>
              <a:t>i</a:t>
            </a:r>
            <a:r>
              <a:rPr spc="85" dirty="0"/>
              <a:t>d</a:t>
            </a:r>
            <a:r>
              <a:rPr spc="-110" dirty="0"/>
              <a:t>e</a:t>
            </a:r>
            <a:r>
              <a:rPr spc="90" dirty="0"/>
              <a:t>d</a:t>
            </a:r>
            <a:r>
              <a:rPr spc="-505" dirty="0"/>
              <a:t> </a:t>
            </a:r>
            <a:r>
              <a:rPr spc="145" dirty="0"/>
              <a:t>f</a:t>
            </a:r>
            <a:r>
              <a:rPr spc="-40" dirty="0"/>
              <a:t>i</a:t>
            </a:r>
            <a:r>
              <a:rPr spc="80" dirty="0"/>
              <a:t>l</a:t>
            </a:r>
            <a:r>
              <a:rPr spc="70" dirty="0"/>
              <a:t>t</a:t>
            </a:r>
            <a:r>
              <a:rPr spc="-110" dirty="0"/>
              <a:t>e</a:t>
            </a:r>
            <a:r>
              <a:rPr spc="-55" dirty="0"/>
              <a:t>r</a:t>
            </a:r>
            <a:r>
              <a:rPr spc="-505" dirty="0"/>
              <a:t> </a:t>
            </a:r>
            <a:r>
              <a:rPr spc="145" dirty="0"/>
              <a:t>f</a:t>
            </a:r>
            <a:r>
              <a:rPr spc="45" dirty="0"/>
              <a:t>o</a:t>
            </a:r>
            <a:r>
              <a:rPr spc="-55" dirty="0"/>
              <a:t>r</a:t>
            </a:r>
            <a:r>
              <a:rPr spc="-505" dirty="0"/>
              <a:t> </a:t>
            </a:r>
            <a:r>
              <a:rPr spc="70" dirty="0"/>
              <a:t>t</a:t>
            </a:r>
            <a:r>
              <a:rPr spc="-65" dirty="0"/>
              <a:t>h</a:t>
            </a:r>
            <a:r>
              <a:rPr spc="-105" dirty="0"/>
              <a:t>e</a:t>
            </a:r>
            <a:r>
              <a:rPr spc="-505" dirty="0"/>
              <a:t> </a:t>
            </a:r>
            <a:r>
              <a:rPr spc="-40" dirty="0"/>
              <a:t>i</a:t>
            </a:r>
            <a:r>
              <a:rPr spc="-265" dirty="0"/>
              <a:t>m</a:t>
            </a:r>
            <a:r>
              <a:rPr spc="-210" dirty="0"/>
              <a:t>a</a:t>
            </a:r>
            <a:r>
              <a:rPr spc="-345" dirty="0"/>
              <a:t>g</a:t>
            </a:r>
            <a:r>
              <a:rPr spc="-110" dirty="0"/>
              <a:t>es</a:t>
            </a:r>
            <a:r>
              <a:rPr spc="-505" dirty="0"/>
              <a:t> </a:t>
            </a:r>
            <a:r>
              <a:rPr spc="-165" dirty="0"/>
              <a:t>w</a:t>
            </a:r>
            <a:r>
              <a:rPr spc="-40" dirty="0"/>
              <a:t>i</a:t>
            </a:r>
            <a:r>
              <a:rPr spc="70" dirty="0"/>
              <a:t>t</a:t>
            </a:r>
            <a:r>
              <a:rPr spc="-65" dirty="0"/>
              <a:t>h</a:t>
            </a:r>
            <a:r>
              <a:rPr spc="-40" dirty="0"/>
              <a:t>i</a:t>
            </a:r>
            <a:r>
              <a:rPr spc="-60" dirty="0"/>
              <a:t>n</a:t>
            </a:r>
            <a:r>
              <a:rPr spc="-505" dirty="0"/>
              <a:t> </a:t>
            </a:r>
            <a:r>
              <a:rPr spc="70" dirty="0"/>
              <a:t>t</a:t>
            </a:r>
            <a:r>
              <a:rPr spc="-65" dirty="0"/>
              <a:t>h</a:t>
            </a:r>
            <a:r>
              <a:rPr spc="-75" dirty="0"/>
              <a:t>e  </a:t>
            </a:r>
            <a:r>
              <a:rPr spc="-60" dirty="0"/>
              <a:t>dataset</a:t>
            </a:r>
          </a:p>
          <a:p>
            <a:pPr marL="1169670" marR="668655">
              <a:lnSpc>
                <a:spcPct val="115700"/>
              </a:lnSpc>
            </a:pPr>
            <a:r>
              <a:rPr spc="-145" dirty="0"/>
              <a:t>So</a:t>
            </a:r>
            <a:r>
              <a:rPr spc="-505" dirty="0"/>
              <a:t> </a:t>
            </a:r>
            <a:r>
              <a:rPr spc="-35" dirty="0"/>
              <a:t>the</a:t>
            </a:r>
            <a:r>
              <a:rPr spc="-500" dirty="0"/>
              <a:t> </a:t>
            </a:r>
            <a:r>
              <a:rPr spc="-120" dirty="0"/>
              <a:t>suggested</a:t>
            </a:r>
            <a:r>
              <a:rPr spc="-500" dirty="0"/>
              <a:t> </a:t>
            </a:r>
            <a:r>
              <a:rPr spc="-40" dirty="0"/>
              <a:t>method</a:t>
            </a:r>
            <a:r>
              <a:rPr spc="-500" dirty="0"/>
              <a:t> </a:t>
            </a:r>
            <a:r>
              <a:rPr spc="-30" dirty="0"/>
              <a:t>outperforms</a:t>
            </a:r>
            <a:r>
              <a:rPr spc="-500" dirty="0"/>
              <a:t> </a:t>
            </a:r>
            <a:r>
              <a:rPr spc="-35" dirty="0"/>
              <a:t>the</a:t>
            </a:r>
            <a:r>
              <a:rPr spc="-500" dirty="0"/>
              <a:t> </a:t>
            </a:r>
            <a:r>
              <a:rPr spc="-80" dirty="0"/>
              <a:t>original </a:t>
            </a:r>
            <a:r>
              <a:rPr spc="-1635" dirty="0"/>
              <a:t> </a:t>
            </a:r>
            <a:r>
              <a:rPr spc="10" dirty="0"/>
              <a:t>U</a:t>
            </a:r>
            <a:r>
              <a:rPr spc="55" dirty="0"/>
              <a:t>N</a:t>
            </a:r>
            <a:r>
              <a:rPr spc="-110" dirty="0"/>
              <a:t>e</a:t>
            </a:r>
            <a:r>
              <a:rPr spc="75" dirty="0"/>
              <a:t>t</a:t>
            </a:r>
            <a:r>
              <a:rPr spc="-505" dirty="0"/>
              <a:t> </a:t>
            </a:r>
            <a:r>
              <a:rPr spc="-65" dirty="0"/>
              <a:t>n</a:t>
            </a:r>
            <a:r>
              <a:rPr spc="-110" dirty="0"/>
              <a:t>e</a:t>
            </a:r>
            <a:r>
              <a:rPr spc="70" dirty="0"/>
              <a:t>t</a:t>
            </a:r>
            <a:r>
              <a:rPr spc="-165" dirty="0"/>
              <a:t>w</a:t>
            </a:r>
            <a:r>
              <a:rPr spc="45" dirty="0"/>
              <a:t>o</a:t>
            </a:r>
            <a:r>
              <a:rPr spc="-60" dirty="0"/>
              <a:t>r</a:t>
            </a:r>
            <a:r>
              <a:rPr spc="-434" dirty="0"/>
              <a:t>k</a:t>
            </a:r>
            <a:r>
              <a:rPr spc="-475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05072" y="526868"/>
            <a:ext cx="2438399" cy="866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95" dirty="0"/>
              <a:t>T</a:t>
            </a:r>
            <a:r>
              <a:rPr spc="-1635" dirty="0"/>
              <a:t>H</a:t>
            </a:r>
            <a:r>
              <a:rPr spc="65" dirty="0"/>
              <a:t>A</a:t>
            </a:r>
            <a:r>
              <a:rPr spc="-1265" dirty="0"/>
              <a:t>N</a:t>
            </a:r>
            <a:r>
              <a:rPr spc="-545" dirty="0"/>
              <a:t>K</a:t>
            </a:r>
            <a:r>
              <a:rPr spc="-240" dirty="0"/>
              <a:t> </a:t>
            </a:r>
            <a:r>
              <a:rPr spc="-110" dirty="0"/>
              <a:t>Y</a:t>
            </a:r>
            <a:r>
              <a:rPr spc="-1970" dirty="0"/>
              <a:t>O</a:t>
            </a:r>
            <a:r>
              <a:rPr spc="-1639" dirty="0"/>
              <a:t>U</a:t>
            </a:r>
            <a:r>
              <a:rPr spc="-240" dirty="0"/>
              <a:t> </a:t>
            </a:r>
            <a:r>
              <a:rPr spc="-1010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811655"/>
            <a:chOff x="0" y="0"/>
            <a:chExt cx="18288000" cy="1811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8288000" cy="1811655"/>
            </a:xfrm>
            <a:custGeom>
              <a:avLst/>
              <a:gdLst/>
              <a:ahLst/>
              <a:cxnLst/>
              <a:rect l="l" t="t" r="r" b="b"/>
              <a:pathLst>
                <a:path w="18288000" h="1811655">
                  <a:moveTo>
                    <a:pt x="18288000" y="1811519"/>
                  </a:moveTo>
                  <a:lnTo>
                    <a:pt x="0" y="1811519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8115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527" y="350720"/>
              <a:ext cx="3609974" cy="13715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304884" y="482459"/>
              <a:ext cx="2544445" cy="943610"/>
            </a:xfrm>
            <a:custGeom>
              <a:avLst/>
              <a:gdLst/>
              <a:ahLst/>
              <a:cxnLst/>
              <a:rect l="l" t="t" r="r" b="b"/>
              <a:pathLst>
                <a:path w="2544444" h="943610">
                  <a:moveTo>
                    <a:pt x="2544305" y="712533"/>
                  </a:moveTo>
                  <a:lnTo>
                    <a:pt x="1495272" y="712533"/>
                  </a:lnTo>
                  <a:lnTo>
                    <a:pt x="1495272" y="0"/>
                  </a:lnTo>
                  <a:lnTo>
                    <a:pt x="0" y="0"/>
                  </a:lnTo>
                  <a:lnTo>
                    <a:pt x="0" y="942987"/>
                  </a:lnTo>
                  <a:lnTo>
                    <a:pt x="1495272" y="942987"/>
                  </a:lnTo>
                  <a:lnTo>
                    <a:pt x="1495272" y="941120"/>
                  </a:lnTo>
                  <a:lnTo>
                    <a:pt x="2544305" y="941120"/>
                  </a:lnTo>
                  <a:lnTo>
                    <a:pt x="2544305" y="712533"/>
                  </a:lnTo>
                  <a:close/>
                </a:path>
              </a:pathLst>
            </a:custGeom>
            <a:solidFill>
              <a:srgbClr val="C229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65333" y="519832"/>
              <a:ext cx="2438399" cy="86677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981075" y="3617134"/>
            <a:ext cx="16278225" cy="47625"/>
          </a:xfrm>
          <a:custGeom>
            <a:avLst/>
            <a:gdLst/>
            <a:ahLst/>
            <a:cxnLst/>
            <a:rect l="l" t="t" r="r" b="b"/>
            <a:pathLst>
              <a:path w="16278225" h="47625">
                <a:moveTo>
                  <a:pt x="16254411" y="47624"/>
                </a:moveTo>
                <a:lnTo>
                  <a:pt x="23812" y="47624"/>
                </a:lnTo>
                <a:lnTo>
                  <a:pt x="14546" y="45752"/>
                </a:lnTo>
                <a:lnTo>
                  <a:pt x="6977" y="40647"/>
                </a:lnTo>
                <a:lnTo>
                  <a:pt x="1872" y="33078"/>
                </a:lnTo>
                <a:lnTo>
                  <a:pt x="0" y="23812"/>
                </a:lnTo>
                <a:lnTo>
                  <a:pt x="1872" y="14546"/>
                </a:lnTo>
                <a:lnTo>
                  <a:pt x="6977" y="6977"/>
                </a:lnTo>
                <a:lnTo>
                  <a:pt x="14546" y="1872"/>
                </a:lnTo>
                <a:lnTo>
                  <a:pt x="23812" y="0"/>
                </a:lnTo>
                <a:lnTo>
                  <a:pt x="16254411" y="0"/>
                </a:lnTo>
                <a:lnTo>
                  <a:pt x="16263677" y="1872"/>
                </a:lnTo>
                <a:lnTo>
                  <a:pt x="16271246" y="6977"/>
                </a:lnTo>
                <a:lnTo>
                  <a:pt x="16276351" y="14546"/>
                </a:lnTo>
                <a:lnTo>
                  <a:pt x="16278223" y="23812"/>
                </a:lnTo>
                <a:lnTo>
                  <a:pt x="16276351" y="33078"/>
                </a:lnTo>
                <a:lnTo>
                  <a:pt x="16271246" y="40647"/>
                </a:lnTo>
                <a:lnTo>
                  <a:pt x="16263677" y="45752"/>
                </a:lnTo>
                <a:lnTo>
                  <a:pt x="16254411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44220" y="4695874"/>
            <a:ext cx="47625" cy="3819525"/>
          </a:xfrm>
          <a:custGeom>
            <a:avLst/>
            <a:gdLst/>
            <a:ahLst/>
            <a:cxnLst/>
            <a:rect l="l" t="t" r="r" b="b"/>
            <a:pathLst>
              <a:path w="47625" h="3819525">
                <a:moveTo>
                  <a:pt x="0" y="3795669"/>
                </a:moveTo>
                <a:lnTo>
                  <a:pt x="0" y="23839"/>
                </a:lnTo>
                <a:lnTo>
                  <a:pt x="23811" y="0"/>
                </a:lnTo>
                <a:lnTo>
                  <a:pt x="33077" y="1874"/>
                </a:lnTo>
                <a:lnTo>
                  <a:pt x="40646" y="6985"/>
                </a:lnTo>
                <a:lnTo>
                  <a:pt x="45751" y="14563"/>
                </a:lnTo>
                <a:lnTo>
                  <a:pt x="47623" y="23839"/>
                </a:lnTo>
                <a:lnTo>
                  <a:pt x="47623" y="3795669"/>
                </a:lnTo>
                <a:lnTo>
                  <a:pt x="45751" y="3804945"/>
                </a:lnTo>
                <a:lnTo>
                  <a:pt x="40646" y="3812524"/>
                </a:lnTo>
                <a:lnTo>
                  <a:pt x="33077" y="3817634"/>
                </a:lnTo>
                <a:lnTo>
                  <a:pt x="23811" y="3819509"/>
                </a:lnTo>
                <a:lnTo>
                  <a:pt x="14546" y="3817634"/>
                </a:lnTo>
                <a:lnTo>
                  <a:pt x="6976" y="3812524"/>
                </a:lnTo>
                <a:lnTo>
                  <a:pt x="1872" y="3804945"/>
                </a:lnTo>
                <a:lnTo>
                  <a:pt x="0" y="37956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773212" y="5765553"/>
            <a:ext cx="1687830" cy="1657350"/>
            <a:chOff x="773212" y="5765553"/>
            <a:chExt cx="1687830" cy="1657350"/>
          </a:xfrm>
        </p:grpSpPr>
        <p:sp>
          <p:nvSpPr>
            <p:cNvPr id="11" name="object 11"/>
            <p:cNvSpPr/>
            <p:nvPr/>
          </p:nvSpPr>
          <p:spPr>
            <a:xfrm>
              <a:off x="773212" y="5765582"/>
              <a:ext cx="1647825" cy="1657350"/>
            </a:xfrm>
            <a:custGeom>
              <a:avLst/>
              <a:gdLst/>
              <a:ahLst/>
              <a:cxnLst/>
              <a:rect l="l" t="t" r="r" b="b"/>
              <a:pathLst>
                <a:path w="1647825" h="1657350">
                  <a:moveTo>
                    <a:pt x="823878" y="1657269"/>
                  </a:moveTo>
                  <a:lnTo>
                    <a:pt x="775408" y="1655657"/>
                  </a:lnTo>
                  <a:lnTo>
                    <a:pt x="727684" y="1651303"/>
                  </a:lnTo>
                  <a:lnTo>
                    <a:pt x="680782" y="1644284"/>
                  </a:lnTo>
                  <a:lnTo>
                    <a:pt x="634778" y="1634678"/>
                  </a:lnTo>
                  <a:lnTo>
                    <a:pt x="589751" y="1622560"/>
                  </a:lnTo>
                  <a:lnTo>
                    <a:pt x="545776" y="1608009"/>
                  </a:lnTo>
                  <a:lnTo>
                    <a:pt x="502930" y="1591102"/>
                  </a:lnTo>
                  <a:lnTo>
                    <a:pt x="461291" y="1571917"/>
                  </a:lnTo>
                  <a:lnTo>
                    <a:pt x="420934" y="1550530"/>
                  </a:lnTo>
                  <a:lnTo>
                    <a:pt x="381937" y="1527018"/>
                  </a:lnTo>
                  <a:lnTo>
                    <a:pt x="344376" y="1501459"/>
                  </a:lnTo>
                  <a:lnTo>
                    <a:pt x="308328" y="1473931"/>
                  </a:lnTo>
                  <a:lnTo>
                    <a:pt x="273871" y="1444510"/>
                  </a:lnTo>
                  <a:lnTo>
                    <a:pt x="241080" y="1413274"/>
                  </a:lnTo>
                  <a:lnTo>
                    <a:pt x="210032" y="1380300"/>
                  </a:lnTo>
                  <a:lnTo>
                    <a:pt x="180805" y="1345666"/>
                  </a:lnTo>
                  <a:lnTo>
                    <a:pt x="153474" y="1309447"/>
                  </a:lnTo>
                  <a:lnTo>
                    <a:pt x="128118" y="1271723"/>
                  </a:lnTo>
                  <a:lnTo>
                    <a:pt x="104812" y="1232570"/>
                  </a:lnTo>
                  <a:lnTo>
                    <a:pt x="83633" y="1192064"/>
                  </a:lnTo>
                  <a:lnTo>
                    <a:pt x="64658" y="1150285"/>
                  </a:lnTo>
                  <a:lnTo>
                    <a:pt x="47965" y="1107308"/>
                  </a:lnTo>
                  <a:lnTo>
                    <a:pt x="33628" y="1063212"/>
                  </a:lnTo>
                  <a:lnTo>
                    <a:pt x="21727" y="1018073"/>
                  </a:lnTo>
                  <a:lnTo>
                    <a:pt x="12336" y="971968"/>
                  </a:lnTo>
                  <a:lnTo>
                    <a:pt x="5534" y="924975"/>
                  </a:lnTo>
                  <a:lnTo>
                    <a:pt x="1396" y="877172"/>
                  </a:lnTo>
                  <a:lnTo>
                    <a:pt x="0" y="828634"/>
                  </a:lnTo>
                  <a:lnTo>
                    <a:pt x="1396" y="780097"/>
                  </a:lnTo>
                  <a:lnTo>
                    <a:pt x="5534" y="732293"/>
                  </a:lnTo>
                  <a:lnTo>
                    <a:pt x="12336" y="685301"/>
                  </a:lnTo>
                  <a:lnTo>
                    <a:pt x="21727" y="639196"/>
                  </a:lnTo>
                  <a:lnTo>
                    <a:pt x="33628" y="594057"/>
                  </a:lnTo>
                  <a:lnTo>
                    <a:pt x="47965" y="549960"/>
                  </a:lnTo>
                  <a:lnTo>
                    <a:pt x="64658" y="506983"/>
                  </a:lnTo>
                  <a:lnTo>
                    <a:pt x="83633" y="465204"/>
                  </a:lnTo>
                  <a:lnTo>
                    <a:pt x="104812" y="424699"/>
                  </a:lnTo>
                  <a:lnTo>
                    <a:pt x="128118" y="385546"/>
                  </a:lnTo>
                  <a:lnTo>
                    <a:pt x="153474" y="347821"/>
                  </a:lnTo>
                  <a:lnTo>
                    <a:pt x="180805" y="311603"/>
                  </a:lnTo>
                  <a:lnTo>
                    <a:pt x="210032" y="276968"/>
                  </a:lnTo>
                  <a:lnTo>
                    <a:pt x="241080" y="243994"/>
                  </a:lnTo>
                  <a:lnTo>
                    <a:pt x="273871" y="212758"/>
                  </a:lnTo>
                  <a:lnTo>
                    <a:pt x="308328" y="183337"/>
                  </a:lnTo>
                  <a:lnTo>
                    <a:pt x="344376" y="155809"/>
                  </a:lnTo>
                  <a:lnTo>
                    <a:pt x="381937" y="130250"/>
                  </a:lnTo>
                  <a:lnTo>
                    <a:pt x="420934" y="106739"/>
                  </a:lnTo>
                  <a:lnTo>
                    <a:pt x="461291" y="85352"/>
                  </a:lnTo>
                  <a:lnTo>
                    <a:pt x="502930" y="66166"/>
                  </a:lnTo>
                  <a:lnTo>
                    <a:pt x="545776" y="49259"/>
                  </a:lnTo>
                  <a:lnTo>
                    <a:pt x="589751" y="34708"/>
                  </a:lnTo>
                  <a:lnTo>
                    <a:pt x="634778" y="22591"/>
                  </a:lnTo>
                  <a:lnTo>
                    <a:pt x="680782" y="12984"/>
                  </a:lnTo>
                  <a:lnTo>
                    <a:pt x="727684" y="5965"/>
                  </a:lnTo>
                  <a:lnTo>
                    <a:pt x="775408" y="1611"/>
                  </a:lnTo>
                  <a:lnTo>
                    <a:pt x="823878" y="0"/>
                  </a:lnTo>
                  <a:lnTo>
                    <a:pt x="872348" y="1611"/>
                  </a:lnTo>
                  <a:lnTo>
                    <a:pt x="920072" y="5965"/>
                  </a:lnTo>
                  <a:lnTo>
                    <a:pt x="966974" y="12984"/>
                  </a:lnTo>
                  <a:lnTo>
                    <a:pt x="1012978" y="22591"/>
                  </a:lnTo>
                  <a:lnTo>
                    <a:pt x="1058005" y="34708"/>
                  </a:lnTo>
                  <a:lnTo>
                    <a:pt x="1101980" y="49259"/>
                  </a:lnTo>
                  <a:lnTo>
                    <a:pt x="1144826" y="66166"/>
                  </a:lnTo>
                  <a:lnTo>
                    <a:pt x="1186465" y="85352"/>
                  </a:lnTo>
                  <a:lnTo>
                    <a:pt x="1226822" y="106739"/>
                  </a:lnTo>
                  <a:lnTo>
                    <a:pt x="1265819" y="130250"/>
                  </a:lnTo>
                  <a:lnTo>
                    <a:pt x="1303380" y="155809"/>
                  </a:lnTo>
                  <a:lnTo>
                    <a:pt x="1339428" y="183337"/>
                  </a:lnTo>
                  <a:lnTo>
                    <a:pt x="1373886" y="212758"/>
                  </a:lnTo>
                  <a:lnTo>
                    <a:pt x="1406677" y="243994"/>
                  </a:lnTo>
                  <a:lnTo>
                    <a:pt x="1437724" y="276968"/>
                  </a:lnTo>
                  <a:lnTo>
                    <a:pt x="1466952" y="311603"/>
                  </a:lnTo>
                  <a:lnTo>
                    <a:pt x="1494282" y="347821"/>
                  </a:lnTo>
                  <a:lnTo>
                    <a:pt x="1519638" y="385546"/>
                  </a:lnTo>
                  <a:lnTo>
                    <a:pt x="1542945" y="424699"/>
                  </a:lnTo>
                  <a:lnTo>
                    <a:pt x="1564123" y="465204"/>
                  </a:lnTo>
                  <a:lnTo>
                    <a:pt x="1583098" y="506983"/>
                  </a:lnTo>
                  <a:lnTo>
                    <a:pt x="1599792" y="549960"/>
                  </a:lnTo>
                  <a:lnTo>
                    <a:pt x="1614128" y="594057"/>
                  </a:lnTo>
                  <a:lnTo>
                    <a:pt x="1626029" y="639196"/>
                  </a:lnTo>
                  <a:lnTo>
                    <a:pt x="1635420" y="685301"/>
                  </a:lnTo>
                  <a:lnTo>
                    <a:pt x="1642222" y="732293"/>
                  </a:lnTo>
                  <a:lnTo>
                    <a:pt x="1646360" y="780097"/>
                  </a:lnTo>
                  <a:lnTo>
                    <a:pt x="1647757" y="828634"/>
                  </a:lnTo>
                  <a:lnTo>
                    <a:pt x="1646360" y="877172"/>
                  </a:lnTo>
                  <a:lnTo>
                    <a:pt x="1642222" y="924975"/>
                  </a:lnTo>
                  <a:lnTo>
                    <a:pt x="1635420" y="971968"/>
                  </a:lnTo>
                  <a:lnTo>
                    <a:pt x="1626029" y="1018073"/>
                  </a:lnTo>
                  <a:lnTo>
                    <a:pt x="1614128" y="1063212"/>
                  </a:lnTo>
                  <a:lnTo>
                    <a:pt x="1599792" y="1107308"/>
                  </a:lnTo>
                  <a:lnTo>
                    <a:pt x="1583098" y="1150285"/>
                  </a:lnTo>
                  <a:lnTo>
                    <a:pt x="1564123" y="1192064"/>
                  </a:lnTo>
                  <a:lnTo>
                    <a:pt x="1542945" y="1232570"/>
                  </a:lnTo>
                  <a:lnTo>
                    <a:pt x="1519638" y="1271723"/>
                  </a:lnTo>
                  <a:lnTo>
                    <a:pt x="1494282" y="1309447"/>
                  </a:lnTo>
                  <a:lnTo>
                    <a:pt x="1466952" y="1345666"/>
                  </a:lnTo>
                  <a:lnTo>
                    <a:pt x="1437724" y="1380300"/>
                  </a:lnTo>
                  <a:lnTo>
                    <a:pt x="1406677" y="1413274"/>
                  </a:lnTo>
                  <a:lnTo>
                    <a:pt x="1373886" y="1444510"/>
                  </a:lnTo>
                  <a:lnTo>
                    <a:pt x="1339428" y="1473931"/>
                  </a:lnTo>
                  <a:lnTo>
                    <a:pt x="1303380" y="1501459"/>
                  </a:lnTo>
                  <a:lnTo>
                    <a:pt x="1265819" y="1527018"/>
                  </a:lnTo>
                  <a:lnTo>
                    <a:pt x="1226822" y="1550530"/>
                  </a:lnTo>
                  <a:lnTo>
                    <a:pt x="1186465" y="1571917"/>
                  </a:lnTo>
                  <a:lnTo>
                    <a:pt x="1144826" y="1591102"/>
                  </a:lnTo>
                  <a:lnTo>
                    <a:pt x="1101980" y="1608009"/>
                  </a:lnTo>
                  <a:lnTo>
                    <a:pt x="1058005" y="1622560"/>
                  </a:lnTo>
                  <a:lnTo>
                    <a:pt x="1012978" y="1634678"/>
                  </a:lnTo>
                  <a:lnTo>
                    <a:pt x="966974" y="1644284"/>
                  </a:lnTo>
                  <a:lnTo>
                    <a:pt x="920072" y="1651303"/>
                  </a:lnTo>
                  <a:lnTo>
                    <a:pt x="872348" y="1655657"/>
                  </a:lnTo>
                  <a:lnTo>
                    <a:pt x="823878" y="1657269"/>
                  </a:lnTo>
                  <a:close/>
                </a:path>
              </a:pathLst>
            </a:custGeom>
            <a:solidFill>
              <a:srgbClr val="A6A6A6">
                <a:alpha val="623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659" y="5765553"/>
              <a:ext cx="1562099" cy="156209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114719" y="5765553"/>
            <a:ext cx="1700530" cy="1657350"/>
            <a:chOff x="5114719" y="5765553"/>
            <a:chExt cx="1700530" cy="1657350"/>
          </a:xfrm>
        </p:grpSpPr>
        <p:sp>
          <p:nvSpPr>
            <p:cNvPr id="14" name="object 14"/>
            <p:cNvSpPr/>
            <p:nvPr/>
          </p:nvSpPr>
          <p:spPr>
            <a:xfrm>
              <a:off x="5114719" y="5765582"/>
              <a:ext cx="1647825" cy="1657350"/>
            </a:xfrm>
            <a:custGeom>
              <a:avLst/>
              <a:gdLst/>
              <a:ahLst/>
              <a:cxnLst/>
              <a:rect l="l" t="t" r="r" b="b"/>
              <a:pathLst>
                <a:path w="1647825" h="1657350">
                  <a:moveTo>
                    <a:pt x="823878" y="1657269"/>
                  </a:moveTo>
                  <a:lnTo>
                    <a:pt x="775408" y="1655657"/>
                  </a:lnTo>
                  <a:lnTo>
                    <a:pt x="727684" y="1651303"/>
                  </a:lnTo>
                  <a:lnTo>
                    <a:pt x="680782" y="1644284"/>
                  </a:lnTo>
                  <a:lnTo>
                    <a:pt x="634778" y="1634678"/>
                  </a:lnTo>
                  <a:lnTo>
                    <a:pt x="589751" y="1622560"/>
                  </a:lnTo>
                  <a:lnTo>
                    <a:pt x="545776" y="1608009"/>
                  </a:lnTo>
                  <a:lnTo>
                    <a:pt x="502930" y="1591102"/>
                  </a:lnTo>
                  <a:lnTo>
                    <a:pt x="461291" y="1571917"/>
                  </a:lnTo>
                  <a:lnTo>
                    <a:pt x="420934" y="1550530"/>
                  </a:lnTo>
                  <a:lnTo>
                    <a:pt x="381937" y="1527018"/>
                  </a:lnTo>
                  <a:lnTo>
                    <a:pt x="344376" y="1501459"/>
                  </a:lnTo>
                  <a:lnTo>
                    <a:pt x="308328" y="1473931"/>
                  </a:lnTo>
                  <a:lnTo>
                    <a:pt x="273871" y="1444510"/>
                  </a:lnTo>
                  <a:lnTo>
                    <a:pt x="241080" y="1413274"/>
                  </a:lnTo>
                  <a:lnTo>
                    <a:pt x="210032" y="1380300"/>
                  </a:lnTo>
                  <a:lnTo>
                    <a:pt x="180805" y="1345666"/>
                  </a:lnTo>
                  <a:lnTo>
                    <a:pt x="153474" y="1309447"/>
                  </a:lnTo>
                  <a:lnTo>
                    <a:pt x="128118" y="1271723"/>
                  </a:lnTo>
                  <a:lnTo>
                    <a:pt x="104812" y="1232570"/>
                  </a:lnTo>
                  <a:lnTo>
                    <a:pt x="83633" y="1192064"/>
                  </a:lnTo>
                  <a:lnTo>
                    <a:pt x="64658" y="1150285"/>
                  </a:lnTo>
                  <a:lnTo>
                    <a:pt x="47965" y="1107308"/>
                  </a:lnTo>
                  <a:lnTo>
                    <a:pt x="33628" y="1063212"/>
                  </a:lnTo>
                  <a:lnTo>
                    <a:pt x="21727" y="1018073"/>
                  </a:lnTo>
                  <a:lnTo>
                    <a:pt x="12336" y="971968"/>
                  </a:lnTo>
                  <a:lnTo>
                    <a:pt x="5534" y="924975"/>
                  </a:lnTo>
                  <a:lnTo>
                    <a:pt x="1396" y="877172"/>
                  </a:lnTo>
                  <a:lnTo>
                    <a:pt x="0" y="828634"/>
                  </a:lnTo>
                  <a:lnTo>
                    <a:pt x="1396" y="780097"/>
                  </a:lnTo>
                  <a:lnTo>
                    <a:pt x="5534" y="732293"/>
                  </a:lnTo>
                  <a:lnTo>
                    <a:pt x="12336" y="685301"/>
                  </a:lnTo>
                  <a:lnTo>
                    <a:pt x="21727" y="639196"/>
                  </a:lnTo>
                  <a:lnTo>
                    <a:pt x="33628" y="594057"/>
                  </a:lnTo>
                  <a:lnTo>
                    <a:pt x="47965" y="549960"/>
                  </a:lnTo>
                  <a:lnTo>
                    <a:pt x="64658" y="506983"/>
                  </a:lnTo>
                  <a:lnTo>
                    <a:pt x="83633" y="465204"/>
                  </a:lnTo>
                  <a:lnTo>
                    <a:pt x="104812" y="424699"/>
                  </a:lnTo>
                  <a:lnTo>
                    <a:pt x="128118" y="385546"/>
                  </a:lnTo>
                  <a:lnTo>
                    <a:pt x="153474" y="347821"/>
                  </a:lnTo>
                  <a:lnTo>
                    <a:pt x="180805" y="311603"/>
                  </a:lnTo>
                  <a:lnTo>
                    <a:pt x="210032" y="276968"/>
                  </a:lnTo>
                  <a:lnTo>
                    <a:pt x="241080" y="243994"/>
                  </a:lnTo>
                  <a:lnTo>
                    <a:pt x="273871" y="212758"/>
                  </a:lnTo>
                  <a:lnTo>
                    <a:pt x="308328" y="183337"/>
                  </a:lnTo>
                  <a:lnTo>
                    <a:pt x="344376" y="155809"/>
                  </a:lnTo>
                  <a:lnTo>
                    <a:pt x="381937" y="130250"/>
                  </a:lnTo>
                  <a:lnTo>
                    <a:pt x="420934" y="106739"/>
                  </a:lnTo>
                  <a:lnTo>
                    <a:pt x="461291" y="85352"/>
                  </a:lnTo>
                  <a:lnTo>
                    <a:pt x="502930" y="66166"/>
                  </a:lnTo>
                  <a:lnTo>
                    <a:pt x="545776" y="49259"/>
                  </a:lnTo>
                  <a:lnTo>
                    <a:pt x="589751" y="34708"/>
                  </a:lnTo>
                  <a:lnTo>
                    <a:pt x="634778" y="22591"/>
                  </a:lnTo>
                  <a:lnTo>
                    <a:pt x="680782" y="12984"/>
                  </a:lnTo>
                  <a:lnTo>
                    <a:pt x="727684" y="5965"/>
                  </a:lnTo>
                  <a:lnTo>
                    <a:pt x="775408" y="1611"/>
                  </a:lnTo>
                  <a:lnTo>
                    <a:pt x="823878" y="0"/>
                  </a:lnTo>
                  <a:lnTo>
                    <a:pt x="872348" y="1611"/>
                  </a:lnTo>
                  <a:lnTo>
                    <a:pt x="920072" y="5965"/>
                  </a:lnTo>
                  <a:lnTo>
                    <a:pt x="966974" y="12984"/>
                  </a:lnTo>
                  <a:lnTo>
                    <a:pt x="1012978" y="22591"/>
                  </a:lnTo>
                  <a:lnTo>
                    <a:pt x="1058005" y="34708"/>
                  </a:lnTo>
                  <a:lnTo>
                    <a:pt x="1101980" y="49259"/>
                  </a:lnTo>
                  <a:lnTo>
                    <a:pt x="1144826" y="66166"/>
                  </a:lnTo>
                  <a:lnTo>
                    <a:pt x="1186465" y="85352"/>
                  </a:lnTo>
                  <a:lnTo>
                    <a:pt x="1226822" y="106739"/>
                  </a:lnTo>
                  <a:lnTo>
                    <a:pt x="1265819" y="130250"/>
                  </a:lnTo>
                  <a:lnTo>
                    <a:pt x="1303380" y="155809"/>
                  </a:lnTo>
                  <a:lnTo>
                    <a:pt x="1339428" y="183337"/>
                  </a:lnTo>
                  <a:lnTo>
                    <a:pt x="1373886" y="212758"/>
                  </a:lnTo>
                  <a:lnTo>
                    <a:pt x="1406677" y="243994"/>
                  </a:lnTo>
                  <a:lnTo>
                    <a:pt x="1437724" y="276968"/>
                  </a:lnTo>
                  <a:lnTo>
                    <a:pt x="1466952" y="311603"/>
                  </a:lnTo>
                  <a:lnTo>
                    <a:pt x="1494282" y="347821"/>
                  </a:lnTo>
                  <a:lnTo>
                    <a:pt x="1519638" y="385546"/>
                  </a:lnTo>
                  <a:lnTo>
                    <a:pt x="1542945" y="424699"/>
                  </a:lnTo>
                  <a:lnTo>
                    <a:pt x="1564123" y="465204"/>
                  </a:lnTo>
                  <a:lnTo>
                    <a:pt x="1583098" y="506983"/>
                  </a:lnTo>
                  <a:lnTo>
                    <a:pt x="1599792" y="549960"/>
                  </a:lnTo>
                  <a:lnTo>
                    <a:pt x="1614128" y="594057"/>
                  </a:lnTo>
                  <a:lnTo>
                    <a:pt x="1626029" y="639196"/>
                  </a:lnTo>
                  <a:lnTo>
                    <a:pt x="1635420" y="685301"/>
                  </a:lnTo>
                  <a:lnTo>
                    <a:pt x="1642222" y="732293"/>
                  </a:lnTo>
                  <a:lnTo>
                    <a:pt x="1646360" y="780097"/>
                  </a:lnTo>
                  <a:lnTo>
                    <a:pt x="1647757" y="828634"/>
                  </a:lnTo>
                  <a:lnTo>
                    <a:pt x="1646360" y="877172"/>
                  </a:lnTo>
                  <a:lnTo>
                    <a:pt x="1642222" y="924975"/>
                  </a:lnTo>
                  <a:lnTo>
                    <a:pt x="1635420" y="971968"/>
                  </a:lnTo>
                  <a:lnTo>
                    <a:pt x="1626029" y="1018073"/>
                  </a:lnTo>
                  <a:lnTo>
                    <a:pt x="1614128" y="1063212"/>
                  </a:lnTo>
                  <a:lnTo>
                    <a:pt x="1599792" y="1107308"/>
                  </a:lnTo>
                  <a:lnTo>
                    <a:pt x="1583098" y="1150285"/>
                  </a:lnTo>
                  <a:lnTo>
                    <a:pt x="1564123" y="1192064"/>
                  </a:lnTo>
                  <a:lnTo>
                    <a:pt x="1542945" y="1232570"/>
                  </a:lnTo>
                  <a:lnTo>
                    <a:pt x="1519638" y="1271723"/>
                  </a:lnTo>
                  <a:lnTo>
                    <a:pt x="1494282" y="1309447"/>
                  </a:lnTo>
                  <a:lnTo>
                    <a:pt x="1466952" y="1345666"/>
                  </a:lnTo>
                  <a:lnTo>
                    <a:pt x="1437724" y="1380300"/>
                  </a:lnTo>
                  <a:lnTo>
                    <a:pt x="1406677" y="1413274"/>
                  </a:lnTo>
                  <a:lnTo>
                    <a:pt x="1373886" y="1444510"/>
                  </a:lnTo>
                  <a:lnTo>
                    <a:pt x="1339428" y="1473931"/>
                  </a:lnTo>
                  <a:lnTo>
                    <a:pt x="1303380" y="1501459"/>
                  </a:lnTo>
                  <a:lnTo>
                    <a:pt x="1265819" y="1527018"/>
                  </a:lnTo>
                  <a:lnTo>
                    <a:pt x="1226822" y="1550530"/>
                  </a:lnTo>
                  <a:lnTo>
                    <a:pt x="1186465" y="1571917"/>
                  </a:lnTo>
                  <a:lnTo>
                    <a:pt x="1144826" y="1591102"/>
                  </a:lnTo>
                  <a:lnTo>
                    <a:pt x="1101980" y="1608009"/>
                  </a:lnTo>
                  <a:lnTo>
                    <a:pt x="1058005" y="1622560"/>
                  </a:lnTo>
                  <a:lnTo>
                    <a:pt x="1012978" y="1634678"/>
                  </a:lnTo>
                  <a:lnTo>
                    <a:pt x="966974" y="1644284"/>
                  </a:lnTo>
                  <a:lnTo>
                    <a:pt x="920072" y="1651303"/>
                  </a:lnTo>
                  <a:lnTo>
                    <a:pt x="872348" y="1655657"/>
                  </a:lnTo>
                  <a:lnTo>
                    <a:pt x="823878" y="1657269"/>
                  </a:lnTo>
                  <a:close/>
                </a:path>
              </a:pathLst>
            </a:custGeom>
            <a:solidFill>
              <a:srgbClr val="A6A6A6">
                <a:alpha val="623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2671" y="5765553"/>
              <a:ext cx="1562099" cy="156209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946923" y="2412382"/>
            <a:ext cx="8274050" cy="9423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23210" algn="l"/>
              </a:tabLst>
            </a:pPr>
            <a:r>
              <a:rPr sz="6000" b="1" spc="685" dirty="0">
                <a:latin typeface="Tahoma"/>
                <a:cs typeface="Tahoma"/>
              </a:rPr>
              <a:t>Team	</a:t>
            </a:r>
            <a:r>
              <a:rPr sz="6000" b="1" spc="760" dirty="0">
                <a:latin typeface="Tahoma"/>
                <a:cs typeface="Tahoma"/>
              </a:rPr>
              <a:t>Description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18428" y="5096324"/>
            <a:ext cx="137350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56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100" spc="43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100" spc="5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100" spc="19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100" spc="47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100" spc="2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94499" y="5749176"/>
            <a:ext cx="2930525" cy="3937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63905" algn="l"/>
                <a:tab pos="2041525" algn="l"/>
              </a:tabLst>
            </a:pPr>
            <a:r>
              <a:rPr sz="2400" spc="5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spc="5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00" spc="-204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4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spc="484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00" spc="54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400" spc="43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44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400" spc="13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00" spc="5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400" spc="43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34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spc="27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91451" y="6435304"/>
            <a:ext cx="5627370" cy="8356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1400" spc="280" dirty="0">
                <a:solidFill>
                  <a:srgbClr val="FFFFFF"/>
                </a:solidFill>
                <a:latin typeface="Tahoma"/>
                <a:cs typeface="Tahoma"/>
              </a:rPr>
              <a:t>PROFESSOR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spc="250" dirty="0">
                <a:solidFill>
                  <a:srgbClr val="FFFFFF"/>
                </a:solidFill>
                <a:latin typeface="Tahoma"/>
                <a:cs typeface="Tahoma"/>
              </a:rPr>
              <a:t>ELECTRONICS </a:t>
            </a:r>
            <a:r>
              <a:rPr sz="1400" spc="28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25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75" dirty="0">
                <a:solidFill>
                  <a:srgbClr val="FFFFFF"/>
                </a:solidFill>
                <a:latin typeface="Tahoma"/>
                <a:cs typeface="Tahoma"/>
              </a:rPr>
              <a:t>COMMUNICATION</a:t>
            </a:r>
            <a:r>
              <a:rPr sz="1400" spc="2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4" dirty="0">
                <a:solidFill>
                  <a:srgbClr val="FFFFFF"/>
                </a:solidFill>
                <a:latin typeface="Tahoma"/>
                <a:cs typeface="Tahoma"/>
              </a:rPr>
              <a:t>ENGINEERING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800" spc="185" dirty="0">
                <a:solidFill>
                  <a:srgbClr val="FFFFFF"/>
                </a:solidFill>
                <a:latin typeface="Tahoma"/>
                <a:cs typeface="Tahoma"/>
              </a:rPr>
              <a:t>UIE,</a:t>
            </a:r>
            <a:r>
              <a:rPr sz="1800" spc="2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300" dirty="0">
                <a:solidFill>
                  <a:srgbClr val="FFFFFF"/>
                </a:solidFill>
                <a:latin typeface="Tahoma"/>
                <a:cs typeface="Tahoma"/>
              </a:rPr>
              <a:t>CU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46630" y="5818048"/>
            <a:ext cx="256286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496695" algn="l"/>
              </a:tabLst>
            </a:pPr>
            <a:r>
              <a:rPr sz="2200" spc="40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200" spc="47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200" spc="3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200" spc="50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220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spc="49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200" spc="16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2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200" spc="475" dirty="0">
                <a:solidFill>
                  <a:srgbClr val="FFFFFF"/>
                </a:solidFill>
                <a:latin typeface="Tahoma"/>
                <a:cs typeface="Tahoma"/>
              </a:rPr>
              <a:t>ku</a:t>
            </a:r>
            <a:r>
              <a:rPr sz="2200" spc="71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200" spc="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200" spc="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21070" y="6524904"/>
            <a:ext cx="1409700" cy="958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127000"/>
              </a:lnSpc>
              <a:spcBef>
                <a:spcPts val="130"/>
              </a:spcBef>
            </a:pPr>
            <a:r>
              <a:rPr sz="1600" b="1" spc="-18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600" b="1" spc="2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r>
              <a:rPr sz="1600" b="1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35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600" b="1" spc="30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13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600" b="1" spc="-2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8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600" b="1" spc="28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600" b="1" spc="190" dirty="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r>
              <a:rPr sz="1600" b="1" spc="35" dirty="0">
                <a:solidFill>
                  <a:srgbClr val="FFFFFF"/>
                </a:solidFill>
                <a:latin typeface="Tahoma"/>
                <a:cs typeface="Tahoma"/>
              </a:rPr>
              <a:t>8  </a:t>
            </a:r>
            <a:r>
              <a:rPr sz="1600" spc="32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600" spc="40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24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spc="7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spc="40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spc="40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spc="17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600" spc="3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spc="130" dirty="0">
                <a:solidFill>
                  <a:srgbClr val="FFFFFF"/>
                </a:solidFill>
                <a:latin typeface="Tahoma"/>
                <a:cs typeface="Tahoma"/>
              </a:rPr>
              <a:t>D  </a:t>
            </a:r>
            <a:r>
              <a:rPr sz="1600" spc="275" dirty="0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6973" y="5823985"/>
            <a:ext cx="2130425" cy="192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15"/>
              </a:lnSpc>
              <a:spcBef>
                <a:spcPts val="100"/>
              </a:spcBef>
              <a:tabLst>
                <a:tab pos="1220470" algn="l"/>
              </a:tabLst>
            </a:pPr>
            <a:r>
              <a:rPr sz="2100" spc="355" dirty="0">
                <a:solidFill>
                  <a:srgbClr val="FFFFFF"/>
                </a:solidFill>
                <a:latin typeface="Tahoma"/>
                <a:cs typeface="Tahoma"/>
              </a:rPr>
              <a:t>Rishali	</a:t>
            </a:r>
            <a:r>
              <a:rPr sz="2100" spc="360" dirty="0">
                <a:solidFill>
                  <a:srgbClr val="FFFFFF"/>
                </a:solidFill>
                <a:latin typeface="Tahoma"/>
                <a:cs typeface="Tahoma"/>
              </a:rPr>
              <a:t>Rishu</a:t>
            </a:r>
            <a:endParaRPr sz="2100">
              <a:latin typeface="Tahoma"/>
              <a:cs typeface="Tahoma"/>
            </a:endParaRPr>
          </a:p>
          <a:p>
            <a:pPr marL="92710">
              <a:lnSpc>
                <a:spcPts val="2635"/>
              </a:lnSpc>
            </a:pPr>
            <a:r>
              <a:rPr sz="2200" b="1" spc="335" dirty="0">
                <a:solidFill>
                  <a:srgbClr val="7DD957"/>
                </a:solidFill>
                <a:latin typeface="Tahoma"/>
                <a:cs typeface="Tahoma"/>
              </a:rPr>
              <a:t>LEADER</a:t>
            </a:r>
            <a:endParaRPr sz="2200">
              <a:latin typeface="Tahoma"/>
              <a:cs typeface="Tahoma"/>
            </a:endParaRPr>
          </a:p>
          <a:p>
            <a:pPr marL="58419">
              <a:lnSpc>
                <a:spcPct val="100000"/>
              </a:lnSpc>
              <a:spcBef>
                <a:spcPts val="905"/>
              </a:spcBef>
            </a:pPr>
            <a:r>
              <a:rPr sz="1550" b="1" spc="-195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550" b="1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r>
              <a:rPr sz="1550" b="1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31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550" b="1" spc="2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550" b="1" spc="10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550" b="1" spc="-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b="1" spc="-195" dirty="0">
                <a:solidFill>
                  <a:srgbClr val="FFFFFF"/>
                </a:solidFill>
                <a:latin typeface="Tahoma"/>
                <a:cs typeface="Tahoma"/>
              </a:rPr>
              <a:t>11</a:t>
            </a:r>
            <a:r>
              <a:rPr sz="1550" b="1" spc="25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550" b="1" spc="-7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550">
              <a:latin typeface="Tahoma"/>
              <a:cs typeface="Tahoma"/>
            </a:endParaRPr>
          </a:p>
          <a:p>
            <a:pPr marL="58419">
              <a:lnSpc>
                <a:spcPct val="100000"/>
              </a:lnSpc>
              <a:spcBef>
                <a:spcPts val="540"/>
              </a:spcBef>
            </a:pPr>
            <a:r>
              <a:rPr sz="1550" spc="320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endParaRPr sz="1550">
              <a:latin typeface="Tahoma"/>
              <a:cs typeface="Tahoma"/>
            </a:endParaRPr>
          </a:p>
          <a:p>
            <a:pPr marL="58419" marR="5080">
              <a:lnSpc>
                <a:spcPct val="125000"/>
              </a:lnSpc>
            </a:pPr>
            <a:r>
              <a:rPr sz="1550" spc="220" dirty="0">
                <a:solidFill>
                  <a:srgbClr val="FFFFFF"/>
                </a:solidFill>
                <a:latin typeface="Tahoma"/>
                <a:cs typeface="Tahoma"/>
              </a:rPr>
              <a:t>IDENTIFICATION</a:t>
            </a:r>
            <a:r>
              <a:rPr sz="1550" spc="2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-204" dirty="0">
                <a:solidFill>
                  <a:srgbClr val="FFFFFF"/>
                </a:solidFill>
                <a:latin typeface="Tahoma"/>
                <a:cs typeface="Tahoma"/>
              </a:rPr>
              <a:t>| </a:t>
            </a:r>
            <a:r>
              <a:rPr sz="1550" spc="-4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50" spc="330" dirty="0">
                <a:solidFill>
                  <a:srgbClr val="FFFFFF"/>
                </a:solidFill>
                <a:latin typeface="Tahoma"/>
                <a:cs typeface="Tahoma"/>
              </a:rPr>
              <a:t>FRAMEWORK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8289" y="4510797"/>
            <a:ext cx="6791325" cy="46577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"/>
            <a:ext cx="18288000" cy="1811655"/>
            <a:chOff x="0" y="1"/>
            <a:chExt cx="18288000" cy="1811655"/>
          </a:xfrm>
        </p:grpSpPr>
        <p:sp>
          <p:nvSpPr>
            <p:cNvPr id="5" name="object 5"/>
            <p:cNvSpPr/>
            <p:nvPr/>
          </p:nvSpPr>
          <p:spPr>
            <a:xfrm>
              <a:off x="0" y="1"/>
              <a:ext cx="18288000" cy="1811655"/>
            </a:xfrm>
            <a:custGeom>
              <a:avLst/>
              <a:gdLst/>
              <a:ahLst/>
              <a:cxnLst/>
              <a:rect l="l" t="t" r="r" b="b"/>
              <a:pathLst>
                <a:path w="18288000" h="1811655">
                  <a:moveTo>
                    <a:pt x="18288000" y="1811519"/>
                  </a:moveTo>
                  <a:lnTo>
                    <a:pt x="0" y="1811519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8115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527" y="350722"/>
              <a:ext cx="3609974" cy="13715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304884" y="482459"/>
              <a:ext cx="2544445" cy="943610"/>
            </a:xfrm>
            <a:custGeom>
              <a:avLst/>
              <a:gdLst/>
              <a:ahLst/>
              <a:cxnLst/>
              <a:rect l="l" t="t" r="r" b="b"/>
              <a:pathLst>
                <a:path w="2544444" h="943610">
                  <a:moveTo>
                    <a:pt x="2544305" y="712533"/>
                  </a:moveTo>
                  <a:lnTo>
                    <a:pt x="1495272" y="712533"/>
                  </a:lnTo>
                  <a:lnTo>
                    <a:pt x="1495272" y="0"/>
                  </a:lnTo>
                  <a:lnTo>
                    <a:pt x="0" y="0"/>
                  </a:lnTo>
                  <a:lnTo>
                    <a:pt x="0" y="942987"/>
                  </a:lnTo>
                  <a:lnTo>
                    <a:pt x="1495272" y="942987"/>
                  </a:lnTo>
                  <a:lnTo>
                    <a:pt x="1495272" y="941120"/>
                  </a:lnTo>
                  <a:lnTo>
                    <a:pt x="2544305" y="941120"/>
                  </a:lnTo>
                  <a:lnTo>
                    <a:pt x="2544305" y="712533"/>
                  </a:lnTo>
                  <a:close/>
                </a:path>
              </a:pathLst>
            </a:custGeom>
            <a:solidFill>
              <a:srgbClr val="C229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65333" y="519832"/>
              <a:ext cx="2438399" cy="86677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981075" y="3477325"/>
            <a:ext cx="16278225" cy="47625"/>
          </a:xfrm>
          <a:custGeom>
            <a:avLst/>
            <a:gdLst/>
            <a:ahLst/>
            <a:cxnLst/>
            <a:rect l="l" t="t" r="r" b="b"/>
            <a:pathLst>
              <a:path w="16278225" h="47625">
                <a:moveTo>
                  <a:pt x="16254411" y="47624"/>
                </a:moveTo>
                <a:lnTo>
                  <a:pt x="23812" y="47624"/>
                </a:lnTo>
                <a:lnTo>
                  <a:pt x="14546" y="45752"/>
                </a:lnTo>
                <a:lnTo>
                  <a:pt x="6977" y="40647"/>
                </a:lnTo>
                <a:lnTo>
                  <a:pt x="1872" y="33078"/>
                </a:lnTo>
                <a:lnTo>
                  <a:pt x="0" y="23812"/>
                </a:lnTo>
                <a:lnTo>
                  <a:pt x="1872" y="14546"/>
                </a:lnTo>
                <a:lnTo>
                  <a:pt x="6977" y="6977"/>
                </a:lnTo>
                <a:lnTo>
                  <a:pt x="14546" y="1872"/>
                </a:lnTo>
                <a:lnTo>
                  <a:pt x="23812" y="0"/>
                </a:lnTo>
                <a:lnTo>
                  <a:pt x="16254411" y="0"/>
                </a:lnTo>
                <a:lnTo>
                  <a:pt x="16263677" y="1872"/>
                </a:lnTo>
                <a:lnTo>
                  <a:pt x="16271246" y="6977"/>
                </a:lnTo>
                <a:lnTo>
                  <a:pt x="16276351" y="14546"/>
                </a:lnTo>
                <a:lnTo>
                  <a:pt x="16278223" y="23812"/>
                </a:lnTo>
                <a:lnTo>
                  <a:pt x="16276351" y="33078"/>
                </a:lnTo>
                <a:lnTo>
                  <a:pt x="16271246" y="40647"/>
                </a:lnTo>
                <a:lnTo>
                  <a:pt x="16263677" y="45752"/>
                </a:lnTo>
                <a:lnTo>
                  <a:pt x="16254411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28549" y="4511981"/>
            <a:ext cx="57150" cy="4741545"/>
          </a:xfrm>
          <a:custGeom>
            <a:avLst/>
            <a:gdLst/>
            <a:ahLst/>
            <a:cxnLst/>
            <a:rect l="l" t="t" r="r" b="b"/>
            <a:pathLst>
              <a:path w="57150" h="4741545">
                <a:moveTo>
                  <a:pt x="0" y="4711476"/>
                </a:moveTo>
                <a:lnTo>
                  <a:pt x="0" y="29591"/>
                </a:lnTo>
                <a:lnTo>
                  <a:pt x="28575" y="0"/>
                </a:lnTo>
                <a:lnTo>
                  <a:pt x="39694" y="2326"/>
                </a:lnTo>
                <a:lnTo>
                  <a:pt x="48777" y="8670"/>
                </a:lnTo>
                <a:lnTo>
                  <a:pt x="54903" y="18076"/>
                </a:lnTo>
                <a:lnTo>
                  <a:pt x="57150" y="29591"/>
                </a:lnTo>
                <a:lnTo>
                  <a:pt x="57150" y="4711476"/>
                </a:lnTo>
                <a:lnTo>
                  <a:pt x="54903" y="4722991"/>
                </a:lnTo>
                <a:lnTo>
                  <a:pt x="48777" y="4732397"/>
                </a:lnTo>
                <a:lnTo>
                  <a:pt x="39694" y="4738741"/>
                </a:lnTo>
                <a:lnTo>
                  <a:pt x="28575" y="4741068"/>
                </a:lnTo>
                <a:lnTo>
                  <a:pt x="17455" y="4738741"/>
                </a:lnTo>
                <a:lnTo>
                  <a:pt x="8372" y="4732397"/>
                </a:lnTo>
                <a:lnTo>
                  <a:pt x="2246" y="4722991"/>
                </a:lnTo>
                <a:lnTo>
                  <a:pt x="0" y="4711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823361" y="2141095"/>
            <a:ext cx="825690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63975" algn="l"/>
              </a:tabLst>
            </a:pPr>
            <a:r>
              <a:rPr sz="5500" spc="1105" dirty="0"/>
              <a:t>Problem	</a:t>
            </a:r>
            <a:r>
              <a:rPr sz="5500" spc="1055" dirty="0"/>
              <a:t>Statement</a:t>
            </a:r>
            <a:endParaRPr sz="5500"/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1898" y="4674532"/>
            <a:ext cx="133350" cy="1333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1898" y="8208306"/>
            <a:ext cx="133350" cy="1333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350815" y="4420068"/>
            <a:ext cx="8476615" cy="456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sz="2850" spc="-9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85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50" spc="-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5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50" spc="-1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5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204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85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5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50" spc="6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50" spc="9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50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85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5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5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5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5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5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5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5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5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850" spc="-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50" spc="45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850" spc="-105" dirty="0">
                <a:solidFill>
                  <a:srgbClr val="FFFFFF"/>
                </a:solidFill>
                <a:latin typeface="Verdana"/>
                <a:cs typeface="Verdana"/>
              </a:rPr>
              <a:t>damage </a:t>
            </a:r>
            <a:r>
              <a:rPr sz="285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850" spc="40" dirty="0">
                <a:solidFill>
                  <a:srgbClr val="FFFFFF"/>
                </a:solidFill>
                <a:latin typeface="Verdana"/>
                <a:cs typeface="Verdana"/>
              </a:rPr>
              <a:t>optic </a:t>
            </a:r>
            <a:r>
              <a:rPr sz="2850" spc="-95" dirty="0">
                <a:solidFill>
                  <a:srgbClr val="FFFFFF"/>
                </a:solidFill>
                <a:latin typeface="Verdana"/>
                <a:cs typeface="Verdana"/>
              </a:rPr>
              <a:t>nerve. 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2850" spc="40" dirty="0">
                <a:solidFill>
                  <a:srgbClr val="FFFFFF"/>
                </a:solidFill>
                <a:latin typeface="Verdana"/>
                <a:cs typeface="Verdana"/>
              </a:rPr>
              <a:t>optic </a:t>
            </a:r>
            <a:r>
              <a:rPr sz="2850" spc="-55" dirty="0">
                <a:solidFill>
                  <a:srgbClr val="FFFFFF"/>
                </a:solidFill>
                <a:latin typeface="Verdana"/>
                <a:cs typeface="Verdana"/>
              </a:rPr>
              <a:t>nerve </a:t>
            </a:r>
            <a:r>
              <a:rPr sz="2850" spc="-35" dirty="0">
                <a:solidFill>
                  <a:srgbClr val="FFFFFF"/>
                </a:solidFill>
                <a:latin typeface="Verdana"/>
                <a:cs typeface="Verdana"/>
              </a:rPr>
              <a:t>sends </a:t>
            </a:r>
            <a:r>
              <a:rPr sz="2850" spc="-9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50" dirty="0">
                <a:solidFill>
                  <a:srgbClr val="FFFFFF"/>
                </a:solidFill>
                <a:latin typeface="Verdana"/>
                <a:cs typeface="Verdana"/>
              </a:rPr>
              <a:t>visual </a:t>
            </a:r>
            <a:r>
              <a:rPr sz="2850" spc="-25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2850" spc="-20" dirty="0">
                <a:solidFill>
                  <a:srgbClr val="FFFFFF"/>
                </a:solidFill>
                <a:latin typeface="Verdana"/>
                <a:cs typeface="Verdana"/>
              </a:rPr>
              <a:t>from </a:t>
            </a:r>
            <a:r>
              <a:rPr sz="2850" spc="-35" dirty="0">
                <a:solidFill>
                  <a:srgbClr val="FFFFFF"/>
                </a:solidFill>
                <a:latin typeface="Verdana"/>
                <a:cs typeface="Verdana"/>
              </a:rPr>
              <a:t>your 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eye </a:t>
            </a:r>
            <a:r>
              <a:rPr sz="2850" spc="3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850" spc="-35" dirty="0">
                <a:solidFill>
                  <a:srgbClr val="FFFFFF"/>
                </a:solidFill>
                <a:latin typeface="Verdana"/>
                <a:cs typeface="Verdana"/>
              </a:rPr>
              <a:t>your brain </a:t>
            </a:r>
            <a:r>
              <a:rPr sz="28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3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4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FFFFFF"/>
                </a:solidFill>
                <a:latin typeface="Verdana"/>
                <a:cs typeface="Verdana"/>
              </a:rPr>
              <a:t>vital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3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FFFFFF"/>
                </a:solidFill>
                <a:latin typeface="Verdana"/>
                <a:cs typeface="Verdana"/>
              </a:rPr>
              <a:t>good</a:t>
            </a:r>
            <a:r>
              <a:rPr sz="285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70" dirty="0">
                <a:solidFill>
                  <a:srgbClr val="FFFFFF"/>
                </a:solidFill>
                <a:latin typeface="Verdana"/>
                <a:cs typeface="Verdana"/>
              </a:rPr>
              <a:t>vision.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120" dirty="0">
                <a:solidFill>
                  <a:srgbClr val="FFFFFF"/>
                </a:solidFill>
                <a:latin typeface="Verdana"/>
                <a:cs typeface="Verdana"/>
              </a:rPr>
              <a:t>Damage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3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85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40" dirty="0">
                <a:solidFill>
                  <a:srgbClr val="FFFFFF"/>
                </a:solidFill>
                <a:latin typeface="Verdana"/>
                <a:cs typeface="Verdana"/>
              </a:rPr>
              <a:t>optic </a:t>
            </a:r>
            <a:r>
              <a:rPr sz="285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55" dirty="0">
                <a:solidFill>
                  <a:srgbClr val="FFFFFF"/>
                </a:solidFill>
                <a:latin typeface="Verdana"/>
                <a:cs typeface="Verdana"/>
              </a:rPr>
              <a:t>nerve </a:t>
            </a:r>
            <a:r>
              <a:rPr sz="2850" spc="-4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850" spc="10" dirty="0">
                <a:solidFill>
                  <a:srgbClr val="FFFFFF"/>
                </a:solidFill>
                <a:latin typeface="Verdana"/>
                <a:cs typeface="Verdana"/>
              </a:rPr>
              <a:t>often </a:t>
            </a:r>
            <a:r>
              <a:rPr sz="2850" spc="-20" dirty="0">
                <a:solidFill>
                  <a:srgbClr val="FFFFFF"/>
                </a:solidFill>
                <a:latin typeface="Verdana"/>
                <a:cs typeface="Verdana"/>
              </a:rPr>
              <a:t>related </a:t>
            </a:r>
            <a:r>
              <a:rPr sz="2850" spc="3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850" spc="-75" dirty="0">
                <a:solidFill>
                  <a:srgbClr val="FFFFFF"/>
                </a:solidFill>
                <a:latin typeface="Verdana"/>
                <a:cs typeface="Verdana"/>
              </a:rPr>
              <a:t>high </a:t>
            </a:r>
            <a:r>
              <a:rPr sz="2850" spc="-45" dirty="0">
                <a:solidFill>
                  <a:srgbClr val="FFFFFF"/>
                </a:solidFill>
                <a:latin typeface="Verdana"/>
                <a:cs typeface="Verdana"/>
              </a:rPr>
              <a:t>pressure </a:t>
            </a:r>
            <a:r>
              <a:rPr sz="2850" spc="-30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850" spc="-35" dirty="0">
                <a:solidFill>
                  <a:srgbClr val="FFFFFF"/>
                </a:solidFill>
                <a:latin typeface="Verdana"/>
                <a:cs typeface="Verdana"/>
              </a:rPr>
              <a:t>your </a:t>
            </a:r>
            <a:r>
              <a:rPr sz="285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50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50" spc="-28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5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204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85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50" spc="-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5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50" spc="-1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50" spc="-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50" spc="-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5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850" spc="-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50" spc="55" dirty="0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5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eve</a:t>
            </a:r>
            <a:r>
              <a:rPr sz="285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9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85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5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5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5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5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50" spc="-1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50" spc="-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50" spc="65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50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85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5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50" spc="-7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5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5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850">
              <a:latin typeface="Verdana"/>
              <a:cs typeface="Verdana"/>
            </a:endParaRPr>
          </a:p>
          <a:p>
            <a:pPr marL="12700" marR="675005">
              <a:lnSpc>
                <a:spcPct val="116199"/>
              </a:lnSpc>
            </a:pPr>
            <a:r>
              <a:rPr sz="2850" spc="-16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85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5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5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85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5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5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5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5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5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50" spc="-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50" spc="-26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85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5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5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50" spc="3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50" spc="-1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50" spc="-7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850" spc="-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5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50" spc="25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2850" spc="5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5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5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50" spc="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5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85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50" spc="-15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5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50" spc="-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E2E2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662" y="4071999"/>
            <a:ext cx="13001624" cy="61150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8288000" cy="1781175"/>
            <a:chOff x="0" y="0"/>
            <a:chExt cx="18288000" cy="17811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288000" cy="1781175"/>
            </a:xfrm>
            <a:custGeom>
              <a:avLst/>
              <a:gdLst/>
              <a:ahLst/>
              <a:cxnLst/>
              <a:rect l="l" t="t" r="r" b="b"/>
              <a:pathLst>
                <a:path w="18288000" h="1781175">
                  <a:moveTo>
                    <a:pt x="18288000" y="1781174"/>
                  </a:moveTo>
                  <a:lnTo>
                    <a:pt x="0" y="1781174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781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791" y="320376"/>
              <a:ext cx="3609974" cy="13715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405151" y="452106"/>
              <a:ext cx="2544445" cy="943610"/>
            </a:xfrm>
            <a:custGeom>
              <a:avLst/>
              <a:gdLst/>
              <a:ahLst/>
              <a:cxnLst/>
              <a:rect l="l" t="t" r="r" b="b"/>
              <a:pathLst>
                <a:path w="2544444" h="943610">
                  <a:moveTo>
                    <a:pt x="2544305" y="712546"/>
                  </a:moveTo>
                  <a:lnTo>
                    <a:pt x="1495272" y="712546"/>
                  </a:lnTo>
                  <a:lnTo>
                    <a:pt x="1495272" y="0"/>
                  </a:lnTo>
                  <a:lnTo>
                    <a:pt x="0" y="0"/>
                  </a:lnTo>
                  <a:lnTo>
                    <a:pt x="0" y="943000"/>
                  </a:lnTo>
                  <a:lnTo>
                    <a:pt x="1495272" y="943000"/>
                  </a:lnTo>
                  <a:lnTo>
                    <a:pt x="1495272" y="941133"/>
                  </a:lnTo>
                  <a:lnTo>
                    <a:pt x="2544305" y="941133"/>
                  </a:lnTo>
                  <a:lnTo>
                    <a:pt x="2544305" y="712546"/>
                  </a:lnTo>
                  <a:close/>
                </a:path>
              </a:pathLst>
            </a:custGeom>
            <a:solidFill>
              <a:srgbClr val="C229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5597" y="489486"/>
              <a:ext cx="2438399" cy="86677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0459953" y="2497131"/>
            <a:ext cx="7828280" cy="1390650"/>
          </a:xfrm>
          <a:custGeom>
            <a:avLst/>
            <a:gdLst/>
            <a:ahLst/>
            <a:cxnLst/>
            <a:rect l="l" t="t" r="r" b="b"/>
            <a:pathLst>
              <a:path w="7828280" h="1390650">
                <a:moveTo>
                  <a:pt x="7828046" y="1390631"/>
                </a:moveTo>
                <a:lnTo>
                  <a:pt x="261576" y="1390631"/>
                </a:lnTo>
                <a:lnTo>
                  <a:pt x="214647" y="1386398"/>
                </a:lnTo>
                <a:lnTo>
                  <a:pt x="170441" y="1374199"/>
                </a:lnTo>
                <a:lnTo>
                  <a:pt x="129705" y="1354781"/>
                </a:lnTo>
                <a:lnTo>
                  <a:pt x="93186" y="1328891"/>
                </a:lnTo>
                <a:lnTo>
                  <a:pt x="61631" y="1297277"/>
                </a:lnTo>
                <a:lnTo>
                  <a:pt x="35788" y="1260687"/>
                </a:lnTo>
                <a:lnTo>
                  <a:pt x="16404" y="1219868"/>
                </a:lnTo>
                <a:lnTo>
                  <a:pt x="4225" y="1175567"/>
                </a:lnTo>
                <a:lnTo>
                  <a:pt x="0" y="1128534"/>
                </a:lnTo>
                <a:lnTo>
                  <a:pt x="0" y="262097"/>
                </a:lnTo>
                <a:lnTo>
                  <a:pt x="4225" y="215063"/>
                </a:lnTo>
                <a:lnTo>
                  <a:pt x="16405" y="170763"/>
                </a:lnTo>
                <a:lnTo>
                  <a:pt x="35792" y="129944"/>
                </a:lnTo>
                <a:lnTo>
                  <a:pt x="61639" y="93353"/>
                </a:lnTo>
                <a:lnTo>
                  <a:pt x="93202" y="61740"/>
                </a:lnTo>
                <a:lnTo>
                  <a:pt x="129733" y="35850"/>
                </a:lnTo>
                <a:lnTo>
                  <a:pt x="170486" y="16431"/>
                </a:lnTo>
                <a:lnTo>
                  <a:pt x="214714" y="4232"/>
                </a:lnTo>
                <a:lnTo>
                  <a:pt x="261671" y="0"/>
                </a:lnTo>
                <a:lnTo>
                  <a:pt x="7828046" y="0"/>
                </a:lnTo>
                <a:lnTo>
                  <a:pt x="7828046" y="1390631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734258" y="2385971"/>
            <a:ext cx="3709035" cy="114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350" spc="-650" dirty="0">
                <a:latin typeface="Arial MT"/>
                <a:cs typeface="Arial MT"/>
              </a:rPr>
              <a:t>S</a:t>
            </a:r>
            <a:r>
              <a:rPr sz="7350" spc="465" dirty="0">
                <a:latin typeface="Arial MT"/>
                <a:cs typeface="Arial MT"/>
              </a:rPr>
              <a:t>t</a:t>
            </a:r>
            <a:r>
              <a:rPr sz="7350" spc="-30" dirty="0">
                <a:latin typeface="Arial MT"/>
                <a:cs typeface="Arial MT"/>
              </a:rPr>
              <a:t>a</a:t>
            </a:r>
            <a:r>
              <a:rPr sz="7350" spc="465" dirty="0">
                <a:latin typeface="Arial MT"/>
                <a:cs typeface="Arial MT"/>
              </a:rPr>
              <a:t>t</a:t>
            </a:r>
            <a:r>
              <a:rPr sz="7350" spc="-95" dirty="0">
                <a:latin typeface="Arial MT"/>
                <a:cs typeface="Arial MT"/>
              </a:rPr>
              <a:t>i</a:t>
            </a:r>
            <a:r>
              <a:rPr sz="7350" spc="-525" dirty="0">
                <a:latin typeface="Arial MT"/>
                <a:cs typeface="Arial MT"/>
              </a:rPr>
              <a:t>s</a:t>
            </a:r>
            <a:r>
              <a:rPr sz="7350" spc="465" dirty="0">
                <a:latin typeface="Arial MT"/>
                <a:cs typeface="Arial MT"/>
              </a:rPr>
              <a:t>t</a:t>
            </a:r>
            <a:r>
              <a:rPr sz="7350" spc="-95" dirty="0">
                <a:latin typeface="Arial MT"/>
                <a:cs typeface="Arial MT"/>
              </a:rPr>
              <a:t>i</a:t>
            </a:r>
            <a:r>
              <a:rPr sz="7350" spc="50" dirty="0">
                <a:latin typeface="Arial MT"/>
                <a:cs typeface="Arial MT"/>
              </a:rPr>
              <a:t>c</a:t>
            </a:r>
            <a:r>
              <a:rPr sz="7350" spc="-520" dirty="0">
                <a:latin typeface="Arial MT"/>
                <a:cs typeface="Arial MT"/>
              </a:rPr>
              <a:t>s</a:t>
            </a:r>
            <a:endParaRPr sz="7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5597" y="489489"/>
            <a:ext cx="2438399" cy="8667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23389" y="3222453"/>
            <a:ext cx="16278225" cy="47625"/>
          </a:xfrm>
          <a:custGeom>
            <a:avLst/>
            <a:gdLst/>
            <a:ahLst/>
            <a:cxnLst/>
            <a:rect l="l" t="t" r="r" b="b"/>
            <a:pathLst>
              <a:path w="16278225" h="47625">
                <a:moveTo>
                  <a:pt x="16254411" y="47624"/>
                </a:moveTo>
                <a:lnTo>
                  <a:pt x="23812" y="47624"/>
                </a:lnTo>
                <a:lnTo>
                  <a:pt x="14546" y="45752"/>
                </a:lnTo>
                <a:lnTo>
                  <a:pt x="6977" y="40647"/>
                </a:lnTo>
                <a:lnTo>
                  <a:pt x="1872" y="33078"/>
                </a:lnTo>
                <a:lnTo>
                  <a:pt x="0" y="23812"/>
                </a:lnTo>
                <a:lnTo>
                  <a:pt x="1872" y="14546"/>
                </a:lnTo>
                <a:lnTo>
                  <a:pt x="6977" y="6977"/>
                </a:lnTo>
                <a:lnTo>
                  <a:pt x="14546" y="1872"/>
                </a:lnTo>
                <a:lnTo>
                  <a:pt x="23812" y="0"/>
                </a:lnTo>
                <a:lnTo>
                  <a:pt x="16254411" y="0"/>
                </a:lnTo>
                <a:lnTo>
                  <a:pt x="16263677" y="1872"/>
                </a:lnTo>
                <a:lnTo>
                  <a:pt x="16271246" y="6977"/>
                </a:lnTo>
                <a:lnTo>
                  <a:pt x="16276351" y="14546"/>
                </a:lnTo>
                <a:lnTo>
                  <a:pt x="16278223" y="23812"/>
                </a:lnTo>
                <a:lnTo>
                  <a:pt x="16276351" y="33078"/>
                </a:lnTo>
                <a:lnTo>
                  <a:pt x="16271246" y="40647"/>
                </a:lnTo>
                <a:lnTo>
                  <a:pt x="16263677" y="45752"/>
                </a:lnTo>
                <a:lnTo>
                  <a:pt x="16254411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3882" y="3646124"/>
            <a:ext cx="66675" cy="6258560"/>
          </a:xfrm>
          <a:custGeom>
            <a:avLst/>
            <a:gdLst/>
            <a:ahLst/>
            <a:cxnLst/>
            <a:rect l="l" t="t" r="r" b="b"/>
            <a:pathLst>
              <a:path w="66675" h="6258559">
                <a:moveTo>
                  <a:pt x="0" y="6224299"/>
                </a:moveTo>
                <a:lnTo>
                  <a:pt x="0" y="33990"/>
                </a:lnTo>
                <a:lnTo>
                  <a:pt x="33337" y="0"/>
                </a:lnTo>
                <a:lnTo>
                  <a:pt x="46309" y="2672"/>
                </a:lnTo>
                <a:lnTo>
                  <a:pt x="56907" y="9959"/>
                </a:lnTo>
                <a:lnTo>
                  <a:pt x="64053" y="20763"/>
                </a:lnTo>
                <a:lnTo>
                  <a:pt x="66674" y="33990"/>
                </a:lnTo>
                <a:lnTo>
                  <a:pt x="66674" y="6224299"/>
                </a:lnTo>
                <a:lnTo>
                  <a:pt x="64053" y="6237525"/>
                </a:lnTo>
                <a:lnTo>
                  <a:pt x="56907" y="6248330"/>
                </a:lnTo>
                <a:lnTo>
                  <a:pt x="46309" y="6255616"/>
                </a:lnTo>
                <a:lnTo>
                  <a:pt x="33337" y="6258289"/>
                </a:lnTo>
                <a:lnTo>
                  <a:pt x="20365" y="6255616"/>
                </a:lnTo>
                <a:lnTo>
                  <a:pt x="9767" y="6248330"/>
                </a:lnTo>
                <a:lnTo>
                  <a:pt x="2621" y="6237525"/>
                </a:lnTo>
                <a:lnTo>
                  <a:pt x="0" y="622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24260" y="7336982"/>
            <a:ext cx="1847849" cy="1904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70585" y="3577059"/>
            <a:ext cx="2002278" cy="200227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5246072" y="4837163"/>
            <a:ext cx="81915" cy="421005"/>
            <a:chOff x="15246072" y="4837163"/>
            <a:chExt cx="81915" cy="421005"/>
          </a:xfrm>
        </p:grpSpPr>
        <p:sp>
          <p:nvSpPr>
            <p:cNvPr id="8" name="object 8"/>
            <p:cNvSpPr/>
            <p:nvPr/>
          </p:nvSpPr>
          <p:spPr>
            <a:xfrm>
              <a:off x="15254785" y="4845875"/>
              <a:ext cx="64135" cy="403225"/>
            </a:xfrm>
            <a:custGeom>
              <a:avLst/>
              <a:gdLst/>
              <a:ahLst/>
              <a:cxnLst/>
              <a:rect l="l" t="t" r="r" b="b"/>
              <a:pathLst>
                <a:path w="64134" h="403225">
                  <a:moveTo>
                    <a:pt x="64041" y="403064"/>
                  </a:moveTo>
                  <a:lnTo>
                    <a:pt x="45047" y="403064"/>
                  </a:lnTo>
                  <a:lnTo>
                    <a:pt x="0" y="0"/>
                  </a:lnTo>
                  <a:lnTo>
                    <a:pt x="64041" y="24354"/>
                  </a:lnTo>
                  <a:lnTo>
                    <a:pt x="64041" y="4030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54785" y="4845876"/>
              <a:ext cx="64135" cy="403225"/>
            </a:xfrm>
            <a:custGeom>
              <a:avLst/>
              <a:gdLst/>
              <a:ahLst/>
              <a:cxnLst/>
              <a:rect l="l" t="t" r="r" b="b"/>
              <a:pathLst>
                <a:path w="64134" h="403225">
                  <a:moveTo>
                    <a:pt x="64041" y="24354"/>
                  </a:moveTo>
                  <a:lnTo>
                    <a:pt x="64041" y="403064"/>
                  </a:lnTo>
                  <a:lnTo>
                    <a:pt x="45047" y="403064"/>
                  </a:lnTo>
                  <a:lnTo>
                    <a:pt x="0" y="0"/>
                  </a:lnTo>
                  <a:lnTo>
                    <a:pt x="64041" y="24354"/>
                  </a:lnTo>
                  <a:close/>
                </a:path>
              </a:pathLst>
            </a:custGeom>
            <a:ln w="17425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5484552" y="4837163"/>
            <a:ext cx="81915" cy="421005"/>
            <a:chOff x="15484552" y="4837163"/>
            <a:chExt cx="81915" cy="421005"/>
          </a:xfrm>
        </p:grpSpPr>
        <p:sp>
          <p:nvSpPr>
            <p:cNvPr id="11" name="object 11"/>
            <p:cNvSpPr/>
            <p:nvPr/>
          </p:nvSpPr>
          <p:spPr>
            <a:xfrm>
              <a:off x="15493265" y="4845875"/>
              <a:ext cx="64135" cy="403225"/>
            </a:xfrm>
            <a:custGeom>
              <a:avLst/>
              <a:gdLst/>
              <a:ahLst/>
              <a:cxnLst/>
              <a:rect l="l" t="t" r="r" b="b"/>
              <a:pathLst>
                <a:path w="64134" h="403225">
                  <a:moveTo>
                    <a:pt x="18994" y="403064"/>
                  </a:moveTo>
                  <a:lnTo>
                    <a:pt x="0" y="403064"/>
                  </a:lnTo>
                  <a:lnTo>
                    <a:pt x="0" y="24354"/>
                  </a:lnTo>
                  <a:lnTo>
                    <a:pt x="64041" y="0"/>
                  </a:lnTo>
                  <a:lnTo>
                    <a:pt x="18994" y="4030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493265" y="4845876"/>
              <a:ext cx="64135" cy="403225"/>
            </a:xfrm>
            <a:custGeom>
              <a:avLst/>
              <a:gdLst/>
              <a:ahLst/>
              <a:cxnLst/>
              <a:rect l="l" t="t" r="r" b="b"/>
              <a:pathLst>
                <a:path w="64134" h="403225">
                  <a:moveTo>
                    <a:pt x="0" y="24354"/>
                  </a:moveTo>
                  <a:lnTo>
                    <a:pt x="0" y="403064"/>
                  </a:lnTo>
                  <a:lnTo>
                    <a:pt x="18994" y="403064"/>
                  </a:lnTo>
                  <a:lnTo>
                    <a:pt x="64041" y="0"/>
                  </a:lnTo>
                  <a:lnTo>
                    <a:pt x="0" y="24354"/>
                  </a:lnTo>
                  <a:close/>
                </a:path>
              </a:pathLst>
            </a:custGeom>
            <a:ln w="17425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5211397" y="5058267"/>
            <a:ext cx="166370" cy="327025"/>
            <a:chOff x="15211397" y="5058267"/>
            <a:chExt cx="166370" cy="327025"/>
          </a:xfrm>
        </p:grpSpPr>
        <p:sp>
          <p:nvSpPr>
            <p:cNvPr id="14" name="object 14"/>
            <p:cNvSpPr/>
            <p:nvPr/>
          </p:nvSpPr>
          <p:spPr>
            <a:xfrm>
              <a:off x="15220107" y="5066978"/>
              <a:ext cx="148590" cy="309245"/>
            </a:xfrm>
            <a:custGeom>
              <a:avLst/>
              <a:gdLst/>
              <a:ahLst/>
              <a:cxnLst/>
              <a:rect l="l" t="t" r="r" b="b"/>
              <a:pathLst>
                <a:path w="148590" h="309245">
                  <a:moveTo>
                    <a:pt x="148385" y="309039"/>
                  </a:moveTo>
                  <a:lnTo>
                    <a:pt x="0" y="309039"/>
                  </a:lnTo>
                  <a:lnTo>
                    <a:pt x="0" y="61146"/>
                  </a:lnTo>
                  <a:lnTo>
                    <a:pt x="30359" y="35667"/>
                  </a:lnTo>
                  <a:lnTo>
                    <a:pt x="65327" y="16417"/>
                  </a:lnTo>
                  <a:lnTo>
                    <a:pt x="104051" y="4245"/>
                  </a:lnTo>
                  <a:lnTo>
                    <a:pt x="145684" y="0"/>
                  </a:lnTo>
                  <a:lnTo>
                    <a:pt x="148385" y="87"/>
                  </a:lnTo>
                  <a:lnTo>
                    <a:pt x="148385" y="309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20107" y="5066978"/>
              <a:ext cx="148590" cy="309245"/>
            </a:xfrm>
            <a:custGeom>
              <a:avLst/>
              <a:gdLst/>
              <a:ahLst/>
              <a:cxnLst/>
              <a:rect l="l" t="t" r="r" b="b"/>
              <a:pathLst>
                <a:path w="148590" h="309245">
                  <a:moveTo>
                    <a:pt x="148385" y="309039"/>
                  </a:moveTo>
                  <a:lnTo>
                    <a:pt x="148385" y="86"/>
                  </a:lnTo>
                  <a:lnTo>
                    <a:pt x="147514" y="86"/>
                  </a:lnTo>
                  <a:lnTo>
                    <a:pt x="146642" y="0"/>
                  </a:lnTo>
                  <a:lnTo>
                    <a:pt x="145684" y="0"/>
                  </a:lnTo>
                  <a:lnTo>
                    <a:pt x="104051" y="4245"/>
                  </a:lnTo>
                  <a:lnTo>
                    <a:pt x="65327" y="16417"/>
                  </a:lnTo>
                  <a:lnTo>
                    <a:pt x="30359" y="35667"/>
                  </a:lnTo>
                  <a:lnTo>
                    <a:pt x="0" y="61146"/>
                  </a:lnTo>
                  <a:lnTo>
                    <a:pt x="0" y="309039"/>
                  </a:lnTo>
                  <a:lnTo>
                    <a:pt x="148385" y="309039"/>
                  </a:lnTo>
                  <a:close/>
                </a:path>
              </a:pathLst>
            </a:custGeom>
            <a:ln w="17420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5357081" y="5058267"/>
            <a:ext cx="243840" cy="327025"/>
            <a:chOff x="15357081" y="5058267"/>
            <a:chExt cx="243840" cy="327025"/>
          </a:xfrm>
        </p:grpSpPr>
        <p:sp>
          <p:nvSpPr>
            <p:cNvPr id="17" name="object 17"/>
            <p:cNvSpPr/>
            <p:nvPr/>
          </p:nvSpPr>
          <p:spPr>
            <a:xfrm>
              <a:off x="15443600" y="5066978"/>
              <a:ext cx="148590" cy="309245"/>
            </a:xfrm>
            <a:custGeom>
              <a:avLst/>
              <a:gdLst/>
              <a:ahLst/>
              <a:cxnLst/>
              <a:rect l="l" t="t" r="r" b="b"/>
              <a:pathLst>
                <a:path w="148590" h="309245">
                  <a:moveTo>
                    <a:pt x="148385" y="309039"/>
                  </a:moveTo>
                  <a:lnTo>
                    <a:pt x="0" y="309039"/>
                  </a:lnTo>
                  <a:lnTo>
                    <a:pt x="0" y="87"/>
                  </a:lnTo>
                  <a:lnTo>
                    <a:pt x="1829" y="0"/>
                  </a:lnTo>
                  <a:lnTo>
                    <a:pt x="44333" y="4245"/>
                  </a:lnTo>
                  <a:lnTo>
                    <a:pt x="83058" y="16417"/>
                  </a:lnTo>
                  <a:lnTo>
                    <a:pt x="118025" y="35667"/>
                  </a:lnTo>
                  <a:lnTo>
                    <a:pt x="148385" y="61146"/>
                  </a:lnTo>
                  <a:lnTo>
                    <a:pt x="148385" y="3090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443600" y="5066978"/>
              <a:ext cx="148590" cy="309245"/>
            </a:xfrm>
            <a:custGeom>
              <a:avLst/>
              <a:gdLst/>
              <a:ahLst/>
              <a:cxnLst/>
              <a:rect l="l" t="t" r="r" b="b"/>
              <a:pathLst>
                <a:path w="148590" h="309245">
                  <a:moveTo>
                    <a:pt x="148385" y="309039"/>
                  </a:moveTo>
                  <a:lnTo>
                    <a:pt x="148385" y="61146"/>
                  </a:lnTo>
                  <a:lnTo>
                    <a:pt x="118025" y="35667"/>
                  </a:lnTo>
                  <a:lnTo>
                    <a:pt x="83058" y="16417"/>
                  </a:lnTo>
                  <a:lnTo>
                    <a:pt x="44333" y="4245"/>
                  </a:lnTo>
                  <a:lnTo>
                    <a:pt x="2701" y="0"/>
                  </a:lnTo>
                  <a:lnTo>
                    <a:pt x="1829" y="0"/>
                  </a:lnTo>
                  <a:lnTo>
                    <a:pt x="958" y="86"/>
                  </a:lnTo>
                  <a:lnTo>
                    <a:pt x="0" y="86"/>
                  </a:lnTo>
                  <a:lnTo>
                    <a:pt x="0" y="309039"/>
                  </a:lnTo>
                  <a:lnTo>
                    <a:pt x="148385" y="309039"/>
                  </a:lnTo>
                  <a:close/>
                </a:path>
              </a:pathLst>
            </a:custGeom>
            <a:ln w="17420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65791" y="5151087"/>
              <a:ext cx="78105" cy="165735"/>
            </a:xfrm>
            <a:custGeom>
              <a:avLst/>
              <a:gdLst/>
              <a:ahLst/>
              <a:cxnLst/>
              <a:rect l="l" t="t" r="r" b="b"/>
              <a:pathLst>
                <a:path w="78105" h="165735">
                  <a:moveTo>
                    <a:pt x="77808" y="165348"/>
                  </a:moveTo>
                  <a:lnTo>
                    <a:pt x="0" y="165348"/>
                  </a:lnTo>
                  <a:lnTo>
                    <a:pt x="0" y="0"/>
                  </a:lnTo>
                  <a:lnTo>
                    <a:pt x="77808" y="0"/>
                  </a:lnTo>
                  <a:lnTo>
                    <a:pt x="77808" y="1653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65791" y="5151087"/>
              <a:ext cx="78105" cy="165735"/>
            </a:xfrm>
            <a:custGeom>
              <a:avLst/>
              <a:gdLst/>
              <a:ahLst/>
              <a:cxnLst/>
              <a:rect l="l" t="t" r="r" b="b"/>
              <a:pathLst>
                <a:path w="78105" h="165735">
                  <a:moveTo>
                    <a:pt x="77808" y="165348"/>
                  </a:moveTo>
                  <a:lnTo>
                    <a:pt x="0" y="165348"/>
                  </a:lnTo>
                  <a:lnTo>
                    <a:pt x="0" y="0"/>
                  </a:lnTo>
                  <a:lnTo>
                    <a:pt x="77808" y="0"/>
                  </a:lnTo>
                  <a:lnTo>
                    <a:pt x="77808" y="165348"/>
                  </a:lnTo>
                  <a:close/>
                </a:path>
              </a:pathLst>
            </a:custGeom>
            <a:ln w="17420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4673273" y="3641461"/>
            <a:ext cx="1465580" cy="1285875"/>
            <a:chOff x="14673273" y="3641461"/>
            <a:chExt cx="1465580" cy="1285875"/>
          </a:xfrm>
        </p:grpSpPr>
        <p:sp>
          <p:nvSpPr>
            <p:cNvPr id="22" name="object 22"/>
            <p:cNvSpPr/>
            <p:nvPr/>
          </p:nvSpPr>
          <p:spPr>
            <a:xfrm>
              <a:off x="15001929" y="4141434"/>
              <a:ext cx="808355" cy="777240"/>
            </a:xfrm>
            <a:custGeom>
              <a:avLst/>
              <a:gdLst/>
              <a:ahLst/>
              <a:cxnLst/>
              <a:rect l="l" t="t" r="r" b="b"/>
              <a:pathLst>
                <a:path w="808355" h="777239">
                  <a:moveTo>
                    <a:pt x="404117" y="776982"/>
                  </a:moveTo>
                  <a:lnTo>
                    <a:pt x="362805" y="774281"/>
                  </a:lnTo>
                  <a:lnTo>
                    <a:pt x="322686" y="766353"/>
                  </a:lnTo>
                  <a:lnTo>
                    <a:pt x="283961" y="753461"/>
                  </a:lnTo>
                  <a:lnTo>
                    <a:pt x="246834" y="735869"/>
                  </a:lnTo>
                  <a:lnTo>
                    <a:pt x="211510" y="713839"/>
                  </a:lnTo>
                  <a:lnTo>
                    <a:pt x="178190" y="687635"/>
                  </a:lnTo>
                  <a:lnTo>
                    <a:pt x="147079" y="657520"/>
                  </a:lnTo>
                  <a:lnTo>
                    <a:pt x="118379" y="623756"/>
                  </a:lnTo>
                  <a:lnTo>
                    <a:pt x="92294" y="586607"/>
                  </a:lnTo>
                  <a:lnTo>
                    <a:pt x="69028" y="546337"/>
                  </a:lnTo>
                  <a:lnTo>
                    <a:pt x="48783" y="503207"/>
                  </a:lnTo>
                  <a:lnTo>
                    <a:pt x="31763" y="457482"/>
                  </a:lnTo>
                  <a:lnTo>
                    <a:pt x="18172" y="409424"/>
                  </a:lnTo>
                  <a:lnTo>
                    <a:pt x="8212" y="359296"/>
                  </a:lnTo>
                  <a:lnTo>
                    <a:pt x="2086" y="307363"/>
                  </a:lnTo>
                  <a:lnTo>
                    <a:pt x="0" y="253885"/>
                  </a:lnTo>
                  <a:lnTo>
                    <a:pt x="2719" y="196818"/>
                  </a:lnTo>
                  <a:lnTo>
                    <a:pt x="10675" y="148923"/>
                  </a:lnTo>
                  <a:lnTo>
                    <a:pt x="23564" y="109408"/>
                  </a:lnTo>
                  <a:lnTo>
                    <a:pt x="62926" y="52354"/>
                  </a:lnTo>
                  <a:lnTo>
                    <a:pt x="118379" y="19322"/>
                  </a:lnTo>
                  <a:lnTo>
                    <a:pt x="187494" y="3982"/>
                  </a:lnTo>
                  <a:lnTo>
                    <a:pt x="226415" y="967"/>
                  </a:lnTo>
                  <a:lnTo>
                    <a:pt x="267842" y="0"/>
                  </a:lnTo>
                  <a:lnTo>
                    <a:pt x="311470" y="289"/>
                  </a:lnTo>
                  <a:lnTo>
                    <a:pt x="356996" y="1043"/>
                  </a:lnTo>
                  <a:lnTo>
                    <a:pt x="404117" y="1470"/>
                  </a:lnTo>
                  <a:lnTo>
                    <a:pt x="451238" y="1043"/>
                  </a:lnTo>
                  <a:lnTo>
                    <a:pt x="496764" y="289"/>
                  </a:lnTo>
                  <a:lnTo>
                    <a:pt x="540392" y="0"/>
                  </a:lnTo>
                  <a:lnTo>
                    <a:pt x="581819" y="967"/>
                  </a:lnTo>
                  <a:lnTo>
                    <a:pt x="620740" y="3982"/>
                  </a:lnTo>
                  <a:lnTo>
                    <a:pt x="689855" y="19322"/>
                  </a:lnTo>
                  <a:lnTo>
                    <a:pt x="745308" y="52354"/>
                  </a:lnTo>
                  <a:lnTo>
                    <a:pt x="784670" y="109408"/>
                  </a:lnTo>
                  <a:lnTo>
                    <a:pt x="797559" y="148923"/>
                  </a:lnTo>
                  <a:lnTo>
                    <a:pt x="805515" y="196818"/>
                  </a:lnTo>
                  <a:lnTo>
                    <a:pt x="808234" y="253885"/>
                  </a:lnTo>
                  <a:lnTo>
                    <a:pt x="806147" y="307362"/>
                  </a:lnTo>
                  <a:lnTo>
                    <a:pt x="800022" y="359296"/>
                  </a:lnTo>
                  <a:lnTo>
                    <a:pt x="790062" y="409424"/>
                  </a:lnTo>
                  <a:lnTo>
                    <a:pt x="776471" y="457482"/>
                  </a:lnTo>
                  <a:lnTo>
                    <a:pt x="759451" y="503207"/>
                  </a:lnTo>
                  <a:lnTo>
                    <a:pt x="739206" y="546337"/>
                  </a:lnTo>
                  <a:lnTo>
                    <a:pt x="715940" y="586607"/>
                  </a:lnTo>
                  <a:lnTo>
                    <a:pt x="689855" y="623756"/>
                  </a:lnTo>
                  <a:lnTo>
                    <a:pt x="661155" y="657519"/>
                  </a:lnTo>
                  <a:lnTo>
                    <a:pt x="630044" y="687635"/>
                  </a:lnTo>
                  <a:lnTo>
                    <a:pt x="596724" y="713839"/>
                  </a:lnTo>
                  <a:lnTo>
                    <a:pt x="561399" y="735869"/>
                  </a:lnTo>
                  <a:lnTo>
                    <a:pt x="524273" y="753461"/>
                  </a:lnTo>
                  <a:lnTo>
                    <a:pt x="485548" y="766353"/>
                  </a:lnTo>
                  <a:lnTo>
                    <a:pt x="445429" y="774281"/>
                  </a:lnTo>
                  <a:lnTo>
                    <a:pt x="404117" y="7769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001929" y="4141434"/>
              <a:ext cx="808355" cy="777240"/>
            </a:xfrm>
            <a:custGeom>
              <a:avLst/>
              <a:gdLst/>
              <a:ahLst/>
              <a:cxnLst/>
              <a:rect l="l" t="t" r="r" b="b"/>
              <a:pathLst>
                <a:path w="808355" h="777239">
                  <a:moveTo>
                    <a:pt x="808234" y="253885"/>
                  </a:moveTo>
                  <a:lnTo>
                    <a:pt x="806147" y="307362"/>
                  </a:lnTo>
                  <a:lnTo>
                    <a:pt x="800022" y="359296"/>
                  </a:lnTo>
                  <a:lnTo>
                    <a:pt x="790062" y="409424"/>
                  </a:lnTo>
                  <a:lnTo>
                    <a:pt x="776471" y="457482"/>
                  </a:lnTo>
                  <a:lnTo>
                    <a:pt x="759451" y="503207"/>
                  </a:lnTo>
                  <a:lnTo>
                    <a:pt x="739206" y="546337"/>
                  </a:lnTo>
                  <a:lnTo>
                    <a:pt x="715940" y="586607"/>
                  </a:lnTo>
                  <a:lnTo>
                    <a:pt x="689855" y="623756"/>
                  </a:lnTo>
                  <a:lnTo>
                    <a:pt x="661155" y="657519"/>
                  </a:lnTo>
                  <a:lnTo>
                    <a:pt x="630044" y="687635"/>
                  </a:lnTo>
                  <a:lnTo>
                    <a:pt x="596724" y="713839"/>
                  </a:lnTo>
                  <a:lnTo>
                    <a:pt x="561399" y="735869"/>
                  </a:lnTo>
                  <a:lnTo>
                    <a:pt x="524273" y="753461"/>
                  </a:lnTo>
                  <a:lnTo>
                    <a:pt x="485548" y="766353"/>
                  </a:lnTo>
                  <a:lnTo>
                    <a:pt x="445428" y="774281"/>
                  </a:lnTo>
                  <a:lnTo>
                    <a:pt x="404117" y="776982"/>
                  </a:lnTo>
                  <a:lnTo>
                    <a:pt x="362805" y="774281"/>
                  </a:lnTo>
                  <a:lnTo>
                    <a:pt x="322686" y="766353"/>
                  </a:lnTo>
                  <a:lnTo>
                    <a:pt x="283961" y="753461"/>
                  </a:lnTo>
                  <a:lnTo>
                    <a:pt x="246834" y="735869"/>
                  </a:lnTo>
                  <a:lnTo>
                    <a:pt x="211510" y="713839"/>
                  </a:lnTo>
                  <a:lnTo>
                    <a:pt x="178190" y="687635"/>
                  </a:lnTo>
                  <a:lnTo>
                    <a:pt x="147079" y="657520"/>
                  </a:lnTo>
                  <a:lnTo>
                    <a:pt x="118379" y="623756"/>
                  </a:lnTo>
                  <a:lnTo>
                    <a:pt x="92294" y="586607"/>
                  </a:lnTo>
                  <a:lnTo>
                    <a:pt x="69028" y="546337"/>
                  </a:lnTo>
                  <a:lnTo>
                    <a:pt x="48783" y="503207"/>
                  </a:lnTo>
                  <a:lnTo>
                    <a:pt x="31763" y="457482"/>
                  </a:lnTo>
                  <a:lnTo>
                    <a:pt x="18172" y="409424"/>
                  </a:lnTo>
                  <a:lnTo>
                    <a:pt x="8212" y="359296"/>
                  </a:lnTo>
                  <a:lnTo>
                    <a:pt x="2086" y="307362"/>
                  </a:lnTo>
                  <a:lnTo>
                    <a:pt x="0" y="253885"/>
                  </a:lnTo>
                  <a:lnTo>
                    <a:pt x="2719" y="196818"/>
                  </a:lnTo>
                  <a:lnTo>
                    <a:pt x="10675" y="148923"/>
                  </a:lnTo>
                  <a:lnTo>
                    <a:pt x="23564" y="109408"/>
                  </a:lnTo>
                  <a:lnTo>
                    <a:pt x="62926" y="52354"/>
                  </a:lnTo>
                  <a:lnTo>
                    <a:pt x="118379" y="19322"/>
                  </a:lnTo>
                  <a:lnTo>
                    <a:pt x="187493" y="3982"/>
                  </a:lnTo>
                  <a:lnTo>
                    <a:pt x="226415" y="967"/>
                  </a:lnTo>
                  <a:lnTo>
                    <a:pt x="267842" y="0"/>
                  </a:lnTo>
                  <a:lnTo>
                    <a:pt x="311470" y="289"/>
                  </a:lnTo>
                  <a:lnTo>
                    <a:pt x="356996" y="1043"/>
                  </a:lnTo>
                  <a:lnTo>
                    <a:pt x="404117" y="1470"/>
                  </a:lnTo>
                  <a:lnTo>
                    <a:pt x="451238" y="1043"/>
                  </a:lnTo>
                  <a:lnTo>
                    <a:pt x="496764" y="289"/>
                  </a:lnTo>
                  <a:lnTo>
                    <a:pt x="540392" y="0"/>
                  </a:lnTo>
                  <a:lnTo>
                    <a:pt x="581819" y="967"/>
                  </a:lnTo>
                  <a:lnTo>
                    <a:pt x="620740" y="3982"/>
                  </a:lnTo>
                  <a:lnTo>
                    <a:pt x="689855" y="19322"/>
                  </a:lnTo>
                  <a:lnTo>
                    <a:pt x="745307" y="52354"/>
                  </a:lnTo>
                  <a:lnTo>
                    <a:pt x="784670" y="109408"/>
                  </a:lnTo>
                  <a:lnTo>
                    <a:pt x="797559" y="148923"/>
                  </a:lnTo>
                  <a:lnTo>
                    <a:pt x="805515" y="196818"/>
                  </a:lnTo>
                  <a:lnTo>
                    <a:pt x="808234" y="253885"/>
                  </a:lnTo>
                  <a:close/>
                </a:path>
              </a:pathLst>
            </a:custGeom>
            <a:ln w="17410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04625" y="4000257"/>
              <a:ext cx="45085" cy="247015"/>
            </a:xfrm>
            <a:custGeom>
              <a:avLst/>
              <a:gdLst/>
              <a:ahLst/>
              <a:cxnLst/>
              <a:rect l="l" t="t" r="r" b="b"/>
              <a:pathLst>
                <a:path w="45084" h="247014">
                  <a:moveTo>
                    <a:pt x="44524" y="246413"/>
                  </a:moveTo>
                  <a:lnTo>
                    <a:pt x="0" y="246413"/>
                  </a:lnTo>
                  <a:lnTo>
                    <a:pt x="0" y="0"/>
                  </a:lnTo>
                  <a:lnTo>
                    <a:pt x="44524" y="0"/>
                  </a:lnTo>
                  <a:lnTo>
                    <a:pt x="44524" y="2464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04625" y="4000258"/>
              <a:ext cx="45085" cy="247015"/>
            </a:xfrm>
            <a:custGeom>
              <a:avLst/>
              <a:gdLst/>
              <a:ahLst/>
              <a:cxnLst/>
              <a:rect l="l" t="t" r="r" b="b"/>
              <a:pathLst>
                <a:path w="45084" h="247014">
                  <a:moveTo>
                    <a:pt x="44524" y="246413"/>
                  </a:moveTo>
                  <a:lnTo>
                    <a:pt x="0" y="246413"/>
                  </a:lnTo>
                  <a:lnTo>
                    <a:pt x="0" y="0"/>
                  </a:lnTo>
                  <a:lnTo>
                    <a:pt x="44524" y="0"/>
                  </a:lnTo>
                  <a:lnTo>
                    <a:pt x="44524" y="246413"/>
                  </a:lnTo>
                  <a:close/>
                </a:path>
              </a:pathLst>
            </a:custGeom>
            <a:ln w="17425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462856" y="4000257"/>
              <a:ext cx="45085" cy="247015"/>
            </a:xfrm>
            <a:custGeom>
              <a:avLst/>
              <a:gdLst/>
              <a:ahLst/>
              <a:cxnLst/>
              <a:rect l="l" t="t" r="r" b="b"/>
              <a:pathLst>
                <a:path w="45084" h="247014">
                  <a:moveTo>
                    <a:pt x="44524" y="246413"/>
                  </a:moveTo>
                  <a:lnTo>
                    <a:pt x="0" y="246413"/>
                  </a:lnTo>
                  <a:lnTo>
                    <a:pt x="0" y="0"/>
                  </a:lnTo>
                  <a:lnTo>
                    <a:pt x="44524" y="0"/>
                  </a:lnTo>
                  <a:lnTo>
                    <a:pt x="44524" y="2464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462856" y="4000258"/>
              <a:ext cx="45085" cy="247015"/>
            </a:xfrm>
            <a:custGeom>
              <a:avLst/>
              <a:gdLst/>
              <a:ahLst/>
              <a:cxnLst/>
              <a:rect l="l" t="t" r="r" b="b"/>
              <a:pathLst>
                <a:path w="45084" h="247014">
                  <a:moveTo>
                    <a:pt x="44524" y="246413"/>
                  </a:moveTo>
                  <a:lnTo>
                    <a:pt x="0" y="246413"/>
                  </a:lnTo>
                  <a:lnTo>
                    <a:pt x="0" y="0"/>
                  </a:lnTo>
                  <a:lnTo>
                    <a:pt x="44524" y="0"/>
                  </a:lnTo>
                  <a:lnTo>
                    <a:pt x="44524" y="246413"/>
                  </a:lnTo>
                  <a:close/>
                </a:path>
              </a:pathLst>
            </a:custGeom>
            <a:ln w="17425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147265" y="3650164"/>
              <a:ext cx="518159" cy="385445"/>
            </a:xfrm>
            <a:custGeom>
              <a:avLst/>
              <a:gdLst/>
              <a:ahLst/>
              <a:cxnLst/>
              <a:rect l="l" t="t" r="r" b="b"/>
              <a:pathLst>
                <a:path w="518159" h="385445">
                  <a:moveTo>
                    <a:pt x="258781" y="385407"/>
                  </a:moveTo>
                  <a:lnTo>
                    <a:pt x="212271" y="381247"/>
                  </a:lnTo>
                  <a:lnTo>
                    <a:pt x="168494" y="369253"/>
                  </a:lnTo>
                  <a:lnTo>
                    <a:pt x="128180" y="350154"/>
                  </a:lnTo>
                  <a:lnTo>
                    <a:pt x="92062" y="324679"/>
                  </a:lnTo>
                  <a:lnTo>
                    <a:pt x="60870" y="293556"/>
                  </a:lnTo>
                  <a:lnTo>
                    <a:pt x="35336" y="257514"/>
                  </a:lnTo>
                  <a:lnTo>
                    <a:pt x="16192" y="217283"/>
                  </a:lnTo>
                  <a:lnTo>
                    <a:pt x="4170" y="173590"/>
                  </a:lnTo>
                  <a:lnTo>
                    <a:pt x="0" y="127164"/>
                  </a:lnTo>
                  <a:lnTo>
                    <a:pt x="2239" y="93045"/>
                  </a:lnTo>
                  <a:lnTo>
                    <a:pt x="8767" y="60287"/>
                  </a:lnTo>
                  <a:lnTo>
                    <a:pt x="19298" y="29177"/>
                  </a:lnTo>
                  <a:lnTo>
                    <a:pt x="33545" y="0"/>
                  </a:lnTo>
                  <a:lnTo>
                    <a:pt x="484017" y="0"/>
                  </a:lnTo>
                  <a:lnTo>
                    <a:pt x="498227" y="29177"/>
                  </a:lnTo>
                  <a:lnTo>
                    <a:pt x="508762" y="60287"/>
                  </a:lnTo>
                  <a:lnTo>
                    <a:pt x="515311" y="93045"/>
                  </a:lnTo>
                  <a:lnTo>
                    <a:pt x="517563" y="127164"/>
                  </a:lnTo>
                  <a:lnTo>
                    <a:pt x="513392" y="173590"/>
                  </a:lnTo>
                  <a:lnTo>
                    <a:pt x="501370" y="217283"/>
                  </a:lnTo>
                  <a:lnTo>
                    <a:pt x="482226" y="257515"/>
                  </a:lnTo>
                  <a:lnTo>
                    <a:pt x="456692" y="293556"/>
                  </a:lnTo>
                  <a:lnTo>
                    <a:pt x="425500" y="324679"/>
                  </a:lnTo>
                  <a:lnTo>
                    <a:pt x="389382" y="350154"/>
                  </a:lnTo>
                  <a:lnTo>
                    <a:pt x="349068" y="369253"/>
                  </a:lnTo>
                  <a:lnTo>
                    <a:pt x="305291" y="381247"/>
                  </a:lnTo>
                  <a:lnTo>
                    <a:pt x="258781" y="3854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147265" y="3650164"/>
              <a:ext cx="518159" cy="385445"/>
            </a:xfrm>
            <a:custGeom>
              <a:avLst/>
              <a:gdLst/>
              <a:ahLst/>
              <a:cxnLst/>
              <a:rect l="l" t="t" r="r" b="b"/>
              <a:pathLst>
                <a:path w="518159" h="385445">
                  <a:moveTo>
                    <a:pt x="33545" y="0"/>
                  </a:moveTo>
                  <a:lnTo>
                    <a:pt x="19298" y="29177"/>
                  </a:lnTo>
                  <a:lnTo>
                    <a:pt x="8767" y="60287"/>
                  </a:lnTo>
                  <a:lnTo>
                    <a:pt x="2239" y="93045"/>
                  </a:lnTo>
                  <a:lnTo>
                    <a:pt x="0" y="127164"/>
                  </a:lnTo>
                  <a:lnTo>
                    <a:pt x="4170" y="173590"/>
                  </a:lnTo>
                  <a:lnTo>
                    <a:pt x="16192" y="217283"/>
                  </a:lnTo>
                  <a:lnTo>
                    <a:pt x="35336" y="257514"/>
                  </a:lnTo>
                  <a:lnTo>
                    <a:pt x="60870" y="293556"/>
                  </a:lnTo>
                  <a:lnTo>
                    <a:pt x="92062" y="324679"/>
                  </a:lnTo>
                  <a:lnTo>
                    <a:pt x="128180" y="350154"/>
                  </a:lnTo>
                  <a:lnTo>
                    <a:pt x="168494" y="369253"/>
                  </a:lnTo>
                  <a:lnTo>
                    <a:pt x="212271" y="381247"/>
                  </a:lnTo>
                  <a:lnTo>
                    <a:pt x="258781" y="385407"/>
                  </a:lnTo>
                  <a:lnTo>
                    <a:pt x="305291" y="381247"/>
                  </a:lnTo>
                  <a:lnTo>
                    <a:pt x="349068" y="369253"/>
                  </a:lnTo>
                  <a:lnTo>
                    <a:pt x="389382" y="350154"/>
                  </a:lnTo>
                  <a:lnTo>
                    <a:pt x="425500" y="324679"/>
                  </a:lnTo>
                  <a:lnTo>
                    <a:pt x="456692" y="293556"/>
                  </a:lnTo>
                  <a:lnTo>
                    <a:pt x="482226" y="257514"/>
                  </a:lnTo>
                  <a:lnTo>
                    <a:pt x="501370" y="217283"/>
                  </a:lnTo>
                  <a:lnTo>
                    <a:pt x="513392" y="173590"/>
                  </a:lnTo>
                  <a:lnTo>
                    <a:pt x="517563" y="127164"/>
                  </a:lnTo>
                  <a:lnTo>
                    <a:pt x="515311" y="93045"/>
                  </a:lnTo>
                  <a:lnTo>
                    <a:pt x="508762" y="60287"/>
                  </a:lnTo>
                  <a:lnTo>
                    <a:pt x="498227" y="29177"/>
                  </a:lnTo>
                  <a:lnTo>
                    <a:pt x="484017" y="0"/>
                  </a:lnTo>
                  <a:lnTo>
                    <a:pt x="33545" y="0"/>
                  </a:lnTo>
                  <a:close/>
                </a:path>
              </a:pathLst>
            </a:custGeom>
            <a:ln w="17406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13746" y="3736709"/>
              <a:ext cx="81381" cy="812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516965" y="3736709"/>
              <a:ext cx="81381" cy="812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70436" y="4205258"/>
              <a:ext cx="239895" cy="23947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4870436" y="4205258"/>
              <a:ext cx="240029" cy="240029"/>
            </a:xfrm>
            <a:custGeom>
              <a:avLst/>
              <a:gdLst/>
              <a:ahLst/>
              <a:cxnLst/>
              <a:rect l="l" t="t" r="r" b="b"/>
              <a:pathLst>
                <a:path w="240030" h="240029">
                  <a:moveTo>
                    <a:pt x="221238" y="187974"/>
                  </a:moveTo>
                  <a:lnTo>
                    <a:pt x="186681" y="221965"/>
                  </a:lnTo>
                  <a:lnTo>
                    <a:pt x="143244" y="239477"/>
                  </a:lnTo>
                  <a:lnTo>
                    <a:pt x="96393" y="239456"/>
                  </a:lnTo>
                  <a:lnTo>
                    <a:pt x="51592" y="220852"/>
                  </a:lnTo>
                  <a:lnTo>
                    <a:pt x="17542" y="186355"/>
                  </a:lnTo>
                  <a:lnTo>
                    <a:pt x="0" y="142994"/>
                  </a:lnTo>
                  <a:lnTo>
                    <a:pt x="20" y="96225"/>
                  </a:lnTo>
                  <a:lnTo>
                    <a:pt x="18657" y="51502"/>
                  </a:lnTo>
                  <a:lnTo>
                    <a:pt x="53214" y="17511"/>
                  </a:lnTo>
                  <a:lnTo>
                    <a:pt x="96650" y="0"/>
                  </a:lnTo>
                  <a:lnTo>
                    <a:pt x="143501" y="20"/>
                  </a:lnTo>
                  <a:lnTo>
                    <a:pt x="188302" y="18624"/>
                  </a:lnTo>
                  <a:lnTo>
                    <a:pt x="222353" y="53109"/>
                  </a:lnTo>
                  <a:lnTo>
                    <a:pt x="239895" y="96449"/>
                  </a:lnTo>
                  <a:lnTo>
                    <a:pt x="239875" y="143214"/>
                  </a:lnTo>
                  <a:lnTo>
                    <a:pt x="221238" y="187974"/>
                  </a:lnTo>
                  <a:close/>
                </a:path>
              </a:pathLst>
            </a:custGeom>
            <a:ln w="17411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81981" y="4306426"/>
              <a:ext cx="280035" cy="381000"/>
            </a:xfrm>
            <a:custGeom>
              <a:avLst/>
              <a:gdLst/>
              <a:ahLst/>
              <a:cxnLst/>
              <a:rect l="l" t="t" r="r" b="b"/>
              <a:pathLst>
                <a:path w="280034" h="381000">
                  <a:moveTo>
                    <a:pt x="41649" y="380536"/>
                  </a:moveTo>
                  <a:lnTo>
                    <a:pt x="0" y="352529"/>
                  </a:lnTo>
                  <a:lnTo>
                    <a:pt x="238218" y="0"/>
                  </a:lnTo>
                  <a:lnTo>
                    <a:pt x="279867" y="28007"/>
                  </a:lnTo>
                  <a:lnTo>
                    <a:pt x="41649" y="3805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681981" y="4306427"/>
              <a:ext cx="280035" cy="381000"/>
            </a:xfrm>
            <a:custGeom>
              <a:avLst/>
              <a:gdLst/>
              <a:ahLst/>
              <a:cxnLst/>
              <a:rect l="l" t="t" r="r" b="b"/>
              <a:pathLst>
                <a:path w="280034" h="381000">
                  <a:moveTo>
                    <a:pt x="41649" y="380536"/>
                  </a:moveTo>
                  <a:lnTo>
                    <a:pt x="0" y="352529"/>
                  </a:lnTo>
                  <a:lnTo>
                    <a:pt x="238218" y="0"/>
                  </a:lnTo>
                  <a:lnTo>
                    <a:pt x="279867" y="28007"/>
                  </a:lnTo>
                  <a:lnTo>
                    <a:pt x="41649" y="380536"/>
                  </a:lnTo>
                  <a:close/>
                </a:path>
              </a:pathLst>
            </a:custGeom>
            <a:ln w="17415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681981" y="4617379"/>
              <a:ext cx="238760" cy="183515"/>
            </a:xfrm>
            <a:custGeom>
              <a:avLst/>
              <a:gdLst/>
              <a:ahLst/>
              <a:cxnLst/>
              <a:rect l="l" t="t" r="r" b="b"/>
              <a:pathLst>
                <a:path w="238759" h="183514">
                  <a:moveTo>
                    <a:pt x="210161" y="183092"/>
                  </a:moveTo>
                  <a:lnTo>
                    <a:pt x="0" y="41576"/>
                  </a:lnTo>
                  <a:lnTo>
                    <a:pt x="28056" y="0"/>
                  </a:lnTo>
                  <a:lnTo>
                    <a:pt x="238218" y="141516"/>
                  </a:lnTo>
                  <a:lnTo>
                    <a:pt x="210161" y="1830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681981" y="4617379"/>
              <a:ext cx="238760" cy="183515"/>
            </a:xfrm>
            <a:custGeom>
              <a:avLst/>
              <a:gdLst/>
              <a:ahLst/>
              <a:cxnLst/>
              <a:rect l="l" t="t" r="r" b="b"/>
              <a:pathLst>
                <a:path w="238759" h="183514">
                  <a:moveTo>
                    <a:pt x="0" y="41576"/>
                  </a:moveTo>
                  <a:lnTo>
                    <a:pt x="28056" y="0"/>
                  </a:lnTo>
                  <a:lnTo>
                    <a:pt x="238218" y="141516"/>
                  </a:lnTo>
                  <a:lnTo>
                    <a:pt x="210161" y="183092"/>
                  </a:lnTo>
                  <a:lnTo>
                    <a:pt x="0" y="41576"/>
                  </a:lnTo>
                  <a:close/>
                </a:path>
              </a:pathLst>
            </a:custGeom>
            <a:ln w="17407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850126" y="4708386"/>
              <a:ext cx="225787" cy="21415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01761" y="4205258"/>
              <a:ext cx="239928" cy="23947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5701761" y="4205258"/>
              <a:ext cx="240029" cy="240029"/>
            </a:xfrm>
            <a:custGeom>
              <a:avLst/>
              <a:gdLst/>
              <a:ahLst/>
              <a:cxnLst/>
              <a:rect l="l" t="t" r="r" b="b"/>
              <a:pathLst>
                <a:path w="240030" h="240029">
                  <a:moveTo>
                    <a:pt x="18657" y="187974"/>
                  </a:moveTo>
                  <a:lnTo>
                    <a:pt x="53214" y="221965"/>
                  </a:lnTo>
                  <a:lnTo>
                    <a:pt x="96650" y="239477"/>
                  </a:lnTo>
                  <a:lnTo>
                    <a:pt x="143501" y="239456"/>
                  </a:lnTo>
                  <a:lnTo>
                    <a:pt x="188302" y="220852"/>
                  </a:lnTo>
                  <a:lnTo>
                    <a:pt x="222365" y="186355"/>
                  </a:lnTo>
                  <a:lnTo>
                    <a:pt x="239928" y="142994"/>
                  </a:lnTo>
                  <a:lnTo>
                    <a:pt x="239911" y="96225"/>
                  </a:lnTo>
                  <a:lnTo>
                    <a:pt x="221238" y="51502"/>
                  </a:lnTo>
                  <a:lnTo>
                    <a:pt x="186681" y="17511"/>
                  </a:lnTo>
                  <a:lnTo>
                    <a:pt x="143244" y="0"/>
                  </a:lnTo>
                  <a:lnTo>
                    <a:pt x="96393" y="20"/>
                  </a:lnTo>
                  <a:lnTo>
                    <a:pt x="51592" y="18624"/>
                  </a:lnTo>
                  <a:lnTo>
                    <a:pt x="17542" y="53109"/>
                  </a:lnTo>
                  <a:lnTo>
                    <a:pt x="0" y="96449"/>
                  </a:lnTo>
                  <a:lnTo>
                    <a:pt x="20" y="143214"/>
                  </a:lnTo>
                  <a:lnTo>
                    <a:pt x="18657" y="187974"/>
                  </a:lnTo>
                  <a:close/>
                </a:path>
              </a:pathLst>
            </a:custGeom>
            <a:ln w="17411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850244" y="4306426"/>
              <a:ext cx="280035" cy="381000"/>
            </a:xfrm>
            <a:custGeom>
              <a:avLst/>
              <a:gdLst/>
              <a:ahLst/>
              <a:cxnLst/>
              <a:rect l="l" t="t" r="r" b="b"/>
              <a:pathLst>
                <a:path w="280034" h="381000">
                  <a:moveTo>
                    <a:pt x="238218" y="380536"/>
                  </a:moveTo>
                  <a:lnTo>
                    <a:pt x="0" y="28007"/>
                  </a:lnTo>
                  <a:lnTo>
                    <a:pt x="41649" y="0"/>
                  </a:lnTo>
                  <a:lnTo>
                    <a:pt x="279867" y="352529"/>
                  </a:lnTo>
                  <a:lnTo>
                    <a:pt x="238218" y="3805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850244" y="4306427"/>
              <a:ext cx="280035" cy="381000"/>
            </a:xfrm>
            <a:custGeom>
              <a:avLst/>
              <a:gdLst/>
              <a:ahLst/>
              <a:cxnLst/>
              <a:rect l="l" t="t" r="r" b="b"/>
              <a:pathLst>
                <a:path w="280034" h="381000">
                  <a:moveTo>
                    <a:pt x="238218" y="380536"/>
                  </a:moveTo>
                  <a:lnTo>
                    <a:pt x="279867" y="352529"/>
                  </a:lnTo>
                  <a:lnTo>
                    <a:pt x="41649" y="0"/>
                  </a:lnTo>
                  <a:lnTo>
                    <a:pt x="0" y="28007"/>
                  </a:lnTo>
                  <a:lnTo>
                    <a:pt x="238218" y="380536"/>
                  </a:lnTo>
                  <a:close/>
                </a:path>
              </a:pathLst>
            </a:custGeom>
            <a:ln w="17415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891893" y="4617379"/>
              <a:ext cx="238760" cy="183515"/>
            </a:xfrm>
            <a:custGeom>
              <a:avLst/>
              <a:gdLst/>
              <a:ahLst/>
              <a:cxnLst/>
              <a:rect l="l" t="t" r="r" b="b"/>
              <a:pathLst>
                <a:path w="238759" h="183514">
                  <a:moveTo>
                    <a:pt x="28056" y="183092"/>
                  </a:moveTo>
                  <a:lnTo>
                    <a:pt x="0" y="141516"/>
                  </a:lnTo>
                  <a:lnTo>
                    <a:pt x="210161" y="0"/>
                  </a:lnTo>
                  <a:lnTo>
                    <a:pt x="238218" y="41576"/>
                  </a:lnTo>
                  <a:lnTo>
                    <a:pt x="28056" y="1830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891893" y="4617379"/>
              <a:ext cx="238760" cy="183515"/>
            </a:xfrm>
            <a:custGeom>
              <a:avLst/>
              <a:gdLst/>
              <a:ahLst/>
              <a:cxnLst/>
              <a:rect l="l" t="t" r="r" b="b"/>
              <a:pathLst>
                <a:path w="238759" h="183514">
                  <a:moveTo>
                    <a:pt x="238218" y="41576"/>
                  </a:moveTo>
                  <a:lnTo>
                    <a:pt x="210161" y="0"/>
                  </a:lnTo>
                  <a:lnTo>
                    <a:pt x="0" y="141516"/>
                  </a:lnTo>
                  <a:lnTo>
                    <a:pt x="28056" y="183092"/>
                  </a:lnTo>
                  <a:lnTo>
                    <a:pt x="238218" y="41576"/>
                  </a:lnTo>
                  <a:close/>
                </a:path>
              </a:pathLst>
            </a:custGeom>
            <a:ln w="17407">
              <a:solidFill>
                <a:srgbClr val="2B467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736179" y="4708386"/>
              <a:ext cx="225760" cy="214158"/>
            </a:xfrm>
            <a:prstGeom prst="rect">
              <a:avLst/>
            </a:prstGeom>
          </p:spPr>
        </p:pic>
      </p:grpSp>
      <p:sp>
        <p:nvSpPr>
          <p:cNvPr id="46" name="object 46"/>
          <p:cNvSpPr/>
          <p:nvPr/>
        </p:nvSpPr>
        <p:spPr>
          <a:xfrm>
            <a:off x="14278813" y="7592376"/>
            <a:ext cx="2225675" cy="1663700"/>
          </a:xfrm>
          <a:custGeom>
            <a:avLst/>
            <a:gdLst/>
            <a:ahLst/>
            <a:cxnLst/>
            <a:rect l="l" t="t" r="r" b="b"/>
            <a:pathLst>
              <a:path w="2225675" h="1663700">
                <a:moveTo>
                  <a:pt x="734593" y="568299"/>
                </a:moveTo>
                <a:lnTo>
                  <a:pt x="732891" y="561187"/>
                </a:lnTo>
                <a:lnTo>
                  <a:pt x="715810" y="499554"/>
                </a:lnTo>
                <a:lnTo>
                  <a:pt x="695718" y="444030"/>
                </a:lnTo>
                <a:lnTo>
                  <a:pt x="695718" y="557771"/>
                </a:lnTo>
                <a:lnTo>
                  <a:pt x="672782" y="573620"/>
                </a:lnTo>
                <a:lnTo>
                  <a:pt x="653643" y="517791"/>
                </a:lnTo>
                <a:lnTo>
                  <a:pt x="631202" y="470776"/>
                </a:lnTo>
                <a:lnTo>
                  <a:pt x="605891" y="433158"/>
                </a:lnTo>
                <a:lnTo>
                  <a:pt x="590791" y="418122"/>
                </a:lnTo>
                <a:lnTo>
                  <a:pt x="578167" y="405549"/>
                </a:lnTo>
                <a:lnTo>
                  <a:pt x="548500" y="388543"/>
                </a:lnTo>
                <a:lnTo>
                  <a:pt x="517334" y="382739"/>
                </a:lnTo>
                <a:lnTo>
                  <a:pt x="489051" y="387540"/>
                </a:lnTo>
                <a:lnTo>
                  <a:pt x="436981" y="424002"/>
                </a:lnTo>
                <a:lnTo>
                  <a:pt x="413727" y="454355"/>
                </a:lnTo>
                <a:lnTo>
                  <a:pt x="392709" y="491959"/>
                </a:lnTo>
                <a:lnTo>
                  <a:pt x="374180" y="536130"/>
                </a:lnTo>
                <a:lnTo>
                  <a:pt x="358406" y="586257"/>
                </a:lnTo>
                <a:lnTo>
                  <a:pt x="345668" y="641680"/>
                </a:lnTo>
                <a:lnTo>
                  <a:pt x="336232" y="701738"/>
                </a:lnTo>
                <a:lnTo>
                  <a:pt x="330377" y="765810"/>
                </a:lnTo>
                <a:lnTo>
                  <a:pt x="328371" y="833221"/>
                </a:lnTo>
                <a:lnTo>
                  <a:pt x="330377" y="900671"/>
                </a:lnTo>
                <a:lnTo>
                  <a:pt x="336232" y="964742"/>
                </a:lnTo>
                <a:lnTo>
                  <a:pt x="345668" y="1024801"/>
                </a:lnTo>
                <a:lnTo>
                  <a:pt x="358406" y="1080211"/>
                </a:lnTo>
                <a:lnTo>
                  <a:pt x="374180" y="1130338"/>
                </a:lnTo>
                <a:lnTo>
                  <a:pt x="392709" y="1174508"/>
                </a:lnTo>
                <a:lnTo>
                  <a:pt x="413727" y="1212113"/>
                </a:lnTo>
                <a:lnTo>
                  <a:pt x="436981" y="1242466"/>
                </a:lnTo>
                <a:lnTo>
                  <a:pt x="489051" y="1278928"/>
                </a:lnTo>
                <a:lnTo>
                  <a:pt x="517334" y="1283728"/>
                </a:lnTo>
                <a:lnTo>
                  <a:pt x="554685" y="1275651"/>
                </a:lnTo>
                <a:lnTo>
                  <a:pt x="589445" y="1251966"/>
                </a:lnTo>
                <a:lnTo>
                  <a:pt x="592429" y="1248321"/>
                </a:lnTo>
                <a:lnTo>
                  <a:pt x="621004" y="1213446"/>
                </a:lnTo>
                <a:lnTo>
                  <a:pt x="648792" y="1160894"/>
                </a:lnTo>
                <a:lnTo>
                  <a:pt x="672185" y="1095095"/>
                </a:lnTo>
                <a:lnTo>
                  <a:pt x="695147" y="1110919"/>
                </a:lnTo>
                <a:lnTo>
                  <a:pt x="677557" y="1170216"/>
                </a:lnTo>
                <a:lnTo>
                  <a:pt x="656932" y="1223403"/>
                </a:lnTo>
                <a:lnTo>
                  <a:pt x="633679" y="1269911"/>
                </a:lnTo>
                <a:lnTo>
                  <a:pt x="608215" y="1309204"/>
                </a:lnTo>
                <a:lnTo>
                  <a:pt x="580923" y="1340726"/>
                </a:lnTo>
                <a:lnTo>
                  <a:pt x="522478" y="1378254"/>
                </a:lnTo>
                <a:lnTo>
                  <a:pt x="492112" y="1383157"/>
                </a:lnTo>
                <a:lnTo>
                  <a:pt x="465048" y="1379372"/>
                </a:lnTo>
                <a:lnTo>
                  <a:pt x="413499" y="1350479"/>
                </a:lnTo>
                <a:lnTo>
                  <a:pt x="366687" y="1296162"/>
                </a:lnTo>
                <a:lnTo>
                  <a:pt x="345541" y="1260576"/>
                </a:lnTo>
                <a:lnTo>
                  <a:pt x="326174" y="1219987"/>
                </a:lnTo>
                <a:lnTo>
                  <a:pt x="308749" y="1174826"/>
                </a:lnTo>
                <a:lnTo>
                  <a:pt x="293484" y="1125562"/>
                </a:lnTo>
                <a:lnTo>
                  <a:pt x="280555" y="1072629"/>
                </a:lnTo>
                <a:lnTo>
                  <a:pt x="270167" y="1016482"/>
                </a:lnTo>
                <a:lnTo>
                  <a:pt x="262509" y="957580"/>
                </a:lnTo>
                <a:lnTo>
                  <a:pt x="257771" y="896353"/>
                </a:lnTo>
                <a:lnTo>
                  <a:pt x="256146" y="833259"/>
                </a:lnTo>
                <a:lnTo>
                  <a:pt x="257771" y="770166"/>
                </a:lnTo>
                <a:lnTo>
                  <a:pt x="262509" y="708939"/>
                </a:lnTo>
                <a:lnTo>
                  <a:pt x="270167" y="650024"/>
                </a:lnTo>
                <a:lnTo>
                  <a:pt x="280555" y="593877"/>
                </a:lnTo>
                <a:lnTo>
                  <a:pt x="293484" y="540943"/>
                </a:lnTo>
                <a:lnTo>
                  <a:pt x="308749" y="491680"/>
                </a:lnTo>
                <a:lnTo>
                  <a:pt x="326174" y="446519"/>
                </a:lnTo>
                <a:lnTo>
                  <a:pt x="345541" y="405930"/>
                </a:lnTo>
                <a:lnTo>
                  <a:pt x="366687" y="370344"/>
                </a:lnTo>
                <a:lnTo>
                  <a:pt x="413499" y="316014"/>
                </a:lnTo>
                <a:lnTo>
                  <a:pt x="465048" y="287134"/>
                </a:lnTo>
                <a:lnTo>
                  <a:pt x="492112" y="283349"/>
                </a:lnTo>
                <a:lnTo>
                  <a:pt x="522630" y="288290"/>
                </a:lnTo>
                <a:lnTo>
                  <a:pt x="581317" y="326110"/>
                </a:lnTo>
                <a:lnTo>
                  <a:pt x="608698" y="357886"/>
                </a:lnTo>
                <a:lnTo>
                  <a:pt x="634225" y="397497"/>
                </a:lnTo>
                <a:lnTo>
                  <a:pt x="657504" y="444385"/>
                </a:lnTo>
                <a:lnTo>
                  <a:pt x="678141" y="497992"/>
                </a:lnTo>
                <a:lnTo>
                  <a:pt x="695718" y="557771"/>
                </a:lnTo>
                <a:lnTo>
                  <a:pt x="695718" y="444030"/>
                </a:lnTo>
                <a:lnTo>
                  <a:pt x="672617" y="394106"/>
                </a:lnTo>
                <a:lnTo>
                  <a:pt x="647090" y="351053"/>
                </a:lnTo>
                <a:lnTo>
                  <a:pt x="619353" y="314960"/>
                </a:lnTo>
                <a:lnTo>
                  <a:pt x="589686" y="286219"/>
                </a:lnTo>
                <a:lnTo>
                  <a:pt x="585406" y="283349"/>
                </a:lnTo>
                <a:lnTo>
                  <a:pt x="558380" y="265214"/>
                </a:lnTo>
                <a:lnTo>
                  <a:pt x="525754" y="252323"/>
                </a:lnTo>
                <a:lnTo>
                  <a:pt x="492099" y="247942"/>
                </a:lnTo>
                <a:lnTo>
                  <a:pt x="462140" y="251320"/>
                </a:lnTo>
                <a:lnTo>
                  <a:pt x="405472" y="277304"/>
                </a:lnTo>
                <a:lnTo>
                  <a:pt x="354164" y="326758"/>
                </a:lnTo>
                <a:lnTo>
                  <a:pt x="330898" y="359448"/>
                </a:lnTo>
                <a:lnTo>
                  <a:pt x="309422" y="397014"/>
                </a:lnTo>
                <a:lnTo>
                  <a:pt x="289915" y="439115"/>
                </a:lnTo>
                <a:lnTo>
                  <a:pt x="272503" y="485432"/>
                </a:lnTo>
                <a:lnTo>
                  <a:pt x="257352" y="535622"/>
                </a:lnTo>
                <a:lnTo>
                  <a:pt x="244602" y="589368"/>
                </a:lnTo>
                <a:lnTo>
                  <a:pt x="234429" y="646341"/>
                </a:lnTo>
                <a:lnTo>
                  <a:pt x="226974" y="706196"/>
                </a:lnTo>
                <a:lnTo>
                  <a:pt x="222377" y="768604"/>
                </a:lnTo>
                <a:lnTo>
                  <a:pt x="220814" y="833221"/>
                </a:lnTo>
                <a:lnTo>
                  <a:pt x="222377" y="897877"/>
                </a:lnTo>
                <a:lnTo>
                  <a:pt x="226974" y="960297"/>
                </a:lnTo>
                <a:lnTo>
                  <a:pt x="234429" y="1020140"/>
                </a:lnTo>
                <a:lnTo>
                  <a:pt x="244602" y="1077112"/>
                </a:lnTo>
                <a:lnTo>
                  <a:pt x="257352" y="1130858"/>
                </a:lnTo>
                <a:lnTo>
                  <a:pt x="272503" y="1181049"/>
                </a:lnTo>
                <a:lnTo>
                  <a:pt x="289915" y="1227366"/>
                </a:lnTo>
                <a:lnTo>
                  <a:pt x="309422" y="1269466"/>
                </a:lnTo>
                <a:lnTo>
                  <a:pt x="330898" y="1307033"/>
                </a:lnTo>
                <a:lnTo>
                  <a:pt x="354164" y="1339723"/>
                </a:lnTo>
                <a:lnTo>
                  <a:pt x="405472" y="1389164"/>
                </a:lnTo>
                <a:lnTo>
                  <a:pt x="462140" y="1415148"/>
                </a:lnTo>
                <a:lnTo>
                  <a:pt x="492099" y="1418526"/>
                </a:lnTo>
                <a:lnTo>
                  <a:pt x="525614" y="1414170"/>
                </a:lnTo>
                <a:lnTo>
                  <a:pt x="585368" y="1383157"/>
                </a:lnTo>
                <a:lnTo>
                  <a:pt x="618896" y="1351978"/>
                </a:lnTo>
                <a:lnTo>
                  <a:pt x="646582" y="1316126"/>
                </a:lnTo>
                <a:lnTo>
                  <a:pt x="672071" y="1273378"/>
                </a:lnTo>
                <a:lnTo>
                  <a:pt x="695071" y="1224076"/>
                </a:lnTo>
                <a:lnTo>
                  <a:pt x="715276" y="1168641"/>
                </a:lnTo>
                <a:lnTo>
                  <a:pt x="732396" y="1107427"/>
                </a:lnTo>
                <a:lnTo>
                  <a:pt x="734123" y="1100302"/>
                </a:lnTo>
                <a:lnTo>
                  <a:pt x="732142" y="1095095"/>
                </a:lnTo>
                <a:lnTo>
                  <a:pt x="731278" y="1092835"/>
                </a:lnTo>
                <a:lnTo>
                  <a:pt x="671741" y="1051877"/>
                </a:lnTo>
                <a:lnTo>
                  <a:pt x="666889" y="1048524"/>
                </a:lnTo>
                <a:lnTo>
                  <a:pt x="660831" y="1047813"/>
                </a:lnTo>
                <a:lnTo>
                  <a:pt x="650024" y="1051877"/>
                </a:lnTo>
                <a:lnTo>
                  <a:pt x="645960" y="1056436"/>
                </a:lnTo>
                <a:lnTo>
                  <a:pt x="644525" y="1062037"/>
                </a:lnTo>
                <a:lnTo>
                  <a:pt x="624852" y="1125537"/>
                </a:lnTo>
                <a:lnTo>
                  <a:pt x="601370" y="1177239"/>
                </a:lnTo>
                <a:lnTo>
                  <a:pt x="575005" y="1215834"/>
                </a:lnTo>
                <a:lnTo>
                  <a:pt x="546684" y="1239977"/>
                </a:lnTo>
                <a:lnTo>
                  <a:pt x="517296" y="1248321"/>
                </a:lnTo>
                <a:lnTo>
                  <a:pt x="494969" y="1243393"/>
                </a:lnTo>
                <a:lnTo>
                  <a:pt x="451383" y="1205585"/>
                </a:lnTo>
                <a:lnTo>
                  <a:pt x="412648" y="1133881"/>
                </a:lnTo>
                <a:lnTo>
                  <a:pt x="396367" y="1086599"/>
                </a:lnTo>
                <a:lnTo>
                  <a:pt x="382816" y="1032383"/>
                </a:lnTo>
                <a:lnTo>
                  <a:pt x="372503" y="971740"/>
                </a:lnTo>
                <a:lnTo>
                  <a:pt x="365950" y="905179"/>
                </a:lnTo>
                <a:lnTo>
                  <a:pt x="363651" y="833259"/>
                </a:lnTo>
                <a:lnTo>
                  <a:pt x="365950" y="761263"/>
                </a:lnTo>
                <a:lnTo>
                  <a:pt x="372503" y="694702"/>
                </a:lnTo>
                <a:lnTo>
                  <a:pt x="382816" y="634060"/>
                </a:lnTo>
                <a:lnTo>
                  <a:pt x="396367" y="579843"/>
                </a:lnTo>
                <a:lnTo>
                  <a:pt x="412648" y="532561"/>
                </a:lnTo>
                <a:lnTo>
                  <a:pt x="431165" y="492721"/>
                </a:lnTo>
                <a:lnTo>
                  <a:pt x="472821" y="437451"/>
                </a:lnTo>
                <a:lnTo>
                  <a:pt x="517296" y="418122"/>
                </a:lnTo>
                <a:lnTo>
                  <a:pt x="546900" y="426567"/>
                </a:lnTo>
                <a:lnTo>
                  <a:pt x="601878" y="490067"/>
                </a:lnTo>
                <a:lnTo>
                  <a:pt x="625411" y="542429"/>
                </a:lnTo>
                <a:lnTo>
                  <a:pt x="645083" y="606717"/>
                </a:lnTo>
                <a:lnTo>
                  <a:pt x="646493" y="612343"/>
                </a:lnTo>
                <a:lnTo>
                  <a:pt x="650570" y="616915"/>
                </a:lnTo>
                <a:lnTo>
                  <a:pt x="661428" y="621004"/>
                </a:lnTo>
                <a:lnTo>
                  <a:pt x="667499" y="620268"/>
                </a:lnTo>
                <a:lnTo>
                  <a:pt x="672249" y="616953"/>
                </a:lnTo>
                <a:lnTo>
                  <a:pt x="731761" y="575729"/>
                </a:lnTo>
                <a:lnTo>
                  <a:pt x="732561" y="573620"/>
                </a:lnTo>
                <a:lnTo>
                  <a:pt x="734593" y="568299"/>
                </a:lnTo>
                <a:close/>
              </a:path>
              <a:path w="2225675" h="1663700">
                <a:moveTo>
                  <a:pt x="843330" y="482600"/>
                </a:moveTo>
                <a:lnTo>
                  <a:pt x="841616" y="482600"/>
                </a:lnTo>
                <a:lnTo>
                  <a:pt x="825080" y="419100"/>
                </a:lnTo>
                <a:lnTo>
                  <a:pt x="806069" y="355600"/>
                </a:lnTo>
                <a:lnTo>
                  <a:pt x="804443" y="351739"/>
                </a:lnTo>
                <a:lnTo>
                  <a:pt x="804443" y="469900"/>
                </a:lnTo>
                <a:lnTo>
                  <a:pt x="799719" y="482600"/>
                </a:lnTo>
                <a:lnTo>
                  <a:pt x="787654" y="482600"/>
                </a:lnTo>
                <a:lnTo>
                  <a:pt x="780173" y="495300"/>
                </a:lnTo>
                <a:lnTo>
                  <a:pt x="761771" y="431800"/>
                </a:lnTo>
                <a:lnTo>
                  <a:pt x="740752" y="381000"/>
                </a:lnTo>
                <a:lnTo>
                  <a:pt x="717296" y="330200"/>
                </a:lnTo>
                <a:lnTo>
                  <a:pt x="691591" y="279400"/>
                </a:lnTo>
                <a:lnTo>
                  <a:pt x="663841" y="241300"/>
                </a:lnTo>
                <a:lnTo>
                  <a:pt x="634250" y="215900"/>
                </a:lnTo>
                <a:lnTo>
                  <a:pt x="602996" y="177800"/>
                </a:lnTo>
                <a:lnTo>
                  <a:pt x="570280" y="165100"/>
                </a:lnTo>
                <a:lnTo>
                  <a:pt x="536295" y="139700"/>
                </a:lnTo>
                <a:lnTo>
                  <a:pt x="501243" y="127000"/>
                </a:lnTo>
                <a:lnTo>
                  <a:pt x="432765" y="127000"/>
                </a:lnTo>
                <a:lnTo>
                  <a:pt x="401027" y="139700"/>
                </a:lnTo>
                <a:lnTo>
                  <a:pt x="340499" y="177800"/>
                </a:lnTo>
                <a:lnTo>
                  <a:pt x="311950" y="203200"/>
                </a:lnTo>
                <a:lnTo>
                  <a:pt x="258940" y="254000"/>
                </a:lnTo>
                <a:lnTo>
                  <a:pt x="234734" y="292100"/>
                </a:lnTo>
                <a:lnTo>
                  <a:pt x="212229" y="330200"/>
                </a:lnTo>
                <a:lnTo>
                  <a:pt x="191554" y="381000"/>
                </a:lnTo>
                <a:lnTo>
                  <a:pt x="172834" y="419100"/>
                </a:lnTo>
                <a:lnTo>
                  <a:pt x="156197" y="469900"/>
                </a:lnTo>
                <a:lnTo>
                  <a:pt x="141757" y="533400"/>
                </a:lnTo>
                <a:lnTo>
                  <a:pt x="129667" y="584200"/>
                </a:lnTo>
                <a:lnTo>
                  <a:pt x="120040" y="647700"/>
                </a:lnTo>
                <a:lnTo>
                  <a:pt x="113017" y="698500"/>
                </a:lnTo>
                <a:lnTo>
                  <a:pt x="108699" y="762000"/>
                </a:lnTo>
                <a:lnTo>
                  <a:pt x="107226" y="825500"/>
                </a:lnTo>
                <a:lnTo>
                  <a:pt x="108699" y="889000"/>
                </a:lnTo>
                <a:lnTo>
                  <a:pt x="113017" y="952500"/>
                </a:lnTo>
                <a:lnTo>
                  <a:pt x="120040" y="1016000"/>
                </a:lnTo>
                <a:lnTo>
                  <a:pt x="129667" y="1066800"/>
                </a:lnTo>
                <a:lnTo>
                  <a:pt x="141757" y="1130300"/>
                </a:lnTo>
                <a:lnTo>
                  <a:pt x="156197" y="1181100"/>
                </a:lnTo>
                <a:lnTo>
                  <a:pt x="172834" y="1231900"/>
                </a:lnTo>
                <a:lnTo>
                  <a:pt x="191554" y="1270000"/>
                </a:lnTo>
                <a:lnTo>
                  <a:pt x="212229" y="1320800"/>
                </a:lnTo>
                <a:lnTo>
                  <a:pt x="234734" y="1358900"/>
                </a:lnTo>
                <a:lnTo>
                  <a:pt x="258940" y="1397000"/>
                </a:lnTo>
                <a:lnTo>
                  <a:pt x="284721" y="1422400"/>
                </a:lnTo>
                <a:lnTo>
                  <a:pt x="311950" y="1460500"/>
                </a:lnTo>
                <a:lnTo>
                  <a:pt x="340499" y="1485900"/>
                </a:lnTo>
                <a:lnTo>
                  <a:pt x="370230" y="1498600"/>
                </a:lnTo>
                <a:lnTo>
                  <a:pt x="401027" y="1511300"/>
                </a:lnTo>
                <a:lnTo>
                  <a:pt x="432765" y="1524000"/>
                </a:lnTo>
                <a:lnTo>
                  <a:pt x="501103" y="1524000"/>
                </a:lnTo>
                <a:lnTo>
                  <a:pt x="536041" y="1511300"/>
                </a:lnTo>
                <a:lnTo>
                  <a:pt x="569912" y="1498600"/>
                </a:lnTo>
                <a:lnTo>
                  <a:pt x="586219" y="1485900"/>
                </a:lnTo>
                <a:lnTo>
                  <a:pt x="602538" y="1473200"/>
                </a:lnTo>
                <a:lnTo>
                  <a:pt x="633717" y="1447800"/>
                </a:lnTo>
                <a:lnTo>
                  <a:pt x="663257" y="1409700"/>
                </a:lnTo>
                <a:lnTo>
                  <a:pt x="690956" y="1371600"/>
                </a:lnTo>
                <a:lnTo>
                  <a:pt x="716635" y="1320800"/>
                </a:lnTo>
                <a:lnTo>
                  <a:pt x="740092" y="1270000"/>
                </a:lnTo>
                <a:lnTo>
                  <a:pt x="761136" y="1219200"/>
                </a:lnTo>
                <a:lnTo>
                  <a:pt x="779576" y="1168400"/>
                </a:lnTo>
                <a:lnTo>
                  <a:pt x="803833" y="1181100"/>
                </a:lnTo>
                <a:lnTo>
                  <a:pt x="786739" y="1244600"/>
                </a:lnTo>
                <a:lnTo>
                  <a:pt x="767219" y="1295400"/>
                </a:lnTo>
                <a:lnTo>
                  <a:pt x="745439" y="1346200"/>
                </a:lnTo>
                <a:lnTo>
                  <a:pt x="721563" y="1397000"/>
                </a:lnTo>
                <a:lnTo>
                  <a:pt x="695756" y="1447800"/>
                </a:lnTo>
                <a:lnTo>
                  <a:pt x="668210" y="1485900"/>
                </a:lnTo>
                <a:lnTo>
                  <a:pt x="639089" y="1524000"/>
                </a:lnTo>
                <a:lnTo>
                  <a:pt x="608545" y="1549400"/>
                </a:lnTo>
                <a:lnTo>
                  <a:pt x="576770" y="1574800"/>
                </a:lnTo>
                <a:lnTo>
                  <a:pt x="543915" y="1600200"/>
                </a:lnTo>
                <a:lnTo>
                  <a:pt x="475691" y="1625600"/>
                </a:lnTo>
                <a:lnTo>
                  <a:pt x="409016" y="1625600"/>
                </a:lnTo>
                <a:lnTo>
                  <a:pt x="378040" y="1612900"/>
                </a:lnTo>
                <a:lnTo>
                  <a:pt x="347814" y="1600200"/>
                </a:lnTo>
                <a:lnTo>
                  <a:pt x="318439" y="1587500"/>
                </a:lnTo>
                <a:lnTo>
                  <a:pt x="289979" y="1562100"/>
                </a:lnTo>
                <a:lnTo>
                  <a:pt x="262547" y="1549400"/>
                </a:lnTo>
                <a:lnTo>
                  <a:pt x="236232" y="1511300"/>
                </a:lnTo>
                <a:lnTo>
                  <a:pt x="211112" y="1485900"/>
                </a:lnTo>
                <a:lnTo>
                  <a:pt x="187286" y="1447800"/>
                </a:lnTo>
                <a:lnTo>
                  <a:pt x="164846" y="1409700"/>
                </a:lnTo>
                <a:lnTo>
                  <a:pt x="143878" y="1371600"/>
                </a:lnTo>
                <a:lnTo>
                  <a:pt x="124472" y="1320800"/>
                </a:lnTo>
                <a:lnTo>
                  <a:pt x="106730" y="1282700"/>
                </a:lnTo>
                <a:lnTo>
                  <a:pt x="90728" y="1231900"/>
                </a:lnTo>
                <a:lnTo>
                  <a:pt x="76581" y="1181100"/>
                </a:lnTo>
                <a:lnTo>
                  <a:pt x="64350" y="1117600"/>
                </a:lnTo>
                <a:lnTo>
                  <a:pt x="54140" y="1066800"/>
                </a:lnTo>
                <a:lnTo>
                  <a:pt x="46037" y="1003300"/>
                </a:lnTo>
                <a:lnTo>
                  <a:pt x="40144" y="952500"/>
                </a:lnTo>
                <a:lnTo>
                  <a:pt x="36537" y="889000"/>
                </a:lnTo>
                <a:lnTo>
                  <a:pt x="35318" y="825500"/>
                </a:lnTo>
                <a:lnTo>
                  <a:pt x="36537" y="762000"/>
                </a:lnTo>
                <a:lnTo>
                  <a:pt x="40144" y="698500"/>
                </a:lnTo>
                <a:lnTo>
                  <a:pt x="46037" y="647700"/>
                </a:lnTo>
                <a:lnTo>
                  <a:pt x="54140" y="584200"/>
                </a:lnTo>
                <a:lnTo>
                  <a:pt x="64350" y="533400"/>
                </a:lnTo>
                <a:lnTo>
                  <a:pt x="76581" y="482600"/>
                </a:lnTo>
                <a:lnTo>
                  <a:pt x="90728" y="419100"/>
                </a:lnTo>
                <a:lnTo>
                  <a:pt x="106730" y="381000"/>
                </a:lnTo>
                <a:lnTo>
                  <a:pt x="124472" y="330200"/>
                </a:lnTo>
                <a:lnTo>
                  <a:pt x="143878" y="279400"/>
                </a:lnTo>
                <a:lnTo>
                  <a:pt x="164846" y="241300"/>
                </a:lnTo>
                <a:lnTo>
                  <a:pt x="187286" y="203200"/>
                </a:lnTo>
                <a:lnTo>
                  <a:pt x="211112" y="165100"/>
                </a:lnTo>
                <a:lnTo>
                  <a:pt x="262547" y="114300"/>
                </a:lnTo>
                <a:lnTo>
                  <a:pt x="318439" y="63500"/>
                </a:lnTo>
                <a:lnTo>
                  <a:pt x="378040" y="38100"/>
                </a:lnTo>
                <a:lnTo>
                  <a:pt x="409016" y="25400"/>
                </a:lnTo>
                <a:lnTo>
                  <a:pt x="440651" y="25400"/>
                </a:lnTo>
                <a:lnTo>
                  <a:pt x="475818" y="38100"/>
                </a:lnTo>
                <a:lnTo>
                  <a:pt x="510413" y="38100"/>
                </a:lnTo>
                <a:lnTo>
                  <a:pt x="577215" y="76200"/>
                </a:lnTo>
                <a:lnTo>
                  <a:pt x="609079" y="101600"/>
                </a:lnTo>
                <a:lnTo>
                  <a:pt x="639673" y="127000"/>
                </a:lnTo>
                <a:lnTo>
                  <a:pt x="668858" y="165100"/>
                </a:lnTo>
                <a:lnTo>
                  <a:pt x="696442" y="215900"/>
                </a:lnTo>
                <a:lnTo>
                  <a:pt x="722261" y="254000"/>
                </a:lnTo>
                <a:lnTo>
                  <a:pt x="746137" y="304800"/>
                </a:lnTo>
                <a:lnTo>
                  <a:pt x="767905" y="355600"/>
                </a:lnTo>
                <a:lnTo>
                  <a:pt x="787400" y="419100"/>
                </a:lnTo>
                <a:lnTo>
                  <a:pt x="804443" y="469900"/>
                </a:lnTo>
                <a:lnTo>
                  <a:pt x="804443" y="351739"/>
                </a:lnTo>
                <a:lnTo>
                  <a:pt x="784720" y="304800"/>
                </a:lnTo>
                <a:lnTo>
                  <a:pt x="761199" y="254000"/>
                </a:lnTo>
                <a:lnTo>
                  <a:pt x="735660" y="203200"/>
                </a:lnTo>
                <a:lnTo>
                  <a:pt x="708253" y="165100"/>
                </a:lnTo>
                <a:lnTo>
                  <a:pt x="679145" y="127000"/>
                </a:lnTo>
                <a:lnTo>
                  <a:pt x="648487" y="88900"/>
                </a:lnTo>
                <a:lnTo>
                  <a:pt x="616419" y="63500"/>
                </a:lnTo>
                <a:lnTo>
                  <a:pt x="583120" y="38100"/>
                </a:lnTo>
                <a:lnTo>
                  <a:pt x="548741" y="25400"/>
                </a:lnTo>
                <a:lnTo>
                  <a:pt x="513435" y="0"/>
                </a:lnTo>
                <a:lnTo>
                  <a:pt x="375615" y="0"/>
                </a:lnTo>
                <a:lnTo>
                  <a:pt x="344157" y="12700"/>
                </a:lnTo>
                <a:lnTo>
                  <a:pt x="283794" y="50800"/>
                </a:lnTo>
                <a:lnTo>
                  <a:pt x="255054" y="76200"/>
                </a:lnTo>
                <a:lnTo>
                  <a:pt x="200875" y="127000"/>
                </a:lnTo>
                <a:lnTo>
                  <a:pt x="175628" y="165100"/>
                </a:lnTo>
                <a:lnTo>
                  <a:pt x="151701" y="203200"/>
                </a:lnTo>
                <a:lnTo>
                  <a:pt x="129209" y="241300"/>
                </a:lnTo>
                <a:lnTo>
                  <a:pt x="108216" y="279400"/>
                </a:lnTo>
                <a:lnTo>
                  <a:pt x="88811" y="330200"/>
                </a:lnTo>
                <a:lnTo>
                  <a:pt x="71094" y="368300"/>
                </a:lnTo>
                <a:lnTo>
                  <a:pt x="55130" y="419100"/>
                </a:lnTo>
                <a:lnTo>
                  <a:pt x="41021" y="469900"/>
                </a:lnTo>
                <a:lnTo>
                  <a:pt x="28841" y="533400"/>
                </a:lnTo>
                <a:lnTo>
                  <a:pt x="18694" y="584200"/>
                </a:lnTo>
                <a:lnTo>
                  <a:pt x="10642" y="647700"/>
                </a:lnTo>
                <a:lnTo>
                  <a:pt x="4787" y="698500"/>
                </a:lnTo>
                <a:lnTo>
                  <a:pt x="1206" y="762000"/>
                </a:lnTo>
                <a:lnTo>
                  <a:pt x="0" y="825500"/>
                </a:lnTo>
                <a:lnTo>
                  <a:pt x="1206" y="889000"/>
                </a:lnTo>
                <a:lnTo>
                  <a:pt x="4787" y="952500"/>
                </a:lnTo>
                <a:lnTo>
                  <a:pt x="10642" y="1003300"/>
                </a:lnTo>
                <a:lnTo>
                  <a:pt x="18694" y="1066800"/>
                </a:lnTo>
                <a:lnTo>
                  <a:pt x="28841" y="1117600"/>
                </a:lnTo>
                <a:lnTo>
                  <a:pt x="41021" y="1181100"/>
                </a:lnTo>
                <a:lnTo>
                  <a:pt x="55130" y="1231900"/>
                </a:lnTo>
                <a:lnTo>
                  <a:pt x="71094" y="1282700"/>
                </a:lnTo>
                <a:lnTo>
                  <a:pt x="88811" y="1333500"/>
                </a:lnTo>
                <a:lnTo>
                  <a:pt x="108216" y="1371600"/>
                </a:lnTo>
                <a:lnTo>
                  <a:pt x="129209" y="1409700"/>
                </a:lnTo>
                <a:lnTo>
                  <a:pt x="151701" y="1460500"/>
                </a:lnTo>
                <a:lnTo>
                  <a:pt x="175628" y="1485900"/>
                </a:lnTo>
                <a:lnTo>
                  <a:pt x="200875" y="1524000"/>
                </a:lnTo>
                <a:lnTo>
                  <a:pt x="227380" y="1562100"/>
                </a:lnTo>
                <a:lnTo>
                  <a:pt x="255054" y="1587500"/>
                </a:lnTo>
                <a:lnTo>
                  <a:pt x="283794" y="1600200"/>
                </a:lnTo>
                <a:lnTo>
                  <a:pt x="313524" y="1625600"/>
                </a:lnTo>
                <a:lnTo>
                  <a:pt x="344157" y="1638300"/>
                </a:lnTo>
                <a:lnTo>
                  <a:pt x="407809" y="1663700"/>
                </a:lnTo>
                <a:lnTo>
                  <a:pt x="440651" y="1663700"/>
                </a:lnTo>
                <a:lnTo>
                  <a:pt x="477697" y="1651000"/>
                </a:lnTo>
                <a:lnTo>
                  <a:pt x="513969" y="1651000"/>
                </a:lnTo>
                <a:lnTo>
                  <a:pt x="566508" y="1625600"/>
                </a:lnTo>
                <a:lnTo>
                  <a:pt x="616826" y="1587500"/>
                </a:lnTo>
                <a:lnTo>
                  <a:pt x="648690" y="1562100"/>
                </a:lnTo>
                <a:lnTo>
                  <a:pt x="679119" y="1524000"/>
                </a:lnTo>
                <a:lnTo>
                  <a:pt x="707986" y="1485900"/>
                </a:lnTo>
                <a:lnTo>
                  <a:pt x="735164" y="1447800"/>
                </a:lnTo>
                <a:lnTo>
                  <a:pt x="760514" y="1397000"/>
                </a:lnTo>
                <a:lnTo>
                  <a:pt x="783907" y="1346200"/>
                </a:lnTo>
                <a:lnTo>
                  <a:pt x="805218" y="1295400"/>
                </a:lnTo>
                <a:lnTo>
                  <a:pt x="824306" y="1244600"/>
                </a:lnTo>
                <a:lnTo>
                  <a:pt x="841057" y="1181100"/>
                </a:lnTo>
                <a:lnTo>
                  <a:pt x="842759" y="1168400"/>
                </a:lnTo>
                <a:lnTo>
                  <a:pt x="839952" y="1168400"/>
                </a:lnTo>
                <a:lnTo>
                  <a:pt x="833970" y="1155700"/>
                </a:lnTo>
                <a:lnTo>
                  <a:pt x="774344" y="1117600"/>
                </a:lnTo>
                <a:lnTo>
                  <a:pt x="757428" y="1117600"/>
                </a:lnTo>
                <a:lnTo>
                  <a:pt x="753338" y="1130300"/>
                </a:lnTo>
                <a:lnTo>
                  <a:pt x="751903" y="1130300"/>
                </a:lnTo>
                <a:lnTo>
                  <a:pt x="733602" y="1193800"/>
                </a:lnTo>
                <a:lnTo>
                  <a:pt x="712177" y="1244600"/>
                </a:lnTo>
                <a:lnTo>
                  <a:pt x="687946" y="1308100"/>
                </a:lnTo>
                <a:lnTo>
                  <a:pt x="661212" y="1346200"/>
                </a:lnTo>
                <a:lnTo>
                  <a:pt x="632282" y="1397000"/>
                </a:lnTo>
                <a:lnTo>
                  <a:pt x="601459" y="1422400"/>
                </a:lnTo>
                <a:lnTo>
                  <a:pt x="569036" y="1447800"/>
                </a:lnTo>
                <a:lnTo>
                  <a:pt x="535343" y="1473200"/>
                </a:lnTo>
                <a:lnTo>
                  <a:pt x="500659" y="1485900"/>
                </a:lnTo>
                <a:lnTo>
                  <a:pt x="434276" y="1485900"/>
                </a:lnTo>
                <a:lnTo>
                  <a:pt x="374802" y="1460500"/>
                </a:lnTo>
                <a:lnTo>
                  <a:pt x="319722" y="1422400"/>
                </a:lnTo>
                <a:lnTo>
                  <a:pt x="294170" y="1384300"/>
                </a:lnTo>
                <a:lnTo>
                  <a:pt x="270129" y="1358900"/>
                </a:lnTo>
                <a:lnTo>
                  <a:pt x="247726" y="1320800"/>
                </a:lnTo>
                <a:lnTo>
                  <a:pt x="227101" y="1270000"/>
                </a:lnTo>
                <a:lnTo>
                  <a:pt x="208394" y="1231900"/>
                </a:lnTo>
                <a:lnTo>
                  <a:pt x="191744" y="1181100"/>
                </a:lnTo>
                <a:lnTo>
                  <a:pt x="177279" y="1130300"/>
                </a:lnTo>
                <a:lnTo>
                  <a:pt x="165138" y="1066800"/>
                </a:lnTo>
                <a:lnTo>
                  <a:pt x="155460" y="1016000"/>
                </a:lnTo>
                <a:lnTo>
                  <a:pt x="148374" y="952500"/>
                </a:lnTo>
                <a:lnTo>
                  <a:pt x="144030" y="889000"/>
                </a:lnTo>
                <a:lnTo>
                  <a:pt x="142544" y="825500"/>
                </a:lnTo>
                <a:lnTo>
                  <a:pt x="144030" y="762000"/>
                </a:lnTo>
                <a:lnTo>
                  <a:pt x="148374" y="698500"/>
                </a:lnTo>
                <a:lnTo>
                  <a:pt x="155460" y="635000"/>
                </a:lnTo>
                <a:lnTo>
                  <a:pt x="165138" y="584200"/>
                </a:lnTo>
                <a:lnTo>
                  <a:pt x="177279" y="533400"/>
                </a:lnTo>
                <a:lnTo>
                  <a:pt x="191744" y="469900"/>
                </a:lnTo>
                <a:lnTo>
                  <a:pt x="208394" y="431800"/>
                </a:lnTo>
                <a:lnTo>
                  <a:pt x="227101" y="381000"/>
                </a:lnTo>
                <a:lnTo>
                  <a:pt x="247726" y="342900"/>
                </a:lnTo>
                <a:lnTo>
                  <a:pt x="270129" y="304800"/>
                </a:lnTo>
                <a:lnTo>
                  <a:pt x="294170" y="266700"/>
                </a:lnTo>
                <a:lnTo>
                  <a:pt x="346646" y="215900"/>
                </a:lnTo>
                <a:lnTo>
                  <a:pt x="404050" y="177800"/>
                </a:lnTo>
                <a:lnTo>
                  <a:pt x="434276" y="165100"/>
                </a:lnTo>
                <a:lnTo>
                  <a:pt x="500799" y="165100"/>
                </a:lnTo>
                <a:lnTo>
                  <a:pt x="569404" y="203200"/>
                </a:lnTo>
                <a:lnTo>
                  <a:pt x="601903" y="228600"/>
                </a:lnTo>
                <a:lnTo>
                  <a:pt x="632802" y="266700"/>
                </a:lnTo>
                <a:lnTo>
                  <a:pt x="661784" y="304800"/>
                </a:lnTo>
                <a:lnTo>
                  <a:pt x="688543" y="355600"/>
                </a:lnTo>
                <a:lnTo>
                  <a:pt x="712774" y="406400"/>
                </a:lnTo>
                <a:lnTo>
                  <a:pt x="734174" y="457200"/>
                </a:lnTo>
                <a:lnTo>
                  <a:pt x="752436" y="520700"/>
                </a:lnTo>
                <a:lnTo>
                  <a:pt x="753859" y="533400"/>
                </a:lnTo>
                <a:lnTo>
                  <a:pt x="763346" y="533400"/>
                </a:lnTo>
                <a:lnTo>
                  <a:pt x="768769" y="546100"/>
                </a:lnTo>
                <a:lnTo>
                  <a:pt x="774839" y="533400"/>
                </a:lnTo>
                <a:lnTo>
                  <a:pt x="834428" y="495300"/>
                </a:lnTo>
                <a:lnTo>
                  <a:pt x="840473" y="495300"/>
                </a:lnTo>
                <a:lnTo>
                  <a:pt x="843330" y="482600"/>
                </a:lnTo>
                <a:close/>
              </a:path>
              <a:path w="2225675" h="1663700">
                <a:moveTo>
                  <a:pt x="1763750" y="1010958"/>
                </a:moveTo>
                <a:lnTo>
                  <a:pt x="1755838" y="1003046"/>
                </a:lnTo>
                <a:lnTo>
                  <a:pt x="1070102" y="1003046"/>
                </a:lnTo>
                <a:lnTo>
                  <a:pt x="1062189" y="1010958"/>
                </a:lnTo>
                <a:lnTo>
                  <a:pt x="1062189" y="1030528"/>
                </a:lnTo>
                <a:lnTo>
                  <a:pt x="1070102" y="1038440"/>
                </a:lnTo>
                <a:lnTo>
                  <a:pt x="1746084" y="1038440"/>
                </a:lnTo>
                <a:lnTo>
                  <a:pt x="1755838" y="1038440"/>
                </a:lnTo>
                <a:lnTo>
                  <a:pt x="1763750" y="1030528"/>
                </a:lnTo>
                <a:lnTo>
                  <a:pt x="1763750" y="1010958"/>
                </a:lnTo>
                <a:close/>
              </a:path>
              <a:path w="2225675" h="1663700">
                <a:moveTo>
                  <a:pt x="1763750" y="638454"/>
                </a:moveTo>
                <a:lnTo>
                  <a:pt x="1755838" y="630542"/>
                </a:lnTo>
                <a:lnTo>
                  <a:pt x="1079842" y="630542"/>
                </a:lnTo>
                <a:lnTo>
                  <a:pt x="1070102" y="630542"/>
                </a:lnTo>
                <a:lnTo>
                  <a:pt x="1062189" y="638454"/>
                </a:lnTo>
                <a:lnTo>
                  <a:pt x="1062189" y="658025"/>
                </a:lnTo>
                <a:lnTo>
                  <a:pt x="1070102" y="665937"/>
                </a:lnTo>
                <a:lnTo>
                  <a:pt x="1755838" y="665937"/>
                </a:lnTo>
                <a:lnTo>
                  <a:pt x="1763750" y="658025"/>
                </a:lnTo>
                <a:lnTo>
                  <a:pt x="1763750" y="638454"/>
                </a:lnTo>
                <a:close/>
              </a:path>
              <a:path w="2225675" h="1663700">
                <a:moveTo>
                  <a:pt x="2187816" y="1161592"/>
                </a:moveTo>
                <a:lnTo>
                  <a:pt x="2179917" y="1153680"/>
                </a:lnTo>
                <a:lnTo>
                  <a:pt x="2170176" y="1153680"/>
                </a:lnTo>
                <a:lnTo>
                  <a:pt x="926109" y="1153680"/>
                </a:lnTo>
                <a:lnTo>
                  <a:pt x="918197" y="1161592"/>
                </a:lnTo>
                <a:lnTo>
                  <a:pt x="918197" y="1181163"/>
                </a:lnTo>
                <a:lnTo>
                  <a:pt x="926109" y="1189075"/>
                </a:lnTo>
                <a:lnTo>
                  <a:pt x="2179904" y="1189075"/>
                </a:lnTo>
                <a:lnTo>
                  <a:pt x="2187816" y="1181163"/>
                </a:lnTo>
                <a:lnTo>
                  <a:pt x="2187816" y="1161592"/>
                </a:lnTo>
                <a:close/>
              </a:path>
              <a:path w="2225675" h="1663700">
                <a:moveTo>
                  <a:pt x="2187816" y="487794"/>
                </a:moveTo>
                <a:lnTo>
                  <a:pt x="2179904" y="479894"/>
                </a:lnTo>
                <a:lnTo>
                  <a:pt x="926109" y="479894"/>
                </a:lnTo>
                <a:lnTo>
                  <a:pt x="918197" y="487794"/>
                </a:lnTo>
                <a:lnTo>
                  <a:pt x="918197" y="507365"/>
                </a:lnTo>
                <a:lnTo>
                  <a:pt x="926109" y="515277"/>
                </a:lnTo>
                <a:lnTo>
                  <a:pt x="935850" y="515277"/>
                </a:lnTo>
                <a:lnTo>
                  <a:pt x="2179904" y="515277"/>
                </a:lnTo>
                <a:lnTo>
                  <a:pt x="2187816" y="507365"/>
                </a:lnTo>
                <a:lnTo>
                  <a:pt x="2187816" y="487794"/>
                </a:lnTo>
                <a:close/>
              </a:path>
              <a:path w="2225675" h="1663700">
                <a:moveTo>
                  <a:pt x="2225611" y="987704"/>
                </a:moveTo>
                <a:lnTo>
                  <a:pt x="2225522" y="980909"/>
                </a:lnTo>
                <a:lnTo>
                  <a:pt x="2217153" y="966825"/>
                </a:lnTo>
                <a:lnTo>
                  <a:pt x="2176030" y="897674"/>
                </a:lnTo>
                <a:lnTo>
                  <a:pt x="2176030" y="966825"/>
                </a:lnTo>
                <a:lnTo>
                  <a:pt x="2134590" y="966825"/>
                </a:lnTo>
                <a:lnTo>
                  <a:pt x="2093506" y="897737"/>
                </a:lnTo>
                <a:lnTo>
                  <a:pt x="2093506" y="966825"/>
                </a:lnTo>
                <a:lnTo>
                  <a:pt x="2052027" y="966825"/>
                </a:lnTo>
                <a:lnTo>
                  <a:pt x="2010930" y="897699"/>
                </a:lnTo>
                <a:lnTo>
                  <a:pt x="2010930" y="966825"/>
                </a:lnTo>
                <a:lnTo>
                  <a:pt x="1969490" y="966825"/>
                </a:lnTo>
                <a:lnTo>
                  <a:pt x="1928393" y="897737"/>
                </a:lnTo>
                <a:lnTo>
                  <a:pt x="1928393" y="966800"/>
                </a:lnTo>
                <a:lnTo>
                  <a:pt x="1886940" y="966800"/>
                </a:lnTo>
                <a:lnTo>
                  <a:pt x="1842795" y="892594"/>
                </a:lnTo>
                <a:lnTo>
                  <a:pt x="1884260" y="892594"/>
                </a:lnTo>
                <a:lnTo>
                  <a:pt x="1928393" y="966800"/>
                </a:lnTo>
                <a:lnTo>
                  <a:pt x="1928393" y="897737"/>
                </a:lnTo>
                <a:lnTo>
                  <a:pt x="1925345" y="892606"/>
                </a:lnTo>
                <a:lnTo>
                  <a:pt x="1966798" y="892606"/>
                </a:lnTo>
                <a:lnTo>
                  <a:pt x="2010930" y="966825"/>
                </a:lnTo>
                <a:lnTo>
                  <a:pt x="2010930" y="897699"/>
                </a:lnTo>
                <a:lnTo>
                  <a:pt x="2007908" y="892606"/>
                </a:lnTo>
                <a:lnTo>
                  <a:pt x="2049360" y="892606"/>
                </a:lnTo>
                <a:lnTo>
                  <a:pt x="2093506" y="966825"/>
                </a:lnTo>
                <a:lnTo>
                  <a:pt x="2093506" y="897737"/>
                </a:lnTo>
                <a:lnTo>
                  <a:pt x="2090458" y="892606"/>
                </a:lnTo>
                <a:lnTo>
                  <a:pt x="2131911" y="892606"/>
                </a:lnTo>
                <a:lnTo>
                  <a:pt x="2176030" y="966825"/>
                </a:lnTo>
                <a:lnTo>
                  <a:pt x="2176030" y="897674"/>
                </a:lnTo>
                <a:lnTo>
                  <a:pt x="2173020" y="892606"/>
                </a:lnTo>
                <a:lnTo>
                  <a:pt x="2159597" y="870026"/>
                </a:lnTo>
                <a:lnTo>
                  <a:pt x="2159597" y="798931"/>
                </a:lnTo>
                <a:lnTo>
                  <a:pt x="2173008" y="776376"/>
                </a:lnTo>
                <a:lnTo>
                  <a:pt x="2217128" y="702157"/>
                </a:lnTo>
                <a:lnTo>
                  <a:pt x="2225522" y="688035"/>
                </a:lnTo>
                <a:lnTo>
                  <a:pt x="2225598" y="681240"/>
                </a:lnTo>
                <a:lnTo>
                  <a:pt x="2219350" y="670166"/>
                </a:lnTo>
                <a:lnTo>
                  <a:pt x="2213470" y="666750"/>
                </a:lnTo>
                <a:lnTo>
                  <a:pt x="2176056" y="666750"/>
                </a:lnTo>
                <a:lnTo>
                  <a:pt x="2176056" y="702157"/>
                </a:lnTo>
                <a:lnTo>
                  <a:pt x="2131911" y="776376"/>
                </a:lnTo>
                <a:lnTo>
                  <a:pt x="2124278" y="776376"/>
                </a:lnTo>
                <a:lnTo>
                  <a:pt x="2124278" y="811784"/>
                </a:lnTo>
                <a:lnTo>
                  <a:pt x="2124278" y="857224"/>
                </a:lnTo>
                <a:lnTo>
                  <a:pt x="790346" y="857224"/>
                </a:lnTo>
                <a:lnTo>
                  <a:pt x="773684" y="859383"/>
                </a:lnTo>
                <a:lnTo>
                  <a:pt x="735482" y="889139"/>
                </a:lnTo>
                <a:lnTo>
                  <a:pt x="727062" y="921004"/>
                </a:lnTo>
                <a:lnTo>
                  <a:pt x="729348" y="937247"/>
                </a:lnTo>
                <a:lnTo>
                  <a:pt x="735952" y="952741"/>
                </a:lnTo>
                <a:lnTo>
                  <a:pt x="783082" y="1032687"/>
                </a:lnTo>
                <a:lnTo>
                  <a:pt x="689330" y="971003"/>
                </a:lnTo>
                <a:lnTo>
                  <a:pt x="546646" y="877125"/>
                </a:lnTo>
                <a:lnTo>
                  <a:pt x="540194" y="833793"/>
                </a:lnTo>
                <a:lnTo>
                  <a:pt x="540753" y="817460"/>
                </a:lnTo>
                <a:lnTo>
                  <a:pt x="542531" y="801484"/>
                </a:lnTo>
                <a:lnTo>
                  <a:pt x="543267" y="796620"/>
                </a:lnTo>
                <a:lnTo>
                  <a:pt x="546442" y="791997"/>
                </a:lnTo>
                <a:lnTo>
                  <a:pt x="689876" y="697623"/>
                </a:lnTo>
                <a:lnTo>
                  <a:pt x="783082" y="636295"/>
                </a:lnTo>
                <a:lnTo>
                  <a:pt x="735952" y="716241"/>
                </a:lnTo>
                <a:lnTo>
                  <a:pt x="729348" y="731723"/>
                </a:lnTo>
                <a:lnTo>
                  <a:pt x="727062" y="747979"/>
                </a:lnTo>
                <a:lnTo>
                  <a:pt x="729107" y="764247"/>
                </a:lnTo>
                <a:lnTo>
                  <a:pt x="758571" y="803313"/>
                </a:lnTo>
                <a:lnTo>
                  <a:pt x="790346" y="811784"/>
                </a:lnTo>
                <a:lnTo>
                  <a:pt x="2124278" y="811784"/>
                </a:lnTo>
                <a:lnTo>
                  <a:pt x="2124278" y="776376"/>
                </a:lnTo>
                <a:lnTo>
                  <a:pt x="2090458" y="776376"/>
                </a:lnTo>
                <a:lnTo>
                  <a:pt x="2134590" y="702157"/>
                </a:lnTo>
                <a:lnTo>
                  <a:pt x="2176056" y="702157"/>
                </a:lnTo>
                <a:lnTo>
                  <a:pt x="2176056" y="666750"/>
                </a:lnTo>
                <a:lnTo>
                  <a:pt x="2093493" y="666750"/>
                </a:lnTo>
                <a:lnTo>
                  <a:pt x="2093493" y="702157"/>
                </a:lnTo>
                <a:lnTo>
                  <a:pt x="2049348" y="776376"/>
                </a:lnTo>
                <a:lnTo>
                  <a:pt x="2007908" y="776376"/>
                </a:lnTo>
                <a:lnTo>
                  <a:pt x="2052027" y="702157"/>
                </a:lnTo>
                <a:lnTo>
                  <a:pt x="2093493" y="702157"/>
                </a:lnTo>
                <a:lnTo>
                  <a:pt x="2093493" y="666750"/>
                </a:lnTo>
                <a:lnTo>
                  <a:pt x="2010943" y="666750"/>
                </a:lnTo>
                <a:lnTo>
                  <a:pt x="2010943" y="702157"/>
                </a:lnTo>
                <a:lnTo>
                  <a:pt x="1966823" y="776376"/>
                </a:lnTo>
                <a:lnTo>
                  <a:pt x="1925345" y="776376"/>
                </a:lnTo>
                <a:lnTo>
                  <a:pt x="1969490" y="702157"/>
                </a:lnTo>
                <a:lnTo>
                  <a:pt x="2010943" y="702157"/>
                </a:lnTo>
                <a:lnTo>
                  <a:pt x="2010943" y="666750"/>
                </a:lnTo>
                <a:lnTo>
                  <a:pt x="1928380" y="666750"/>
                </a:lnTo>
                <a:lnTo>
                  <a:pt x="1928380" y="702157"/>
                </a:lnTo>
                <a:lnTo>
                  <a:pt x="1884235" y="776376"/>
                </a:lnTo>
                <a:lnTo>
                  <a:pt x="1842782" y="776376"/>
                </a:lnTo>
                <a:lnTo>
                  <a:pt x="1886927" y="702157"/>
                </a:lnTo>
                <a:lnTo>
                  <a:pt x="1928380" y="702157"/>
                </a:lnTo>
                <a:lnTo>
                  <a:pt x="1928380" y="666750"/>
                </a:lnTo>
                <a:lnTo>
                  <a:pt x="1870659" y="666750"/>
                </a:lnTo>
                <a:lnTo>
                  <a:pt x="1864906" y="670039"/>
                </a:lnTo>
                <a:lnTo>
                  <a:pt x="1801698" y="776351"/>
                </a:lnTo>
                <a:lnTo>
                  <a:pt x="790346" y="776351"/>
                </a:lnTo>
                <a:lnTo>
                  <a:pt x="762431" y="748220"/>
                </a:lnTo>
                <a:lnTo>
                  <a:pt x="763435" y="741057"/>
                </a:lnTo>
                <a:lnTo>
                  <a:pt x="766343" y="734225"/>
                </a:lnTo>
                <a:lnTo>
                  <a:pt x="824077" y="636295"/>
                </a:lnTo>
                <a:lnTo>
                  <a:pt x="856348" y="581583"/>
                </a:lnTo>
                <a:lnTo>
                  <a:pt x="855091" y="572541"/>
                </a:lnTo>
                <a:lnTo>
                  <a:pt x="843241" y="561200"/>
                </a:lnTo>
                <a:lnTo>
                  <a:pt x="834161" y="560349"/>
                </a:lnTo>
                <a:lnTo>
                  <a:pt x="625500" y="697623"/>
                </a:lnTo>
                <a:lnTo>
                  <a:pt x="607555" y="635165"/>
                </a:lnTo>
                <a:lnTo>
                  <a:pt x="593610" y="607860"/>
                </a:lnTo>
                <a:lnTo>
                  <a:pt x="593610" y="718616"/>
                </a:lnTo>
                <a:lnTo>
                  <a:pt x="531863" y="759244"/>
                </a:lnTo>
                <a:lnTo>
                  <a:pt x="507580" y="796201"/>
                </a:lnTo>
                <a:lnTo>
                  <a:pt x="504863" y="833793"/>
                </a:lnTo>
                <a:lnTo>
                  <a:pt x="505587" y="852893"/>
                </a:lnTo>
                <a:lnTo>
                  <a:pt x="515734" y="893533"/>
                </a:lnTo>
                <a:lnTo>
                  <a:pt x="593178" y="950125"/>
                </a:lnTo>
                <a:lnTo>
                  <a:pt x="578586" y="1007046"/>
                </a:lnTo>
                <a:lnTo>
                  <a:pt x="560527" y="1048181"/>
                </a:lnTo>
                <a:lnTo>
                  <a:pt x="541134" y="1073150"/>
                </a:lnTo>
                <a:lnTo>
                  <a:pt x="522516" y="1081557"/>
                </a:lnTo>
                <a:lnTo>
                  <a:pt x="504761" y="1073848"/>
                </a:lnTo>
                <a:lnTo>
                  <a:pt x="469303" y="1015085"/>
                </a:lnTo>
                <a:lnTo>
                  <a:pt x="454952" y="966000"/>
                </a:lnTo>
                <a:lnTo>
                  <a:pt x="445109" y="905052"/>
                </a:lnTo>
                <a:lnTo>
                  <a:pt x="441464" y="833221"/>
                </a:lnTo>
                <a:lnTo>
                  <a:pt x="445109" y="761428"/>
                </a:lnTo>
                <a:lnTo>
                  <a:pt x="454952" y="700493"/>
                </a:lnTo>
                <a:lnTo>
                  <a:pt x="469303" y="651395"/>
                </a:lnTo>
                <a:lnTo>
                  <a:pt x="486460" y="615124"/>
                </a:lnTo>
                <a:lnTo>
                  <a:pt x="522516" y="584923"/>
                </a:lnTo>
                <a:lnTo>
                  <a:pt x="541350" y="593483"/>
                </a:lnTo>
                <a:lnTo>
                  <a:pt x="560895" y="618871"/>
                </a:lnTo>
                <a:lnTo>
                  <a:pt x="579031" y="660717"/>
                </a:lnTo>
                <a:lnTo>
                  <a:pt x="593610" y="718616"/>
                </a:lnTo>
                <a:lnTo>
                  <a:pt x="593610" y="607860"/>
                </a:lnTo>
                <a:lnTo>
                  <a:pt x="583793" y="588619"/>
                </a:lnTo>
                <a:lnTo>
                  <a:pt x="580161" y="584923"/>
                </a:lnTo>
                <a:lnTo>
                  <a:pt x="555142" y="559549"/>
                </a:lnTo>
                <a:lnTo>
                  <a:pt x="522541" y="549516"/>
                </a:lnTo>
                <a:lnTo>
                  <a:pt x="492290" y="558012"/>
                </a:lnTo>
                <a:lnTo>
                  <a:pt x="444995" y="617880"/>
                </a:lnTo>
                <a:lnTo>
                  <a:pt x="428167" y="663829"/>
                </a:lnTo>
                <a:lnTo>
                  <a:pt x="416013" y="716838"/>
                </a:lnTo>
                <a:lnTo>
                  <a:pt x="408647" y="774204"/>
                </a:lnTo>
                <a:lnTo>
                  <a:pt x="406158" y="833221"/>
                </a:lnTo>
                <a:lnTo>
                  <a:pt x="408647" y="892238"/>
                </a:lnTo>
                <a:lnTo>
                  <a:pt x="416013" y="949617"/>
                </a:lnTo>
                <a:lnTo>
                  <a:pt x="428167" y="1002626"/>
                </a:lnTo>
                <a:lnTo>
                  <a:pt x="444995" y="1048575"/>
                </a:lnTo>
                <a:lnTo>
                  <a:pt x="466407" y="1084745"/>
                </a:lnTo>
                <a:lnTo>
                  <a:pt x="522541" y="1116926"/>
                </a:lnTo>
                <a:lnTo>
                  <a:pt x="554863" y="1107046"/>
                </a:lnTo>
                <a:lnTo>
                  <a:pt x="580199" y="1081557"/>
                </a:lnTo>
                <a:lnTo>
                  <a:pt x="583336" y="1078407"/>
                </a:lnTo>
                <a:lnTo>
                  <a:pt x="607034" y="1032548"/>
                </a:lnTo>
                <a:lnTo>
                  <a:pt x="625017" y="971003"/>
                </a:lnTo>
                <a:lnTo>
                  <a:pt x="830249" y="1106017"/>
                </a:lnTo>
                <a:lnTo>
                  <a:pt x="833602" y="1106970"/>
                </a:lnTo>
                <a:lnTo>
                  <a:pt x="841375" y="1106970"/>
                </a:lnTo>
                <a:lnTo>
                  <a:pt x="845781" y="1105306"/>
                </a:lnTo>
                <a:lnTo>
                  <a:pt x="855091" y="1096403"/>
                </a:lnTo>
                <a:lnTo>
                  <a:pt x="856348" y="1087361"/>
                </a:lnTo>
                <a:lnTo>
                  <a:pt x="824103" y="1032687"/>
                </a:lnTo>
                <a:lnTo>
                  <a:pt x="766343" y="934720"/>
                </a:lnTo>
                <a:lnTo>
                  <a:pt x="763435" y="927887"/>
                </a:lnTo>
                <a:lnTo>
                  <a:pt x="762431" y="920724"/>
                </a:lnTo>
                <a:lnTo>
                  <a:pt x="763320" y="913549"/>
                </a:lnTo>
                <a:lnTo>
                  <a:pt x="790346" y="892594"/>
                </a:lnTo>
                <a:lnTo>
                  <a:pt x="1801698" y="892594"/>
                </a:lnTo>
                <a:lnTo>
                  <a:pt x="1864906" y="998918"/>
                </a:lnTo>
                <a:lnTo>
                  <a:pt x="1870659" y="1002195"/>
                </a:lnTo>
                <a:lnTo>
                  <a:pt x="2213470" y="1002195"/>
                </a:lnTo>
                <a:lnTo>
                  <a:pt x="2219325" y="998778"/>
                </a:lnTo>
                <a:lnTo>
                  <a:pt x="2225611" y="9877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123717" y="1960272"/>
            <a:ext cx="4040504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655" dirty="0">
                <a:latin typeface="Arial MT"/>
                <a:cs typeface="Arial MT"/>
              </a:rPr>
              <a:t>Ob</a:t>
            </a:r>
            <a:r>
              <a:rPr sz="5500" spc="660" dirty="0">
                <a:latin typeface="Arial MT"/>
                <a:cs typeface="Arial MT"/>
              </a:rPr>
              <a:t>j</a:t>
            </a:r>
            <a:r>
              <a:rPr sz="5500" spc="655" dirty="0">
                <a:latin typeface="Arial MT"/>
                <a:cs typeface="Arial MT"/>
              </a:rPr>
              <a:t>ec</a:t>
            </a:r>
            <a:r>
              <a:rPr sz="5500" spc="660" dirty="0">
                <a:latin typeface="Arial MT"/>
                <a:cs typeface="Arial MT"/>
              </a:rPr>
              <a:t>ti</a:t>
            </a:r>
            <a:r>
              <a:rPr sz="5500" spc="655" dirty="0">
                <a:latin typeface="Arial MT"/>
                <a:cs typeface="Arial MT"/>
              </a:rPr>
              <a:t>ve</a:t>
            </a:r>
            <a:r>
              <a:rPr sz="5500" dirty="0">
                <a:latin typeface="Arial MT"/>
                <a:cs typeface="Arial MT"/>
              </a:rPr>
              <a:t>s</a:t>
            </a:r>
            <a:endParaRPr sz="55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8355" y="3813895"/>
            <a:ext cx="8562975" cy="4216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0"/>
              </a:spcBef>
            </a:pPr>
            <a:r>
              <a:rPr sz="2950" spc="95" dirty="0">
                <a:solidFill>
                  <a:srgbClr val="FFFFFF"/>
                </a:solidFill>
                <a:latin typeface="Tahoma"/>
                <a:cs typeface="Tahoma"/>
              </a:rPr>
              <a:t>There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05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95" dirty="0">
                <a:solidFill>
                  <a:srgbClr val="FFFFFF"/>
                </a:solidFill>
                <a:latin typeface="Tahoma"/>
                <a:cs typeface="Tahoma"/>
              </a:rPr>
              <a:t>numerous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45" dirty="0">
                <a:solidFill>
                  <a:srgbClr val="FFFFFF"/>
                </a:solidFill>
                <a:latin typeface="Tahoma"/>
                <a:cs typeface="Tahoma"/>
              </a:rPr>
              <a:t>ways</a:t>
            </a:r>
            <a:r>
              <a:rPr sz="295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9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25" dirty="0">
                <a:solidFill>
                  <a:srgbClr val="FFFFFF"/>
                </a:solidFill>
                <a:latin typeface="Tahoma"/>
                <a:cs typeface="Tahoma"/>
              </a:rPr>
              <a:t>identify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50" dirty="0">
                <a:solidFill>
                  <a:srgbClr val="FFFFFF"/>
                </a:solidFill>
                <a:latin typeface="Tahoma"/>
                <a:cs typeface="Tahoma"/>
              </a:rPr>
              <a:t>glaucoma, </a:t>
            </a:r>
            <a:r>
              <a:rPr sz="2950" spc="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7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50" spc="2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50" spc="22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950" spc="10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950" spc="204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950" spc="30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950" spc="7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50" spc="2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50" spc="28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950" spc="1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950" spc="2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50" spc="1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950" spc="54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950" spc="10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50" spc="1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950" spc="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950" spc="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950" spc="-254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434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2950" spc="7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5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950" spc="204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95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50" spc="204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50" spc="-1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2950" spc="10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50" spc="-15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2950" spc="54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950" spc="10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50" spc="2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50" spc="220" dirty="0">
                <a:solidFill>
                  <a:srgbClr val="FFFFFF"/>
                </a:solidFill>
                <a:latin typeface="Tahoma"/>
                <a:cs typeface="Tahoma"/>
              </a:rPr>
              <a:t>t  </a:t>
            </a:r>
            <a:r>
              <a:rPr sz="2950" spc="190" dirty="0">
                <a:solidFill>
                  <a:srgbClr val="FFFFFF"/>
                </a:solidFill>
                <a:latin typeface="Tahoma"/>
                <a:cs typeface="Tahoma"/>
              </a:rPr>
              <a:t>technique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7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295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22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25" dirty="0">
                <a:solidFill>
                  <a:srgbClr val="FFFFFF"/>
                </a:solidFill>
                <a:latin typeface="Tahoma"/>
                <a:cs typeface="Tahoma"/>
              </a:rPr>
              <a:t>identify</a:t>
            </a:r>
            <a:r>
              <a:rPr sz="295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215" dirty="0">
                <a:solidFill>
                  <a:srgbClr val="FFFFFF"/>
                </a:solidFill>
                <a:latin typeface="Tahoma"/>
                <a:cs typeface="Tahoma"/>
              </a:rPr>
              <a:t>glaucoma</a:t>
            </a:r>
            <a:r>
              <a:rPr sz="295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8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40" dirty="0">
                <a:solidFill>
                  <a:srgbClr val="FFFFFF"/>
                </a:solidFill>
                <a:latin typeface="Tahoma"/>
                <a:cs typeface="Tahoma"/>
              </a:rPr>
              <a:t>cup-to- </a:t>
            </a:r>
            <a:r>
              <a:rPr sz="2950" spc="-9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70" dirty="0">
                <a:solidFill>
                  <a:srgbClr val="FFFFFF"/>
                </a:solidFill>
                <a:latin typeface="Tahoma"/>
                <a:cs typeface="Tahoma"/>
              </a:rPr>
              <a:t>disc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40" dirty="0">
                <a:solidFill>
                  <a:srgbClr val="FFFFFF"/>
                </a:solidFill>
                <a:latin typeface="Tahoma"/>
                <a:cs typeface="Tahoma"/>
              </a:rPr>
              <a:t>ratio.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65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220" dirty="0">
                <a:solidFill>
                  <a:srgbClr val="FFFFFF"/>
                </a:solidFill>
                <a:latin typeface="Tahoma"/>
                <a:cs typeface="Tahoma"/>
              </a:rPr>
              <a:t>image</a:t>
            </a:r>
            <a:r>
              <a:rPr sz="295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35" dirty="0">
                <a:solidFill>
                  <a:srgbClr val="FFFFFF"/>
                </a:solidFill>
                <a:latin typeface="Tahoma"/>
                <a:cs typeface="Tahoma"/>
              </a:rPr>
              <a:t>processing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225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45" dirty="0">
                <a:solidFill>
                  <a:srgbClr val="FFFFFF"/>
                </a:solidFill>
                <a:latin typeface="Tahoma"/>
                <a:cs typeface="Tahoma"/>
              </a:rPr>
              <a:t>like </a:t>
            </a:r>
            <a:r>
              <a:rPr sz="2950" spc="150" dirty="0">
                <a:solidFill>
                  <a:srgbClr val="FFFFFF"/>
                </a:solidFill>
                <a:latin typeface="Tahoma"/>
                <a:cs typeface="Tahoma"/>
              </a:rPr>
              <a:t> binarization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9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40" dirty="0">
                <a:solidFill>
                  <a:srgbClr val="FFFFFF"/>
                </a:solidFill>
                <a:latin typeface="Tahoma"/>
                <a:cs typeface="Tahoma"/>
              </a:rPr>
              <a:t>cup-to-disc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14" dirty="0">
                <a:solidFill>
                  <a:srgbClr val="FFFFFF"/>
                </a:solidFill>
                <a:latin typeface="Tahoma"/>
                <a:cs typeface="Tahoma"/>
              </a:rPr>
              <a:t>ratio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8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950" spc="-3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70" dirty="0">
                <a:solidFill>
                  <a:srgbClr val="FFFFFF"/>
                </a:solidFill>
                <a:latin typeface="Tahoma"/>
                <a:cs typeface="Tahoma"/>
              </a:rPr>
              <a:t>calculated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204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2950" spc="-9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35" dirty="0">
                <a:solidFill>
                  <a:srgbClr val="FFFFFF"/>
                </a:solidFill>
                <a:latin typeface="Tahoma"/>
                <a:cs typeface="Tahoma"/>
              </a:rPr>
              <a:t>this project </a:t>
            </a:r>
            <a:r>
              <a:rPr sz="2950" spc="24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2950" spc="160" dirty="0">
                <a:solidFill>
                  <a:srgbClr val="FFFFFF"/>
                </a:solidFill>
                <a:latin typeface="Tahoma"/>
                <a:cs typeface="Tahoma"/>
              </a:rPr>
              <a:t>utilized </a:t>
            </a:r>
            <a:r>
              <a:rPr sz="2950" spc="19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2950" spc="40" dirty="0">
                <a:solidFill>
                  <a:srgbClr val="FFFFFF"/>
                </a:solidFill>
                <a:latin typeface="Tahoma"/>
                <a:cs typeface="Tahoma"/>
              </a:rPr>
              <a:t>assess </a:t>
            </a:r>
            <a:r>
              <a:rPr sz="2950" spc="19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950" spc="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8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950" spc="10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95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50" spc="204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950" spc="22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950" spc="1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950" spc="54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95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50" spc="1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950" spc="1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950" spc="204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950" spc="8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950" spc="1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95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50" spc="1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950" spc="204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950" spc="8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950" spc="8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50" spc="3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10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50" spc="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2950" spc="20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50" spc="-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50" spc="204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950" spc="-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950" spc="7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50" spc="23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50" spc="200" dirty="0">
                <a:solidFill>
                  <a:srgbClr val="FFFFFF"/>
                </a:solidFill>
                <a:latin typeface="Tahoma"/>
                <a:cs typeface="Tahoma"/>
              </a:rPr>
              <a:t>g  </a:t>
            </a:r>
            <a:r>
              <a:rPr sz="2950" spc="80" dirty="0">
                <a:solidFill>
                  <a:srgbClr val="FFFFFF"/>
                </a:solidFill>
                <a:latin typeface="Tahoma"/>
                <a:cs typeface="Tahoma"/>
              </a:rPr>
              <a:t>classification.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356656" y="5740222"/>
            <a:ext cx="2333625" cy="8826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2400" spc="409" dirty="0">
                <a:solidFill>
                  <a:srgbClr val="FFFFFF"/>
                </a:solidFill>
                <a:latin typeface="Tahoma"/>
                <a:cs typeface="Tahoma"/>
              </a:rPr>
              <a:t>Vision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2400" spc="415" dirty="0">
                <a:solidFill>
                  <a:srgbClr val="FFFFFF"/>
                </a:solidFill>
                <a:latin typeface="Tahoma"/>
                <a:cs typeface="Tahoma"/>
              </a:rPr>
              <a:t>Preservation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425998" y="5800344"/>
            <a:ext cx="2079625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505" dirty="0">
                <a:solidFill>
                  <a:srgbClr val="FFFFFF"/>
                </a:solidFill>
                <a:latin typeface="Tahoma"/>
                <a:cs typeface="Tahoma"/>
              </a:rPr>
              <a:t>Automated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385566" y="9464106"/>
            <a:ext cx="21570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79195" algn="l"/>
              </a:tabLst>
            </a:pPr>
            <a:r>
              <a:rPr sz="2450" spc="570" dirty="0">
                <a:solidFill>
                  <a:srgbClr val="FFFFFF"/>
                </a:solidFill>
                <a:latin typeface="Tahoma"/>
                <a:cs typeface="Tahoma"/>
              </a:rPr>
              <a:t>Z</a:t>
            </a:r>
            <a:r>
              <a:rPr sz="2450" spc="5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450" spc="56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50" spc="27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5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450" spc="54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450" spc="56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450" spc="46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610962" y="9464106"/>
            <a:ext cx="17024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6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50" spc="560" dirty="0">
                <a:solidFill>
                  <a:srgbClr val="FFFFFF"/>
                </a:solidFill>
                <a:latin typeface="Tahoma"/>
                <a:cs typeface="Tahoma"/>
              </a:rPr>
              <a:t>cc</a:t>
            </a:r>
            <a:r>
              <a:rPr sz="2450" spc="54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450" spc="38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450" spc="4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50" spc="48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450" spc="1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5597" y="489485"/>
            <a:ext cx="2438399" cy="8667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244258" y="2449511"/>
            <a:ext cx="47625" cy="1276350"/>
          </a:xfrm>
          <a:custGeom>
            <a:avLst/>
            <a:gdLst/>
            <a:ahLst/>
            <a:cxnLst/>
            <a:rect l="l" t="t" r="r" b="b"/>
            <a:pathLst>
              <a:path w="47625" h="1276350">
                <a:moveTo>
                  <a:pt x="0" y="1252445"/>
                </a:moveTo>
                <a:lnTo>
                  <a:pt x="0" y="23865"/>
                </a:lnTo>
                <a:lnTo>
                  <a:pt x="23812" y="0"/>
                </a:lnTo>
                <a:lnTo>
                  <a:pt x="33078" y="1876"/>
                </a:lnTo>
                <a:lnTo>
                  <a:pt x="40647" y="6992"/>
                </a:lnTo>
                <a:lnTo>
                  <a:pt x="45752" y="14578"/>
                </a:lnTo>
                <a:lnTo>
                  <a:pt x="47624" y="23865"/>
                </a:lnTo>
                <a:lnTo>
                  <a:pt x="47624" y="1252445"/>
                </a:lnTo>
                <a:lnTo>
                  <a:pt x="45752" y="1261731"/>
                </a:lnTo>
                <a:lnTo>
                  <a:pt x="40647" y="1269317"/>
                </a:lnTo>
                <a:lnTo>
                  <a:pt x="33078" y="1274434"/>
                </a:lnTo>
                <a:lnTo>
                  <a:pt x="23812" y="1276310"/>
                </a:lnTo>
                <a:lnTo>
                  <a:pt x="14546" y="1274434"/>
                </a:lnTo>
                <a:lnTo>
                  <a:pt x="6977" y="1269317"/>
                </a:lnTo>
                <a:lnTo>
                  <a:pt x="1872" y="1261731"/>
                </a:lnTo>
                <a:lnTo>
                  <a:pt x="0" y="12524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59953" y="2497132"/>
            <a:ext cx="7828280" cy="1390650"/>
          </a:xfrm>
          <a:custGeom>
            <a:avLst/>
            <a:gdLst/>
            <a:ahLst/>
            <a:cxnLst/>
            <a:rect l="l" t="t" r="r" b="b"/>
            <a:pathLst>
              <a:path w="7828280" h="1390650">
                <a:moveTo>
                  <a:pt x="7828046" y="1390631"/>
                </a:moveTo>
                <a:lnTo>
                  <a:pt x="261576" y="1390631"/>
                </a:lnTo>
                <a:lnTo>
                  <a:pt x="214647" y="1386398"/>
                </a:lnTo>
                <a:lnTo>
                  <a:pt x="170441" y="1374199"/>
                </a:lnTo>
                <a:lnTo>
                  <a:pt x="129705" y="1354781"/>
                </a:lnTo>
                <a:lnTo>
                  <a:pt x="93186" y="1328891"/>
                </a:lnTo>
                <a:lnTo>
                  <a:pt x="61631" y="1297277"/>
                </a:lnTo>
                <a:lnTo>
                  <a:pt x="35788" y="1260687"/>
                </a:lnTo>
                <a:lnTo>
                  <a:pt x="16404" y="1219868"/>
                </a:lnTo>
                <a:lnTo>
                  <a:pt x="4225" y="1175567"/>
                </a:lnTo>
                <a:lnTo>
                  <a:pt x="0" y="1128534"/>
                </a:lnTo>
                <a:lnTo>
                  <a:pt x="0" y="262097"/>
                </a:lnTo>
                <a:lnTo>
                  <a:pt x="4225" y="215063"/>
                </a:lnTo>
                <a:lnTo>
                  <a:pt x="16405" y="170763"/>
                </a:lnTo>
                <a:lnTo>
                  <a:pt x="35792" y="129944"/>
                </a:lnTo>
                <a:lnTo>
                  <a:pt x="61639" y="93353"/>
                </a:lnTo>
                <a:lnTo>
                  <a:pt x="93202" y="61740"/>
                </a:lnTo>
                <a:lnTo>
                  <a:pt x="129733" y="35850"/>
                </a:lnTo>
                <a:lnTo>
                  <a:pt x="170486" y="16431"/>
                </a:lnTo>
                <a:lnTo>
                  <a:pt x="214714" y="4232"/>
                </a:lnTo>
                <a:lnTo>
                  <a:pt x="261671" y="0"/>
                </a:lnTo>
                <a:lnTo>
                  <a:pt x="7828046" y="0"/>
                </a:lnTo>
                <a:lnTo>
                  <a:pt x="7828046" y="1390631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4172" y="6734698"/>
            <a:ext cx="10734675" cy="47625"/>
          </a:xfrm>
          <a:custGeom>
            <a:avLst/>
            <a:gdLst/>
            <a:ahLst/>
            <a:cxnLst/>
            <a:rect l="l" t="t" r="r" b="b"/>
            <a:pathLst>
              <a:path w="10734675" h="47625">
                <a:moveTo>
                  <a:pt x="10710828" y="47624"/>
                </a:moveTo>
                <a:lnTo>
                  <a:pt x="23803" y="47624"/>
                </a:lnTo>
                <a:lnTo>
                  <a:pt x="14541" y="45752"/>
                </a:lnTo>
                <a:lnTo>
                  <a:pt x="6974" y="40647"/>
                </a:lnTo>
                <a:lnTo>
                  <a:pt x="1871" y="33078"/>
                </a:lnTo>
                <a:lnTo>
                  <a:pt x="0" y="23812"/>
                </a:lnTo>
                <a:lnTo>
                  <a:pt x="1871" y="14546"/>
                </a:lnTo>
                <a:lnTo>
                  <a:pt x="6974" y="6976"/>
                </a:lnTo>
                <a:lnTo>
                  <a:pt x="14541" y="1872"/>
                </a:lnTo>
                <a:lnTo>
                  <a:pt x="23803" y="0"/>
                </a:lnTo>
                <a:lnTo>
                  <a:pt x="10710828" y="0"/>
                </a:lnTo>
                <a:lnTo>
                  <a:pt x="10720090" y="1872"/>
                </a:lnTo>
                <a:lnTo>
                  <a:pt x="10727657" y="6976"/>
                </a:lnTo>
                <a:lnTo>
                  <a:pt x="10732760" y="14546"/>
                </a:lnTo>
                <a:lnTo>
                  <a:pt x="10734632" y="23812"/>
                </a:lnTo>
                <a:lnTo>
                  <a:pt x="10732760" y="33078"/>
                </a:lnTo>
                <a:lnTo>
                  <a:pt x="10727657" y="40647"/>
                </a:lnTo>
                <a:lnTo>
                  <a:pt x="10720090" y="45752"/>
                </a:lnTo>
                <a:lnTo>
                  <a:pt x="10710828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934172" y="5143513"/>
            <a:ext cx="13466444" cy="3628390"/>
            <a:chOff x="3934172" y="5143513"/>
            <a:chExt cx="13466444" cy="3628390"/>
          </a:xfrm>
        </p:grpSpPr>
        <p:sp>
          <p:nvSpPr>
            <p:cNvPr id="7" name="object 7"/>
            <p:cNvSpPr/>
            <p:nvPr/>
          </p:nvSpPr>
          <p:spPr>
            <a:xfrm>
              <a:off x="3934172" y="6881895"/>
              <a:ext cx="10734675" cy="47625"/>
            </a:xfrm>
            <a:custGeom>
              <a:avLst/>
              <a:gdLst/>
              <a:ahLst/>
              <a:cxnLst/>
              <a:rect l="l" t="t" r="r" b="b"/>
              <a:pathLst>
                <a:path w="10734675" h="47625">
                  <a:moveTo>
                    <a:pt x="10710828" y="47624"/>
                  </a:moveTo>
                  <a:lnTo>
                    <a:pt x="23803" y="47624"/>
                  </a:lnTo>
                  <a:lnTo>
                    <a:pt x="14541" y="45752"/>
                  </a:lnTo>
                  <a:lnTo>
                    <a:pt x="6974" y="40647"/>
                  </a:lnTo>
                  <a:lnTo>
                    <a:pt x="1871" y="33078"/>
                  </a:lnTo>
                  <a:lnTo>
                    <a:pt x="0" y="23812"/>
                  </a:lnTo>
                  <a:lnTo>
                    <a:pt x="1871" y="14546"/>
                  </a:lnTo>
                  <a:lnTo>
                    <a:pt x="6974" y="6976"/>
                  </a:lnTo>
                  <a:lnTo>
                    <a:pt x="14541" y="1872"/>
                  </a:lnTo>
                  <a:lnTo>
                    <a:pt x="23803" y="0"/>
                  </a:lnTo>
                  <a:lnTo>
                    <a:pt x="10710828" y="0"/>
                  </a:lnTo>
                  <a:lnTo>
                    <a:pt x="10720090" y="1872"/>
                  </a:lnTo>
                  <a:lnTo>
                    <a:pt x="10727657" y="6976"/>
                  </a:lnTo>
                  <a:lnTo>
                    <a:pt x="10732760" y="14546"/>
                  </a:lnTo>
                  <a:lnTo>
                    <a:pt x="10734632" y="23812"/>
                  </a:lnTo>
                  <a:lnTo>
                    <a:pt x="10732760" y="33078"/>
                  </a:lnTo>
                  <a:lnTo>
                    <a:pt x="10727657" y="40647"/>
                  </a:lnTo>
                  <a:lnTo>
                    <a:pt x="10720090" y="45752"/>
                  </a:lnTo>
                  <a:lnTo>
                    <a:pt x="10710828" y="47624"/>
                  </a:lnTo>
                  <a:close/>
                </a:path>
              </a:pathLst>
            </a:custGeom>
            <a:solidFill>
              <a:srgbClr val="000000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5080" y="5600032"/>
              <a:ext cx="2743199" cy="3171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25657" y="5143547"/>
              <a:ext cx="2743199" cy="3171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1780" y="5561355"/>
              <a:ext cx="2771774" cy="3200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8102" y="5143543"/>
              <a:ext cx="2771774" cy="32003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10790" y="5445370"/>
              <a:ext cx="2857499" cy="33051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643403" y="5226800"/>
              <a:ext cx="2686049" cy="31051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71640" y="5143513"/>
              <a:ext cx="2828924" cy="327659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028215" y="5143537"/>
            <a:ext cx="3235960" cy="3716020"/>
            <a:chOff x="1028215" y="5143537"/>
            <a:chExt cx="3235960" cy="371602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215" y="5572886"/>
              <a:ext cx="2847974" cy="32861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5804" y="5143537"/>
              <a:ext cx="2847974" cy="32861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9110" y="5664935"/>
              <a:ext cx="2187161" cy="2187152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14870481" y="5901740"/>
            <a:ext cx="2225675" cy="1663700"/>
          </a:xfrm>
          <a:custGeom>
            <a:avLst/>
            <a:gdLst/>
            <a:ahLst/>
            <a:cxnLst/>
            <a:rect l="l" t="t" r="r" b="b"/>
            <a:pathLst>
              <a:path w="2225675" h="1663700">
                <a:moveTo>
                  <a:pt x="734593" y="568299"/>
                </a:moveTo>
                <a:lnTo>
                  <a:pt x="732878" y="561174"/>
                </a:lnTo>
                <a:lnTo>
                  <a:pt x="715810" y="499554"/>
                </a:lnTo>
                <a:lnTo>
                  <a:pt x="695718" y="444030"/>
                </a:lnTo>
                <a:lnTo>
                  <a:pt x="695718" y="557771"/>
                </a:lnTo>
                <a:lnTo>
                  <a:pt x="672782" y="573620"/>
                </a:lnTo>
                <a:lnTo>
                  <a:pt x="653643" y="517791"/>
                </a:lnTo>
                <a:lnTo>
                  <a:pt x="631190" y="470776"/>
                </a:lnTo>
                <a:lnTo>
                  <a:pt x="605891" y="433158"/>
                </a:lnTo>
                <a:lnTo>
                  <a:pt x="590791" y="418122"/>
                </a:lnTo>
                <a:lnTo>
                  <a:pt x="578167" y="405549"/>
                </a:lnTo>
                <a:lnTo>
                  <a:pt x="548500" y="388543"/>
                </a:lnTo>
                <a:lnTo>
                  <a:pt x="517321" y="382739"/>
                </a:lnTo>
                <a:lnTo>
                  <a:pt x="489038" y="387540"/>
                </a:lnTo>
                <a:lnTo>
                  <a:pt x="436968" y="423989"/>
                </a:lnTo>
                <a:lnTo>
                  <a:pt x="413727" y="454355"/>
                </a:lnTo>
                <a:lnTo>
                  <a:pt x="392709" y="491959"/>
                </a:lnTo>
                <a:lnTo>
                  <a:pt x="374180" y="536130"/>
                </a:lnTo>
                <a:lnTo>
                  <a:pt x="358406" y="586257"/>
                </a:lnTo>
                <a:lnTo>
                  <a:pt x="345668" y="641667"/>
                </a:lnTo>
                <a:lnTo>
                  <a:pt x="336232" y="701738"/>
                </a:lnTo>
                <a:lnTo>
                  <a:pt x="330377" y="765810"/>
                </a:lnTo>
                <a:lnTo>
                  <a:pt x="328358" y="833221"/>
                </a:lnTo>
                <a:lnTo>
                  <a:pt x="330377" y="900671"/>
                </a:lnTo>
                <a:lnTo>
                  <a:pt x="336232" y="964730"/>
                </a:lnTo>
                <a:lnTo>
                  <a:pt x="345668" y="1024801"/>
                </a:lnTo>
                <a:lnTo>
                  <a:pt x="358406" y="1080211"/>
                </a:lnTo>
                <a:lnTo>
                  <a:pt x="374180" y="1130338"/>
                </a:lnTo>
                <a:lnTo>
                  <a:pt x="392709" y="1174508"/>
                </a:lnTo>
                <a:lnTo>
                  <a:pt x="413727" y="1212113"/>
                </a:lnTo>
                <a:lnTo>
                  <a:pt x="436968" y="1242466"/>
                </a:lnTo>
                <a:lnTo>
                  <a:pt x="489038" y="1278928"/>
                </a:lnTo>
                <a:lnTo>
                  <a:pt x="517321" y="1283728"/>
                </a:lnTo>
                <a:lnTo>
                  <a:pt x="554672" y="1275651"/>
                </a:lnTo>
                <a:lnTo>
                  <a:pt x="589432" y="1251966"/>
                </a:lnTo>
                <a:lnTo>
                  <a:pt x="621004" y="1213446"/>
                </a:lnTo>
                <a:lnTo>
                  <a:pt x="648792" y="1160894"/>
                </a:lnTo>
                <a:lnTo>
                  <a:pt x="672172" y="1095095"/>
                </a:lnTo>
                <a:lnTo>
                  <a:pt x="695147" y="1110907"/>
                </a:lnTo>
                <a:lnTo>
                  <a:pt x="677545" y="1170216"/>
                </a:lnTo>
                <a:lnTo>
                  <a:pt x="656920" y="1223403"/>
                </a:lnTo>
                <a:lnTo>
                  <a:pt x="633679" y="1269911"/>
                </a:lnTo>
                <a:lnTo>
                  <a:pt x="608215" y="1309204"/>
                </a:lnTo>
                <a:lnTo>
                  <a:pt x="580923" y="1340726"/>
                </a:lnTo>
                <a:lnTo>
                  <a:pt x="522478" y="1378254"/>
                </a:lnTo>
                <a:lnTo>
                  <a:pt x="492112" y="1383157"/>
                </a:lnTo>
                <a:lnTo>
                  <a:pt x="465035" y="1379372"/>
                </a:lnTo>
                <a:lnTo>
                  <a:pt x="413486" y="1350479"/>
                </a:lnTo>
                <a:lnTo>
                  <a:pt x="366687" y="1296162"/>
                </a:lnTo>
                <a:lnTo>
                  <a:pt x="345541" y="1260576"/>
                </a:lnTo>
                <a:lnTo>
                  <a:pt x="326161" y="1219987"/>
                </a:lnTo>
                <a:lnTo>
                  <a:pt x="308749" y="1174826"/>
                </a:lnTo>
                <a:lnTo>
                  <a:pt x="293484" y="1125562"/>
                </a:lnTo>
                <a:lnTo>
                  <a:pt x="280555" y="1072629"/>
                </a:lnTo>
                <a:lnTo>
                  <a:pt x="270167" y="1016482"/>
                </a:lnTo>
                <a:lnTo>
                  <a:pt x="262509" y="957580"/>
                </a:lnTo>
                <a:lnTo>
                  <a:pt x="257771" y="896353"/>
                </a:lnTo>
                <a:lnTo>
                  <a:pt x="256146" y="833259"/>
                </a:lnTo>
                <a:lnTo>
                  <a:pt x="257771" y="770166"/>
                </a:lnTo>
                <a:lnTo>
                  <a:pt x="262509" y="708939"/>
                </a:lnTo>
                <a:lnTo>
                  <a:pt x="270167" y="650024"/>
                </a:lnTo>
                <a:lnTo>
                  <a:pt x="280555" y="593877"/>
                </a:lnTo>
                <a:lnTo>
                  <a:pt x="293484" y="540943"/>
                </a:lnTo>
                <a:lnTo>
                  <a:pt x="308749" y="491680"/>
                </a:lnTo>
                <a:lnTo>
                  <a:pt x="326161" y="446519"/>
                </a:lnTo>
                <a:lnTo>
                  <a:pt x="345541" y="405930"/>
                </a:lnTo>
                <a:lnTo>
                  <a:pt x="366687" y="370344"/>
                </a:lnTo>
                <a:lnTo>
                  <a:pt x="413486" y="316014"/>
                </a:lnTo>
                <a:lnTo>
                  <a:pt x="465035" y="287134"/>
                </a:lnTo>
                <a:lnTo>
                  <a:pt x="492112" y="283349"/>
                </a:lnTo>
                <a:lnTo>
                  <a:pt x="522630" y="288290"/>
                </a:lnTo>
                <a:lnTo>
                  <a:pt x="581317" y="326110"/>
                </a:lnTo>
                <a:lnTo>
                  <a:pt x="608698" y="357886"/>
                </a:lnTo>
                <a:lnTo>
                  <a:pt x="634225" y="397497"/>
                </a:lnTo>
                <a:lnTo>
                  <a:pt x="657504" y="444385"/>
                </a:lnTo>
                <a:lnTo>
                  <a:pt x="678129" y="497992"/>
                </a:lnTo>
                <a:lnTo>
                  <a:pt x="695718" y="557771"/>
                </a:lnTo>
                <a:lnTo>
                  <a:pt x="695718" y="444030"/>
                </a:lnTo>
                <a:lnTo>
                  <a:pt x="672617" y="394106"/>
                </a:lnTo>
                <a:lnTo>
                  <a:pt x="647090" y="351053"/>
                </a:lnTo>
                <a:lnTo>
                  <a:pt x="619353" y="314960"/>
                </a:lnTo>
                <a:lnTo>
                  <a:pt x="589673" y="286219"/>
                </a:lnTo>
                <a:lnTo>
                  <a:pt x="525754" y="252323"/>
                </a:lnTo>
                <a:lnTo>
                  <a:pt x="492099" y="247942"/>
                </a:lnTo>
                <a:lnTo>
                  <a:pt x="462140" y="251320"/>
                </a:lnTo>
                <a:lnTo>
                  <a:pt x="405472" y="277304"/>
                </a:lnTo>
                <a:lnTo>
                  <a:pt x="354152" y="326745"/>
                </a:lnTo>
                <a:lnTo>
                  <a:pt x="330898" y="359448"/>
                </a:lnTo>
                <a:lnTo>
                  <a:pt x="309422" y="397002"/>
                </a:lnTo>
                <a:lnTo>
                  <a:pt x="289902" y="439115"/>
                </a:lnTo>
                <a:lnTo>
                  <a:pt x="272503" y="485432"/>
                </a:lnTo>
                <a:lnTo>
                  <a:pt x="257340" y="535622"/>
                </a:lnTo>
                <a:lnTo>
                  <a:pt x="244602" y="589368"/>
                </a:lnTo>
                <a:lnTo>
                  <a:pt x="234429" y="646341"/>
                </a:lnTo>
                <a:lnTo>
                  <a:pt x="226961" y="706196"/>
                </a:lnTo>
                <a:lnTo>
                  <a:pt x="222377" y="768604"/>
                </a:lnTo>
                <a:lnTo>
                  <a:pt x="220814" y="833221"/>
                </a:lnTo>
                <a:lnTo>
                  <a:pt x="222377" y="897877"/>
                </a:lnTo>
                <a:lnTo>
                  <a:pt x="226961" y="960285"/>
                </a:lnTo>
                <a:lnTo>
                  <a:pt x="234429" y="1020140"/>
                </a:lnTo>
                <a:lnTo>
                  <a:pt x="244602" y="1077112"/>
                </a:lnTo>
                <a:lnTo>
                  <a:pt x="257340" y="1130846"/>
                </a:lnTo>
                <a:lnTo>
                  <a:pt x="272503" y="1181049"/>
                </a:lnTo>
                <a:lnTo>
                  <a:pt x="289902" y="1227366"/>
                </a:lnTo>
                <a:lnTo>
                  <a:pt x="309422" y="1269466"/>
                </a:lnTo>
                <a:lnTo>
                  <a:pt x="330898" y="1307033"/>
                </a:lnTo>
                <a:lnTo>
                  <a:pt x="354152" y="1339723"/>
                </a:lnTo>
                <a:lnTo>
                  <a:pt x="405472" y="1389164"/>
                </a:lnTo>
                <a:lnTo>
                  <a:pt x="462140" y="1415148"/>
                </a:lnTo>
                <a:lnTo>
                  <a:pt x="492099" y="1418526"/>
                </a:lnTo>
                <a:lnTo>
                  <a:pt x="525614" y="1414170"/>
                </a:lnTo>
                <a:lnTo>
                  <a:pt x="585368" y="1383157"/>
                </a:lnTo>
                <a:lnTo>
                  <a:pt x="618896" y="1351965"/>
                </a:lnTo>
                <a:lnTo>
                  <a:pt x="646582" y="1316126"/>
                </a:lnTo>
                <a:lnTo>
                  <a:pt x="672071" y="1273378"/>
                </a:lnTo>
                <a:lnTo>
                  <a:pt x="695058" y="1224076"/>
                </a:lnTo>
                <a:lnTo>
                  <a:pt x="715264" y="1168641"/>
                </a:lnTo>
                <a:lnTo>
                  <a:pt x="732383" y="1107427"/>
                </a:lnTo>
                <a:lnTo>
                  <a:pt x="734123" y="1100289"/>
                </a:lnTo>
                <a:lnTo>
                  <a:pt x="732142" y="1095095"/>
                </a:lnTo>
                <a:lnTo>
                  <a:pt x="731278" y="1092822"/>
                </a:lnTo>
                <a:lnTo>
                  <a:pt x="671728" y="1051877"/>
                </a:lnTo>
                <a:lnTo>
                  <a:pt x="666877" y="1048524"/>
                </a:lnTo>
                <a:lnTo>
                  <a:pt x="660831" y="1047813"/>
                </a:lnTo>
                <a:lnTo>
                  <a:pt x="650024" y="1051877"/>
                </a:lnTo>
                <a:lnTo>
                  <a:pt x="645960" y="1056424"/>
                </a:lnTo>
                <a:lnTo>
                  <a:pt x="644525" y="1062037"/>
                </a:lnTo>
                <a:lnTo>
                  <a:pt x="624840" y="1125524"/>
                </a:lnTo>
                <a:lnTo>
                  <a:pt x="601370" y="1177239"/>
                </a:lnTo>
                <a:lnTo>
                  <a:pt x="575005" y="1215834"/>
                </a:lnTo>
                <a:lnTo>
                  <a:pt x="546684" y="1239977"/>
                </a:lnTo>
                <a:lnTo>
                  <a:pt x="517296" y="1248321"/>
                </a:lnTo>
                <a:lnTo>
                  <a:pt x="494957" y="1243393"/>
                </a:lnTo>
                <a:lnTo>
                  <a:pt x="451383" y="1205585"/>
                </a:lnTo>
                <a:lnTo>
                  <a:pt x="412648" y="1133881"/>
                </a:lnTo>
                <a:lnTo>
                  <a:pt x="396354" y="1086599"/>
                </a:lnTo>
                <a:lnTo>
                  <a:pt x="382803" y="1032383"/>
                </a:lnTo>
                <a:lnTo>
                  <a:pt x="372503" y="971740"/>
                </a:lnTo>
                <a:lnTo>
                  <a:pt x="365937" y="905179"/>
                </a:lnTo>
                <a:lnTo>
                  <a:pt x="363639" y="833259"/>
                </a:lnTo>
                <a:lnTo>
                  <a:pt x="365937" y="761263"/>
                </a:lnTo>
                <a:lnTo>
                  <a:pt x="372503" y="694702"/>
                </a:lnTo>
                <a:lnTo>
                  <a:pt x="382803" y="634060"/>
                </a:lnTo>
                <a:lnTo>
                  <a:pt x="396354" y="579843"/>
                </a:lnTo>
                <a:lnTo>
                  <a:pt x="412648" y="532561"/>
                </a:lnTo>
                <a:lnTo>
                  <a:pt x="431152" y="492721"/>
                </a:lnTo>
                <a:lnTo>
                  <a:pt x="472821" y="437451"/>
                </a:lnTo>
                <a:lnTo>
                  <a:pt x="517296" y="418122"/>
                </a:lnTo>
                <a:lnTo>
                  <a:pt x="546900" y="426567"/>
                </a:lnTo>
                <a:lnTo>
                  <a:pt x="601865" y="490067"/>
                </a:lnTo>
                <a:lnTo>
                  <a:pt x="625398" y="542429"/>
                </a:lnTo>
                <a:lnTo>
                  <a:pt x="645071" y="606704"/>
                </a:lnTo>
                <a:lnTo>
                  <a:pt x="646493" y="612330"/>
                </a:lnTo>
                <a:lnTo>
                  <a:pt x="650570" y="616915"/>
                </a:lnTo>
                <a:lnTo>
                  <a:pt x="661428" y="621004"/>
                </a:lnTo>
                <a:lnTo>
                  <a:pt x="667499" y="620268"/>
                </a:lnTo>
                <a:lnTo>
                  <a:pt x="672249" y="616953"/>
                </a:lnTo>
                <a:lnTo>
                  <a:pt x="731748" y="575729"/>
                </a:lnTo>
                <a:lnTo>
                  <a:pt x="732561" y="573620"/>
                </a:lnTo>
                <a:lnTo>
                  <a:pt x="734593" y="568299"/>
                </a:lnTo>
                <a:close/>
              </a:path>
              <a:path w="2225675" h="1663700">
                <a:moveTo>
                  <a:pt x="843330" y="482600"/>
                </a:moveTo>
                <a:lnTo>
                  <a:pt x="841616" y="482600"/>
                </a:lnTo>
                <a:lnTo>
                  <a:pt x="825080" y="419100"/>
                </a:lnTo>
                <a:lnTo>
                  <a:pt x="806069" y="355600"/>
                </a:lnTo>
                <a:lnTo>
                  <a:pt x="804443" y="351739"/>
                </a:lnTo>
                <a:lnTo>
                  <a:pt x="804443" y="469900"/>
                </a:lnTo>
                <a:lnTo>
                  <a:pt x="799706" y="482600"/>
                </a:lnTo>
                <a:lnTo>
                  <a:pt x="787654" y="482600"/>
                </a:lnTo>
                <a:lnTo>
                  <a:pt x="780173" y="495300"/>
                </a:lnTo>
                <a:lnTo>
                  <a:pt x="761771" y="431800"/>
                </a:lnTo>
                <a:lnTo>
                  <a:pt x="740752" y="381000"/>
                </a:lnTo>
                <a:lnTo>
                  <a:pt x="717296" y="330200"/>
                </a:lnTo>
                <a:lnTo>
                  <a:pt x="691591" y="279400"/>
                </a:lnTo>
                <a:lnTo>
                  <a:pt x="663841" y="241300"/>
                </a:lnTo>
                <a:lnTo>
                  <a:pt x="634250" y="215900"/>
                </a:lnTo>
                <a:lnTo>
                  <a:pt x="602996" y="177800"/>
                </a:lnTo>
                <a:lnTo>
                  <a:pt x="570280" y="165100"/>
                </a:lnTo>
                <a:lnTo>
                  <a:pt x="536295" y="139700"/>
                </a:lnTo>
                <a:lnTo>
                  <a:pt x="501243" y="127000"/>
                </a:lnTo>
                <a:lnTo>
                  <a:pt x="432765" y="127000"/>
                </a:lnTo>
                <a:lnTo>
                  <a:pt x="401027" y="139700"/>
                </a:lnTo>
                <a:lnTo>
                  <a:pt x="340499" y="177800"/>
                </a:lnTo>
                <a:lnTo>
                  <a:pt x="311950" y="203200"/>
                </a:lnTo>
                <a:lnTo>
                  <a:pt x="258940" y="254000"/>
                </a:lnTo>
                <a:lnTo>
                  <a:pt x="234734" y="292100"/>
                </a:lnTo>
                <a:lnTo>
                  <a:pt x="212229" y="330200"/>
                </a:lnTo>
                <a:lnTo>
                  <a:pt x="191554" y="381000"/>
                </a:lnTo>
                <a:lnTo>
                  <a:pt x="172834" y="419100"/>
                </a:lnTo>
                <a:lnTo>
                  <a:pt x="156184" y="469900"/>
                </a:lnTo>
                <a:lnTo>
                  <a:pt x="141757" y="533400"/>
                </a:lnTo>
                <a:lnTo>
                  <a:pt x="129667" y="584200"/>
                </a:lnTo>
                <a:lnTo>
                  <a:pt x="120040" y="647700"/>
                </a:lnTo>
                <a:lnTo>
                  <a:pt x="113004" y="698500"/>
                </a:lnTo>
                <a:lnTo>
                  <a:pt x="108699" y="762000"/>
                </a:lnTo>
                <a:lnTo>
                  <a:pt x="107226" y="825500"/>
                </a:lnTo>
                <a:lnTo>
                  <a:pt x="108699" y="889000"/>
                </a:lnTo>
                <a:lnTo>
                  <a:pt x="113004" y="952500"/>
                </a:lnTo>
                <a:lnTo>
                  <a:pt x="120040" y="1016000"/>
                </a:lnTo>
                <a:lnTo>
                  <a:pt x="129667" y="1066800"/>
                </a:lnTo>
                <a:lnTo>
                  <a:pt x="141757" y="1130300"/>
                </a:lnTo>
                <a:lnTo>
                  <a:pt x="156184" y="1181100"/>
                </a:lnTo>
                <a:lnTo>
                  <a:pt x="172834" y="1231900"/>
                </a:lnTo>
                <a:lnTo>
                  <a:pt x="191554" y="1270000"/>
                </a:lnTo>
                <a:lnTo>
                  <a:pt x="212229" y="1320800"/>
                </a:lnTo>
                <a:lnTo>
                  <a:pt x="234734" y="1358900"/>
                </a:lnTo>
                <a:lnTo>
                  <a:pt x="258940" y="1397000"/>
                </a:lnTo>
                <a:lnTo>
                  <a:pt x="284721" y="1422400"/>
                </a:lnTo>
                <a:lnTo>
                  <a:pt x="311950" y="1460500"/>
                </a:lnTo>
                <a:lnTo>
                  <a:pt x="340499" y="1485900"/>
                </a:lnTo>
                <a:lnTo>
                  <a:pt x="370230" y="1498600"/>
                </a:lnTo>
                <a:lnTo>
                  <a:pt x="401027" y="1511300"/>
                </a:lnTo>
                <a:lnTo>
                  <a:pt x="432765" y="1524000"/>
                </a:lnTo>
                <a:lnTo>
                  <a:pt x="501103" y="1524000"/>
                </a:lnTo>
                <a:lnTo>
                  <a:pt x="536028" y="1511300"/>
                </a:lnTo>
                <a:lnTo>
                  <a:pt x="569912" y="1498600"/>
                </a:lnTo>
                <a:lnTo>
                  <a:pt x="586219" y="1485900"/>
                </a:lnTo>
                <a:lnTo>
                  <a:pt x="602538" y="1473200"/>
                </a:lnTo>
                <a:lnTo>
                  <a:pt x="633717" y="1447800"/>
                </a:lnTo>
                <a:lnTo>
                  <a:pt x="663257" y="1409700"/>
                </a:lnTo>
                <a:lnTo>
                  <a:pt x="690956" y="1371600"/>
                </a:lnTo>
                <a:lnTo>
                  <a:pt x="716635" y="1320800"/>
                </a:lnTo>
                <a:lnTo>
                  <a:pt x="740092" y="1270000"/>
                </a:lnTo>
                <a:lnTo>
                  <a:pt x="761136" y="1219200"/>
                </a:lnTo>
                <a:lnTo>
                  <a:pt x="779564" y="1168400"/>
                </a:lnTo>
                <a:lnTo>
                  <a:pt x="803833" y="1181100"/>
                </a:lnTo>
                <a:lnTo>
                  <a:pt x="786739" y="1244600"/>
                </a:lnTo>
                <a:lnTo>
                  <a:pt x="767219" y="1295400"/>
                </a:lnTo>
                <a:lnTo>
                  <a:pt x="745426" y="1346200"/>
                </a:lnTo>
                <a:lnTo>
                  <a:pt x="721550" y="1397000"/>
                </a:lnTo>
                <a:lnTo>
                  <a:pt x="695756" y="1447800"/>
                </a:lnTo>
                <a:lnTo>
                  <a:pt x="668210" y="1485900"/>
                </a:lnTo>
                <a:lnTo>
                  <a:pt x="639076" y="1524000"/>
                </a:lnTo>
                <a:lnTo>
                  <a:pt x="608545" y="1549400"/>
                </a:lnTo>
                <a:lnTo>
                  <a:pt x="576757" y="1574800"/>
                </a:lnTo>
                <a:lnTo>
                  <a:pt x="543915" y="1600200"/>
                </a:lnTo>
                <a:lnTo>
                  <a:pt x="475678" y="1625600"/>
                </a:lnTo>
                <a:lnTo>
                  <a:pt x="409016" y="1625600"/>
                </a:lnTo>
                <a:lnTo>
                  <a:pt x="378040" y="1612900"/>
                </a:lnTo>
                <a:lnTo>
                  <a:pt x="347814" y="1600200"/>
                </a:lnTo>
                <a:lnTo>
                  <a:pt x="318439" y="1587500"/>
                </a:lnTo>
                <a:lnTo>
                  <a:pt x="289979" y="1562100"/>
                </a:lnTo>
                <a:lnTo>
                  <a:pt x="262547" y="1549400"/>
                </a:lnTo>
                <a:lnTo>
                  <a:pt x="236220" y="1511300"/>
                </a:lnTo>
                <a:lnTo>
                  <a:pt x="211099" y="1485900"/>
                </a:lnTo>
                <a:lnTo>
                  <a:pt x="187274" y="1447800"/>
                </a:lnTo>
                <a:lnTo>
                  <a:pt x="164833" y="1409700"/>
                </a:lnTo>
                <a:lnTo>
                  <a:pt x="143878" y="1371600"/>
                </a:lnTo>
                <a:lnTo>
                  <a:pt x="124472" y="1320800"/>
                </a:lnTo>
                <a:lnTo>
                  <a:pt x="106730" y="1282700"/>
                </a:lnTo>
                <a:lnTo>
                  <a:pt x="90728" y="1231900"/>
                </a:lnTo>
                <a:lnTo>
                  <a:pt x="76568" y="1181100"/>
                </a:lnTo>
                <a:lnTo>
                  <a:pt x="64338" y="1117600"/>
                </a:lnTo>
                <a:lnTo>
                  <a:pt x="54140" y="1066800"/>
                </a:lnTo>
                <a:lnTo>
                  <a:pt x="46037" y="1003300"/>
                </a:lnTo>
                <a:lnTo>
                  <a:pt x="40144" y="952500"/>
                </a:lnTo>
                <a:lnTo>
                  <a:pt x="36537" y="889000"/>
                </a:lnTo>
                <a:lnTo>
                  <a:pt x="35318" y="825500"/>
                </a:lnTo>
                <a:lnTo>
                  <a:pt x="36537" y="762000"/>
                </a:lnTo>
                <a:lnTo>
                  <a:pt x="40144" y="698500"/>
                </a:lnTo>
                <a:lnTo>
                  <a:pt x="46037" y="647700"/>
                </a:lnTo>
                <a:lnTo>
                  <a:pt x="54140" y="584200"/>
                </a:lnTo>
                <a:lnTo>
                  <a:pt x="64338" y="533400"/>
                </a:lnTo>
                <a:lnTo>
                  <a:pt x="76568" y="482600"/>
                </a:lnTo>
                <a:lnTo>
                  <a:pt x="90728" y="419100"/>
                </a:lnTo>
                <a:lnTo>
                  <a:pt x="106730" y="381000"/>
                </a:lnTo>
                <a:lnTo>
                  <a:pt x="124472" y="330200"/>
                </a:lnTo>
                <a:lnTo>
                  <a:pt x="143878" y="279400"/>
                </a:lnTo>
                <a:lnTo>
                  <a:pt x="164833" y="241300"/>
                </a:lnTo>
                <a:lnTo>
                  <a:pt x="187274" y="203200"/>
                </a:lnTo>
                <a:lnTo>
                  <a:pt x="211099" y="165100"/>
                </a:lnTo>
                <a:lnTo>
                  <a:pt x="262547" y="114300"/>
                </a:lnTo>
                <a:lnTo>
                  <a:pt x="318439" y="63500"/>
                </a:lnTo>
                <a:lnTo>
                  <a:pt x="378040" y="38100"/>
                </a:lnTo>
                <a:lnTo>
                  <a:pt x="409016" y="25400"/>
                </a:lnTo>
                <a:lnTo>
                  <a:pt x="440639" y="25400"/>
                </a:lnTo>
                <a:lnTo>
                  <a:pt x="475818" y="38100"/>
                </a:lnTo>
                <a:lnTo>
                  <a:pt x="510413" y="38100"/>
                </a:lnTo>
                <a:lnTo>
                  <a:pt x="577215" y="76200"/>
                </a:lnTo>
                <a:lnTo>
                  <a:pt x="609066" y="101600"/>
                </a:lnTo>
                <a:lnTo>
                  <a:pt x="639673" y="127000"/>
                </a:lnTo>
                <a:lnTo>
                  <a:pt x="668858" y="165100"/>
                </a:lnTo>
                <a:lnTo>
                  <a:pt x="696442" y="215900"/>
                </a:lnTo>
                <a:lnTo>
                  <a:pt x="722249" y="254000"/>
                </a:lnTo>
                <a:lnTo>
                  <a:pt x="746137" y="304800"/>
                </a:lnTo>
                <a:lnTo>
                  <a:pt x="767905" y="355600"/>
                </a:lnTo>
                <a:lnTo>
                  <a:pt x="787400" y="419100"/>
                </a:lnTo>
                <a:lnTo>
                  <a:pt x="804443" y="469900"/>
                </a:lnTo>
                <a:lnTo>
                  <a:pt x="804443" y="351739"/>
                </a:lnTo>
                <a:lnTo>
                  <a:pt x="784720" y="304800"/>
                </a:lnTo>
                <a:lnTo>
                  <a:pt x="761199" y="254000"/>
                </a:lnTo>
                <a:lnTo>
                  <a:pt x="735660" y="203200"/>
                </a:lnTo>
                <a:lnTo>
                  <a:pt x="708253" y="165100"/>
                </a:lnTo>
                <a:lnTo>
                  <a:pt x="679145" y="127000"/>
                </a:lnTo>
                <a:lnTo>
                  <a:pt x="648474" y="88900"/>
                </a:lnTo>
                <a:lnTo>
                  <a:pt x="616419" y="63500"/>
                </a:lnTo>
                <a:lnTo>
                  <a:pt x="583120" y="38100"/>
                </a:lnTo>
                <a:lnTo>
                  <a:pt x="548741" y="25400"/>
                </a:lnTo>
                <a:lnTo>
                  <a:pt x="513435" y="0"/>
                </a:lnTo>
                <a:lnTo>
                  <a:pt x="375615" y="0"/>
                </a:lnTo>
                <a:lnTo>
                  <a:pt x="344157" y="12700"/>
                </a:lnTo>
                <a:lnTo>
                  <a:pt x="283781" y="50800"/>
                </a:lnTo>
                <a:lnTo>
                  <a:pt x="255041" y="76200"/>
                </a:lnTo>
                <a:lnTo>
                  <a:pt x="200875" y="127000"/>
                </a:lnTo>
                <a:lnTo>
                  <a:pt x="175628" y="165100"/>
                </a:lnTo>
                <a:lnTo>
                  <a:pt x="151701" y="203200"/>
                </a:lnTo>
                <a:lnTo>
                  <a:pt x="129209" y="241300"/>
                </a:lnTo>
                <a:lnTo>
                  <a:pt x="108216" y="279400"/>
                </a:lnTo>
                <a:lnTo>
                  <a:pt x="88811" y="330200"/>
                </a:lnTo>
                <a:lnTo>
                  <a:pt x="71081" y="368300"/>
                </a:lnTo>
                <a:lnTo>
                  <a:pt x="55130" y="419100"/>
                </a:lnTo>
                <a:lnTo>
                  <a:pt x="41021" y="469900"/>
                </a:lnTo>
                <a:lnTo>
                  <a:pt x="28841" y="533400"/>
                </a:lnTo>
                <a:lnTo>
                  <a:pt x="18681" y="584200"/>
                </a:lnTo>
                <a:lnTo>
                  <a:pt x="10642" y="647700"/>
                </a:lnTo>
                <a:lnTo>
                  <a:pt x="4787" y="698500"/>
                </a:lnTo>
                <a:lnTo>
                  <a:pt x="1206" y="762000"/>
                </a:lnTo>
                <a:lnTo>
                  <a:pt x="0" y="825500"/>
                </a:lnTo>
                <a:lnTo>
                  <a:pt x="1206" y="889000"/>
                </a:lnTo>
                <a:lnTo>
                  <a:pt x="4787" y="952500"/>
                </a:lnTo>
                <a:lnTo>
                  <a:pt x="10642" y="1003300"/>
                </a:lnTo>
                <a:lnTo>
                  <a:pt x="18681" y="1066800"/>
                </a:lnTo>
                <a:lnTo>
                  <a:pt x="28841" y="1117600"/>
                </a:lnTo>
                <a:lnTo>
                  <a:pt x="41021" y="1181100"/>
                </a:lnTo>
                <a:lnTo>
                  <a:pt x="55130" y="1231900"/>
                </a:lnTo>
                <a:lnTo>
                  <a:pt x="71081" y="1282700"/>
                </a:lnTo>
                <a:lnTo>
                  <a:pt x="88811" y="1333500"/>
                </a:lnTo>
                <a:lnTo>
                  <a:pt x="108216" y="1371600"/>
                </a:lnTo>
                <a:lnTo>
                  <a:pt x="129209" y="1409700"/>
                </a:lnTo>
                <a:lnTo>
                  <a:pt x="151701" y="1460500"/>
                </a:lnTo>
                <a:lnTo>
                  <a:pt x="175628" y="1485900"/>
                </a:lnTo>
                <a:lnTo>
                  <a:pt x="200875" y="1524000"/>
                </a:lnTo>
                <a:lnTo>
                  <a:pt x="227380" y="1562100"/>
                </a:lnTo>
                <a:lnTo>
                  <a:pt x="255041" y="1587500"/>
                </a:lnTo>
                <a:lnTo>
                  <a:pt x="283781" y="1600200"/>
                </a:lnTo>
                <a:lnTo>
                  <a:pt x="313524" y="1625600"/>
                </a:lnTo>
                <a:lnTo>
                  <a:pt x="344157" y="1638300"/>
                </a:lnTo>
                <a:lnTo>
                  <a:pt x="407809" y="1663700"/>
                </a:lnTo>
                <a:lnTo>
                  <a:pt x="440639" y="1663700"/>
                </a:lnTo>
                <a:lnTo>
                  <a:pt x="477697" y="1651000"/>
                </a:lnTo>
                <a:lnTo>
                  <a:pt x="513969" y="1651000"/>
                </a:lnTo>
                <a:lnTo>
                  <a:pt x="566508" y="1625600"/>
                </a:lnTo>
                <a:lnTo>
                  <a:pt x="616826" y="1587500"/>
                </a:lnTo>
                <a:lnTo>
                  <a:pt x="648690" y="1562100"/>
                </a:lnTo>
                <a:lnTo>
                  <a:pt x="679119" y="1524000"/>
                </a:lnTo>
                <a:lnTo>
                  <a:pt x="707986" y="1485900"/>
                </a:lnTo>
                <a:lnTo>
                  <a:pt x="735152" y="1447800"/>
                </a:lnTo>
                <a:lnTo>
                  <a:pt x="760501" y="1397000"/>
                </a:lnTo>
                <a:lnTo>
                  <a:pt x="783907" y="1346200"/>
                </a:lnTo>
                <a:lnTo>
                  <a:pt x="805205" y="1295400"/>
                </a:lnTo>
                <a:lnTo>
                  <a:pt x="824306" y="1244600"/>
                </a:lnTo>
                <a:lnTo>
                  <a:pt x="841044" y="1181100"/>
                </a:lnTo>
                <a:lnTo>
                  <a:pt x="842759" y="1168400"/>
                </a:lnTo>
                <a:lnTo>
                  <a:pt x="839952" y="1168400"/>
                </a:lnTo>
                <a:lnTo>
                  <a:pt x="833970" y="1155700"/>
                </a:lnTo>
                <a:lnTo>
                  <a:pt x="774344" y="1117600"/>
                </a:lnTo>
                <a:lnTo>
                  <a:pt x="757428" y="1117600"/>
                </a:lnTo>
                <a:lnTo>
                  <a:pt x="753325" y="1130300"/>
                </a:lnTo>
                <a:lnTo>
                  <a:pt x="751903" y="1130300"/>
                </a:lnTo>
                <a:lnTo>
                  <a:pt x="733602" y="1193800"/>
                </a:lnTo>
                <a:lnTo>
                  <a:pt x="712177" y="1244600"/>
                </a:lnTo>
                <a:lnTo>
                  <a:pt x="687946" y="1308100"/>
                </a:lnTo>
                <a:lnTo>
                  <a:pt x="661212" y="1346200"/>
                </a:lnTo>
                <a:lnTo>
                  <a:pt x="632282" y="1397000"/>
                </a:lnTo>
                <a:lnTo>
                  <a:pt x="601459" y="1422400"/>
                </a:lnTo>
                <a:lnTo>
                  <a:pt x="569036" y="1447800"/>
                </a:lnTo>
                <a:lnTo>
                  <a:pt x="535343" y="1473200"/>
                </a:lnTo>
                <a:lnTo>
                  <a:pt x="500659" y="1485900"/>
                </a:lnTo>
                <a:lnTo>
                  <a:pt x="434263" y="1485900"/>
                </a:lnTo>
                <a:lnTo>
                  <a:pt x="374802" y="1460500"/>
                </a:lnTo>
                <a:lnTo>
                  <a:pt x="319722" y="1422400"/>
                </a:lnTo>
                <a:lnTo>
                  <a:pt x="294170" y="1384300"/>
                </a:lnTo>
                <a:lnTo>
                  <a:pt x="270129" y="1358900"/>
                </a:lnTo>
                <a:lnTo>
                  <a:pt x="247726" y="1320800"/>
                </a:lnTo>
                <a:lnTo>
                  <a:pt x="227101" y="1270000"/>
                </a:lnTo>
                <a:lnTo>
                  <a:pt x="208394" y="1231900"/>
                </a:lnTo>
                <a:lnTo>
                  <a:pt x="191744" y="1181100"/>
                </a:lnTo>
                <a:lnTo>
                  <a:pt x="177279" y="1130300"/>
                </a:lnTo>
                <a:lnTo>
                  <a:pt x="165138" y="1066800"/>
                </a:lnTo>
                <a:lnTo>
                  <a:pt x="155460" y="1016000"/>
                </a:lnTo>
                <a:lnTo>
                  <a:pt x="148374" y="952500"/>
                </a:lnTo>
                <a:lnTo>
                  <a:pt x="144018" y="889000"/>
                </a:lnTo>
                <a:lnTo>
                  <a:pt x="142544" y="825500"/>
                </a:lnTo>
                <a:lnTo>
                  <a:pt x="144018" y="762000"/>
                </a:lnTo>
                <a:lnTo>
                  <a:pt x="148374" y="698500"/>
                </a:lnTo>
                <a:lnTo>
                  <a:pt x="155460" y="635000"/>
                </a:lnTo>
                <a:lnTo>
                  <a:pt x="165138" y="584200"/>
                </a:lnTo>
                <a:lnTo>
                  <a:pt x="177279" y="533400"/>
                </a:lnTo>
                <a:lnTo>
                  <a:pt x="191744" y="469900"/>
                </a:lnTo>
                <a:lnTo>
                  <a:pt x="208394" y="431800"/>
                </a:lnTo>
                <a:lnTo>
                  <a:pt x="227101" y="381000"/>
                </a:lnTo>
                <a:lnTo>
                  <a:pt x="247726" y="342900"/>
                </a:lnTo>
                <a:lnTo>
                  <a:pt x="270129" y="304800"/>
                </a:lnTo>
                <a:lnTo>
                  <a:pt x="294170" y="266700"/>
                </a:lnTo>
                <a:lnTo>
                  <a:pt x="346646" y="215900"/>
                </a:lnTo>
                <a:lnTo>
                  <a:pt x="404050" y="177800"/>
                </a:lnTo>
                <a:lnTo>
                  <a:pt x="434263" y="165100"/>
                </a:lnTo>
                <a:lnTo>
                  <a:pt x="500799" y="165100"/>
                </a:lnTo>
                <a:lnTo>
                  <a:pt x="569404" y="203200"/>
                </a:lnTo>
                <a:lnTo>
                  <a:pt x="601903" y="228600"/>
                </a:lnTo>
                <a:lnTo>
                  <a:pt x="632802" y="266700"/>
                </a:lnTo>
                <a:lnTo>
                  <a:pt x="661784" y="304800"/>
                </a:lnTo>
                <a:lnTo>
                  <a:pt x="688530" y="355600"/>
                </a:lnTo>
                <a:lnTo>
                  <a:pt x="712762" y="406400"/>
                </a:lnTo>
                <a:lnTo>
                  <a:pt x="734174" y="457200"/>
                </a:lnTo>
                <a:lnTo>
                  <a:pt x="752424" y="520700"/>
                </a:lnTo>
                <a:lnTo>
                  <a:pt x="753859" y="533400"/>
                </a:lnTo>
                <a:lnTo>
                  <a:pt x="763346" y="533400"/>
                </a:lnTo>
                <a:lnTo>
                  <a:pt x="768756" y="546100"/>
                </a:lnTo>
                <a:lnTo>
                  <a:pt x="774839" y="533400"/>
                </a:lnTo>
                <a:lnTo>
                  <a:pt x="834428" y="495300"/>
                </a:lnTo>
                <a:lnTo>
                  <a:pt x="840460" y="495300"/>
                </a:lnTo>
                <a:lnTo>
                  <a:pt x="843330" y="482600"/>
                </a:lnTo>
                <a:close/>
              </a:path>
              <a:path w="2225675" h="1663700">
                <a:moveTo>
                  <a:pt x="1763750" y="1010958"/>
                </a:moveTo>
                <a:lnTo>
                  <a:pt x="1755838" y="1003046"/>
                </a:lnTo>
                <a:lnTo>
                  <a:pt x="1070089" y="1003046"/>
                </a:lnTo>
                <a:lnTo>
                  <a:pt x="1062189" y="1010958"/>
                </a:lnTo>
                <a:lnTo>
                  <a:pt x="1062189" y="1030528"/>
                </a:lnTo>
                <a:lnTo>
                  <a:pt x="1070089" y="1038428"/>
                </a:lnTo>
                <a:lnTo>
                  <a:pt x="1746084" y="1038428"/>
                </a:lnTo>
                <a:lnTo>
                  <a:pt x="1755838" y="1038428"/>
                </a:lnTo>
                <a:lnTo>
                  <a:pt x="1763750" y="1030528"/>
                </a:lnTo>
                <a:lnTo>
                  <a:pt x="1763750" y="1010958"/>
                </a:lnTo>
                <a:close/>
              </a:path>
              <a:path w="2225675" h="1663700">
                <a:moveTo>
                  <a:pt x="1763750" y="638454"/>
                </a:moveTo>
                <a:lnTo>
                  <a:pt x="1755838" y="630542"/>
                </a:lnTo>
                <a:lnTo>
                  <a:pt x="1079842" y="630542"/>
                </a:lnTo>
                <a:lnTo>
                  <a:pt x="1070089" y="630542"/>
                </a:lnTo>
                <a:lnTo>
                  <a:pt x="1062189" y="638454"/>
                </a:lnTo>
                <a:lnTo>
                  <a:pt x="1062189" y="658025"/>
                </a:lnTo>
                <a:lnTo>
                  <a:pt x="1070089" y="665937"/>
                </a:lnTo>
                <a:lnTo>
                  <a:pt x="1755838" y="665937"/>
                </a:lnTo>
                <a:lnTo>
                  <a:pt x="1763750" y="658025"/>
                </a:lnTo>
                <a:lnTo>
                  <a:pt x="1763750" y="638454"/>
                </a:lnTo>
                <a:close/>
              </a:path>
              <a:path w="2225675" h="1663700">
                <a:moveTo>
                  <a:pt x="2187816" y="1161592"/>
                </a:moveTo>
                <a:lnTo>
                  <a:pt x="2179917" y="1153680"/>
                </a:lnTo>
                <a:lnTo>
                  <a:pt x="2170176" y="1153680"/>
                </a:lnTo>
                <a:lnTo>
                  <a:pt x="926096" y="1153680"/>
                </a:lnTo>
                <a:lnTo>
                  <a:pt x="918197" y="1161592"/>
                </a:lnTo>
                <a:lnTo>
                  <a:pt x="918197" y="1181163"/>
                </a:lnTo>
                <a:lnTo>
                  <a:pt x="926096" y="1189075"/>
                </a:lnTo>
                <a:lnTo>
                  <a:pt x="2179904" y="1189075"/>
                </a:lnTo>
                <a:lnTo>
                  <a:pt x="2187816" y="1181163"/>
                </a:lnTo>
                <a:lnTo>
                  <a:pt x="2187816" y="1161592"/>
                </a:lnTo>
                <a:close/>
              </a:path>
              <a:path w="2225675" h="1663700">
                <a:moveTo>
                  <a:pt x="2187816" y="487794"/>
                </a:moveTo>
                <a:lnTo>
                  <a:pt x="2179904" y="479894"/>
                </a:lnTo>
                <a:lnTo>
                  <a:pt x="926096" y="479894"/>
                </a:lnTo>
                <a:lnTo>
                  <a:pt x="918197" y="487794"/>
                </a:lnTo>
                <a:lnTo>
                  <a:pt x="918197" y="507365"/>
                </a:lnTo>
                <a:lnTo>
                  <a:pt x="926096" y="515277"/>
                </a:lnTo>
                <a:lnTo>
                  <a:pt x="935850" y="515277"/>
                </a:lnTo>
                <a:lnTo>
                  <a:pt x="2179904" y="515277"/>
                </a:lnTo>
                <a:lnTo>
                  <a:pt x="2187816" y="507365"/>
                </a:lnTo>
                <a:lnTo>
                  <a:pt x="2187816" y="487794"/>
                </a:lnTo>
                <a:close/>
              </a:path>
              <a:path w="2225675" h="1663700">
                <a:moveTo>
                  <a:pt x="2225611" y="987704"/>
                </a:moveTo>
                <a:lnTo>
                  <a:pt x="2225522" y="980909"/>
                </a:lnTo>
                <a:lnTo>
                  <a:pt x="2217153" y="966825"/>
                </a:lnTo>
                <a:lnTo>
                  <a:pt x="2176030" y="897674"/>
                </a:lnTo>
                <a:lnTo>
                  <a:pt x="2176030" y="966825"/>
                </a:lnTo>
                <a:lnTo>
                  <a:pt x="2134590" y="966825"/>
                </a:lnTo>
                <a:lnTo>
                  <a:pt x="2093506" y="897763"/>
                </a:lnTo>
                <a:lnTo>
                  <a:pt x="2093506" y="966825"/>
                </a:lnTo>
                <a:lnTo>
                  <a:pt x="2052027" y="966825"/>
                </a:lnTo>
                <a:lnTo>
                  <a:pt x="2010918" y="897674"/>
                </a:lnTo>
                <a:lnTo>
                  <a:pt x="2010918" y="966825"/>
                </a:lnTo>
                <a:lnTo>
                  <a:pt x="1969477" y="966825"/>
                </a:lnTo>
                <a:lnTo>
                  <a:pt x="1928393" y="897737"/>
                </a:lnTo>
                <a:lnTo>
                  <a:pt x="1928393" y="966800"/>
                </a:lnTo>
                <a:lnTo>
                  <a:pt x="1886940" y="966800"/>
                </a:lnTo>
                <a:lnTo>
                  <a:pt x="1842795" y="892594"/>
                </a:lnTo>
                <a:lnTo>
                  <a:pt x="1884248" y="892594"/>
                </a:lnTo>
                <a:lnTo>
                  <a:pt x="1928393" y="966800"/>
                </a:lnTo>
                <a:lnTo>
                  <a:pt x="1928393" y="897737"/>
                </a:lnTo>
                <a:lnTo>
                  <a:pt x="1925345" y="892606"/>
                </a:lnTo>
                <a:lnTo>
                  <a:pt x="1966798" y="892606"/>
                </a:lnTo>
                <a:lnTo>
                  <a:pt x="2010918" y="966825"/>
                </a:lnTo>
                <a:lnTo>
                  <a:pt x="2010918" y="897674"/>
                </a:lnTo>
                <a:lnTo>
                  <a:pt x="2007908" y="892606"/>
                </a:lnTo>
                <a:lnTo>
                  <a:pt x="2049360" y="892606"/>
                </a:lnTo>
                <a:lnTo>
                  <a:pt x="2093506" y="966825"/>
                </a:lnTo>
                <a:lnTo>
                  <a:pt x="2093506" y="897763"/>
                </a:lnTo>
                <a:lnTo>
                  <a:pt x="2090445" y="892606"/>
                </a:lnTo>
                <a:lnTo>
                  <a:pt x="2131911" y="892606"/>
                </a:lnTo>
                <a:lnTo>
                  <a:pt x="2176030" y="966825"/>
                </a:lnTo>
                <a:lnTo>
                  <a:pt x="2176030" y="897674"/>
                </a:lnTo>
                <a:lnTo>
                  <a:pt x="2173020" y="892606"/>
                </a:lnTo>
                <a:lnTo>
                  <a:pt x="2159597" y="870026"/>
                </a:lnTo>
                <a:lnTo>
                  <a:pt x="2159597" y="798931"/>
                </a:lnTo>
                <a:lnTo>
                  <a:pt x="2173008" y="776363"/>
                </a:lnTo>
                <a:lnTo>
                  <a:pt x="2217128" y="702157"/>
                </a:lnTo>
                <a:lnTo>
                  <a:pt x="2225522" y="688035"/>
                </a:lnTo>
                <a:lnTo>
                  <a:pt x="2225598" y="681240"/>
                </a:lnTo>
                <a:lnTo>
                  <a:pt x="2219350" y="670166"/>
                </a:lnTo>
                <a:lnTo>
                  <a:pt x="2213470" y="666750"/>
                </a:lnTo>
                <a:lnTo>
                  <a:pt x="2176056" y="666750"/>
                </a:lnTo>
                <a:lnTo>
                  <a:pt x="2176056" y="702157"/>
                </a:lnTo>
                <a:lnTo>
                  <a:pt x="2131911" y="776363"/>
                </a:lnTo>
                <a:lnTo>
                  <a:pt x="2124278" y="776363"/>
                </a:lnTo>
                <a:lnTo>
                  <a:pt x="2124278" y="811784"/>
                </a:lnTo>
                <a:lnTo>
                  <a:pt x="2124278" y="857224"/>
                </a:lnTo>
                <a:lnTo>
                  <a:pt x="790333" y="857224"/>
                </a:lnTo>
                <a:lnTo>
                  <a:pt x="773671" y="859383"/>
                </a:lnTo>
                <a:lnTo>
                  <a:pt x="735482" y="889139"/>
                </a:lnTo>
                <a:lnTo>
                  <a:pt x="727062" y="921004"/>
                </a:lnTo>
                <a:lnTo>
                  <a:pt x="729348" y="937247"/>
                </a:lnTo>
                <a:lnTo>
                  <a:pt x="735952" y="952741"/>
                </a:lnTo>
                <a:lnTo>
                  <a:pt x="783082" y="1032687"/>
                </a:lnTo>
                <a:lnTo>
                  <a:pt x="689317" y="971003"/>
                </a:lnTo>
                <a:lnTo>
                  <a:pt x="546633" y="877125"/>
                </a:lnTo>
                <a:lnTo>
                  <a:pt x="540194" y="833793"/>
                </a:lnTo>
                <a:lnTo>
                  <a:pt x="540753" y="817460"/>
                </a:lnTo>
                <a:lnTo>
                  <a:pt x="689864" y="697623"/>
                </a:lnTo>
                <a:lnTo>
                  <a:pt x="783082" y="636295"/>
                </a:lnTo>
                <a:lnTo>
                  <a:pt x="735952" y="716241"/>
                </a:lnTo>
                <a:lnTo>
                  <a:pt x="729348" y="731723"/>
                </a:lnTo>
                <a:lnTo>
                  <a:pt x="727062" y="747979"/>
                </a:lnTo>
                <a:lnTo>
                  <a:pt x="729107" y="764247"/>
                </a:lnTo>
                <a:lnTo>
                  <a:pt x="735482" y="779843"/>
                </a:lnTo>
                <a:lnTo>
                  <a:pt x="745629" y="793267"/>
                </a:lnTo>
                <a:lnTo>
                  <a:pt x="758571" y="803300"/>
                </a:lnTo>
                <a:lnTo>
                  <a:pt x="773684" y="809599"/>
                </a:lnTo>
                <a:lnTo>
                  <a:pt x="790333" y="811784"/>
                </a:lnTo>
                <a:lnTo>
                  <a:pt x="2124278" y="811784"/>
                </a:lnTo>
                <a:lnTo>
                  <a:pt x="2124278" y="776363"/>
                </a:lnTo>
                <a:lnTo>
                  <a:pt x="2090445" y="776363"/>
                </a:lnTo>
                <a:lnTo>
                  <a:pt x="2134590" y="702157"/>
                </a:lnTo>
                <a:lnTo>
                  <a:pt x="2176056" y="702157"/>
                </a:lnTo>
                <a:lnTo>
                  <a:pt x="2176056" y="666750"/>
                </a:lnTo>
                <a:lnTo>
                  <a:pt x="2093493" y="666750"/>
                </a:lnTo>
                <a:lnTo>
                  <a:pt x="2093493" y="702157"/>
                </a:lnTo>
                <a:lnTo>
                  <a:pt x="2049348" y="776363"/>
                </a:lnTo>
                <a:lnTo>
                  <a:pt x="2007908" y="776363"/>
                </a:lnTo>
                <a:lnTo>
                  <a:pt x="2052027" y="702157"/>
                </a:lnTo>
                <a:lnTo>
                  <a:pt x="2093493" y="702157"/>
                </a:lnTo>
                <a:lnTo>
                  <a:pt x="2093493" y="666750"/>
                </a:lnTo>
                <a:lnTo>
                  <a:pt x="2010943" y="666750"/>
                </a:lnTo>
                <a:lnTo>
                  <a:pt x="2010943" y="702157"/>
                </a:lnTo>
                <a:lnTo>
                  <a:pt x="1966810" y="776363"/>
                </a:lnTo>
                <a:lnTo>
                  <a:pt x="1925345" y="776363"/>
                </a:lnTo>
                <a:lnTo>
                  <a:pt x="1969477" y="702157"/>
                </a:lnTo>
                <a:lnTo>
                  <a:pt x="2010943" y="702157"/>
                </a:lnTo>
                <a:lnTo>
                  <a:pt x="2010943" y="666750"/>
                </a:lnTo>
                <a:lnTo>
                  <a:pt x="1928380" y="666750"/>
                </a:lnTo>
                <a:lnTo>
                  <a:pt x="1928380" y="702157"/>
                </a:lnTo>
                <a:lnTo>
                  <a:pt x="1884235" y="776363"/>
                </a:lnTo>
                <a:lnTo>
                  <a:pt x="1842782" y="776363"/>
                </a:lnTo>
                <a:lnTo>
                  <a:pt x="1886915" y="702157"/>
                </a:lnTo>
                <a:lnTo>
                  <a:pt x="1928380" y="702157"/>
                </a:lnTo>
                <a:lnTo>
                  <a:pt x="1928380" y="666750"/>
                </a:lnTo>
                <a:lnTo>
                  <a:pt x="1870659" y="666750"/>
                </a:lnTo>
                <a:lnTo>
                  <a:pt x="1864906" y="670039"/>
                </a:lnTo>
                <a:lnTo>
                  <a:pt x="1801685" y="776351"/>
                </a:lnTo>
                <a:lnTo>
                  <a:pt x="790333" y="776351"/>
                </a:lnTo>
                <a:lnTo>
                  <a:pt x="762419" y="748220"/>
                </a:lnTo>
                <a:lnTo>
                  <a:pt x="763435" y="741045"/>
                </a:lnTo>
                <a:lnTo>
                  <a:pt x="766343" y="734225"/>
                </a:lnTo>
                <a:lnTo>
                  <a:pt x="824077" y="636295"/>
                </a:lnTo>
                <a:lnTo>
                  <a:pt x="856335" y="581583"/>
                </a:lnTo>
                <a:lnTo>
                  <a:pt x="855091" y="572541"/>
                </a:lnTo>
                <a:lnTo>
                  <a:pt x="843241" y="561200"/>
                </a:lnTo>
                <a:lnTo>
                  <a:pt x="834161" y="560349"/>
                </a:lnTo>
                <a:lnTo>
                  <a:pt x="625500" y="697623"/>
                </a:lnTo>
                <a:lnTo>
                  <a:pt x="607555" y="635165"/>
                </a:lnTo>
                <a:lnTo>
                  <a:pt x="593610" y="607860"/>
                </a:lnTo>
                <a:lnTo>
                  <a:pt x="593610" y="718616"/>
                </a:lnTo>
                <a:lnTo>
                  <a:pt x="531863" y="759244"/>
                </a:lnTo>
                <a:lnTo>
                  <a:pt x="507580" y="796201"/>
                </a:lnTo>
                <a:lnTo>
                  <a:pt x="504863" y="833793"/>
                </a:lnTo>
                <a:lnTo>
                  <a:pt x="505587" y="852893"/>
                </a:lnTo>
                <a:lnTo>
                  <a:pt x="515721" y="893521"/>
                </a:lnTo>
                <a:lnTo>
                  <a:pt x="593178" y="950112"/>
                </a:lnTo>
                <a:lnTo>
                  <a:pt x="578586" y="1007046"/>
                </a:lnTo>
                <a:lnTo>
                  <a:pt x="560527" y="1048181"/>
                </a:lnTo>
                <a:lnTo>
                  <a:pt x="541134" y="1073150"/>
                </a:lnTo>
                <a:lnTo>
                  <a:pt x="522516" y="1081557"/>
                </a:lnTo>
                <a:lnTo>
                  <a:pt x="504761" y="1073848"/>
                </a:lnTo>
                <a:lnTo>
                  <a:pt x="469290" y="1015085"/>
                </a:lnTo>
                <a:lnTo>
                  <a:pt x="454952" y="965987"/>
                </a:lnTo>
                <a:lnTo>
                  <a:pt x="445109" y="905052"/>
                </a:lnTo>
                <a:lnTo>
                  <a:pt x="441452" y="833221"/>
                </a:lnTo>
                <a:lnTo>
                  <a:pt x="445109" y="761428"/>
                </a:lnTo>
                <a:lnTo>
                  <a:pt x="454952" y="700493"/>
                </a:lnTo>
                <a:lnTo>
                  <a:pt x="469290" y="651395"/>
                </a:lnTo>
                <a:lnTo>
                  <a:pt x="486460" y="615124"/>
                </a:lnTo>
                <a:lnTo>
                  <a:pt x="522516" y="584923"/>
                </a:lnTo>
                <a:lnTo>
                  <a:pt x="541337" y="593483"/>
                </a:lnTo>
                <a:lnTo>
                  <a:pt x="560895" y="618871"/>
                </a:lnTo>
                <a:lnTo>
                  <a:pt x="579031" y="660717"/>
                </a:lnTo>
                <a:lnTo>
                  <a:pt x="593610" y="718616"/>
                </a:lnTo>
                <a:lnTo>
                  <a:pt x="593610" y="607860"/>
                </a:lnTo>
                <a:lnTo>
                  <a:pt x="583793" y="588619"/>
                </a:lnTo>
                <a:lnTo>
                  <a:pt x="580161" y="584923"/>
                </a:lnTo>
                <a:lnTo>
                  <a:pt x="555142" y="559549"/>
                </a:lnTo>
                <a:lnTo>
                  <a:pt x="522541" y="549516"/>
                </a:lnTo>
                <a:lnTo>
                  <a:pt x="492290" y="558012"/>
                </a:lnTo>
                <a:lnTo>
                  <a:pt x="444995" y="617880"/>
                </a:lnTo>
                <a:lnTo>
                  <a:pt x="428167" y="663829"/>
                </a:lnTo>
                <a:lnTo>
                  <a:pt x="416013" y="716838"/>
                </a:lnTo>
                <a:lnTo>
                  <a:pt x="408635" y="774204"/>
                </a:lnTo>
                <a:lnTo>
                  <a:pt x="406158" y="833221"/>
                </a:lnTo>
                <a:lnTo>
                  <a:pt x="408635" y="892238"/>
                </a:lnTo>
                <a:lnTo>
                  <a:pt x="416013" y="949617"/>
                </a:lnTo>
                <a:lnTo>
                  <a:pt x="428167" y="1002626"/>
                </a:lnTo>
                <a:lnTo>
                  <a:pt x="444995" y="1048575"/>
                </a:lnTo>
                <a:lnTo>
                  <a:pt x="466407" y="1084745"/>
                </a:lnTo>
                <a:lnTo>
                  <a:pt x="522541" y="1116926"/>
                </a:lnTo>
                <a:lnTo>
                  <a:pt x="554863" y="1107046"/>
                </a:lnTo>
                <a:lnTo>
                  <a:pt x="580199" y="1081557"/>
                </a:lnTo>
                <a:lnTo>
                  <a:pt x="583336" y="1078407"/>
                </a:lnTo>
                <a:lnTo>
                  <a:pt x="607021" y="1032548"/>
                </a:lnTo>
                <a:lnTo>
                  <a:pt x="625017" y="971003"/>
                </a:lnTo>
                <a:lnTo>
                  <a:pt x="830249" y="1106017"/>
                </a:lnTo>
                <a:lnTo>
                  <a:pt x="833602" y="1106970"/>
                </a:lnTo>
                <a:lnTo>
                  <a:pt x="841362" y="1106970"/>
                </a:lnTo>
                <a:lnTo>
                  <a:pt x="845781" y="1105306"/>
                </a:lnTo>
                <a:lnTo>
                  <a:pt x="855091" y="1096403"/>
                </a:lnTo>
                <a:lnTo>
                  <a:pt x="856335" y="1087361"/>
                </a:lnTo>
                <a:lnTo>
                  <a:pt x="824103" y="1032687"/>
                </a:lnTo>
                <a:lnTo>
                  <a:pt x="766343" y="934720"/>
                </a:lnTo>
                <a:lnTo>
                  <a:pt x="763435" y="927887"/>
                </a:lnTo>
                <a:lnTo>
                  <a:pt x="762419" y="920724"/>
                </a:lnTo>
                <a:lnTo>
                  <a:pt x="763320" y="913549"/>
                </a:lnTo>
                <a:lnTo>
                  <a:pt x="766127" y="906678"/>
                </a:lnTo>
                <a:lnTo>
                  <a:pt x="770610" y="900760"/>
                </a:lnTo>
                <a:lnTo>
                  <a:pt x="776325" y="896327"/>
                </a:lnTo>
                <a:lnTo>
                  <a:pt x="782993" y="893546"/>
                </a:lnTo>
                <a:lnTo>
                  <a:pt x="790333" y="892594"/>
                </a:lnTo>
                <a:lnTo>
                  <a:pt x="1801685" y="892594"/>
                </a:lnTo>
                <a:lnTo>
                  <a:pt x="1864906" y="998918"/>
                </a:lnTo>
                <a:lnTo>
                  <a:pt x="1870659" y="1002195"/>
                </a:lnTo>
                <a:lnTo>
                  <a:pt x="2213470" y="1002195"/>
                </a:lnTo>
                <a:lnTo>
                  <a:pt x="2219325" y="998778"/>
                </a:lnTo>
                <a:lnTo>
                  <a:pt x="2225611" y="9877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491299" y="5638049"/>
            <a:ext cx="2189961" cy="2184399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6126818" y="5999627"/>
            <a:ext cx="1750060" cy="1581150"/>
          </a:xfrm>
          <a:custGeom>
            <a:avLst/>
            <a:gdLst/>
            <a:ahLst/>
            <a:cxnLst/>
            <a:rect l="l" t="t" r="r" b="b"/>
            <a:pathLst>
              <a:path w="1750059" h="1581150">
                <a:moveTo>
                  <a:pt x="1439316" y="1581149"/>
                </a:moveTo>
                <a:lnTo>
                  <a:pt x="310440" y="1581149"/>
                </a:lnTo>
                <a:lnTo>
                  <a:pt x="264662" y="1577772"/>
                </a:lnTo>
                <a:lnTo>
                  <a:pt x="220936" y="1567965"/>
                </a:lnTo>
                <a:lnTo>
                  <a:pt x="179750" y="1552213"/>
                </a:lnTo>
                <a:lnTo>
                  <a:pt x="141590" y="1531004"/>
                </a:lnTo>
                <a:lnTo>
                  <a:pt x="106941" y="1504824"/>
                </a:lnTo>
                <a:lnTo>
                  <a:pt x="76289" y="1474158"/>
                </a:lnTo>
                <a:lnTo>
                  <a:pt x="50121" y="1439493"/>
                </a:lnTo>
                <a:lnTo>
                  <a:pt x="28922" y="1401315"/>
                </a:lnTo>
                <a:lnTo>
                  <a:pt x="13178" y="1360110"/>
                </a:lnTo>
                <a:lnTo>
                  <a:pt x="3375" y="1316365"/>
                </a:lnTo>
                <a:lnTo>
                  <a:pt x="0" y="1270566"/>
                </a:lnTo>
                <a:lnTo>
                  <a:pt x="0" y="310583"/>
                </a:lnTo>
                <a:lnTo>
                  <a:pt x="3375" y="264783"/>
                </a:lnTo>
                <a:lnTo>
                  <a:pt x="13178" y="221037"/>
                </a:lnTo>
                <a:lnTo>
                  <a:pt x="28922" y="179833"/>
                </a:lnTo>
                <a:lnTo>
                  <a:pt x="50121" y="141655"/>
                </a:lnTo>
                <a:lnTo>
                  <a:pt x="76289" y="106990"/>
                </a:lnTo>
                <a:lnTo>
                  <a:pt x="106941" y="76324"/>
                </a:lnTo>
                <a:lnTo>
                  <a:pt x="141590" y="50144"/>
                </a:lnTo>
                <a:lnTo>
                  <a:pt x="179750" y="28935"/>
                </a:lnTo>
                <a:lnTo>
                  <a:pt x="220936" y="13184"/>
                </a:lnTo>
                <a:lnTo>
                  <a:pt x="264662" y="3377"/>
                </a:lnTo>
                <a:lnTo>
                  <a:pt x="310440" y="0"/>
                </a:lnTo>
                <a:lnTo>
                  <a:pt x="1439316" y="0"/>
                </a:lnTo>
                <a:lnTo>
                  <a:pt x="1485095" y="3377"/>
                </a:lnTo>
                <a:lnTo>
                  <a:pt x="1528820" y="13184"/>
                </a:lnTo>
                <a:lnTo>
                  <a:pt x="1570006" y="28935"/>
                </a:lnTo>
                <a:lnTo>
                  <a:pt x="1608166" y="50144"/>
                </a:lnTo>
                <a:lnTo>
                  <a:pt x="1642815" y="76324"/>
                </a:lnTo>
                <a:lnTo>
                  <a:pt x="1673467" y="106990"/>
                </a:lnTo>
                <a:lnTo>
                  <a:pt x="1699635" y="141655"/>
                </a:lnTo>
                <a:lnTo>
                  <a:pt x="1715046" y="169408"/>
                </a:lnTo>
                <a:lnTo>
                  <a:pt x="310440" y="169408"/>
                </a:lnTo>
                <a:lnTo>
                  <a:pt x="265854" y="176609"/>
                </a:lnTo>
                <a:lnTo>
                  <a:pt x="227120" y="196658"/>
                </a:lnTo>
                <a:lnTo>
                  <a:pt x="196568" y="227224"/>
                </a:lnTo>
                <a:lnTo>
                  <a:pt x="176529" y="265976"/>
                </a:lnTo>
                <a:lnTo>
                  <a:pt x="169331" y="310583"/>
                </a:lnTo>
                <a:lnTo>
                  <a:pt x="169331" y="910855"/>
                </a:lnTo>
                <a:lnTo>
                  <a:pt x="1749757" y="910855"/>
                </a:lnTo>
                <a:lnTo>
                  <a:pt x="1749757" y="1270566"/>
                </a:lnTo>
                <a:lnTo>
                  <a:pt x="1746381" y="1316365"/>
                </a:lnTo>
                <a:lnTo>
                  <a:pt x="1736578" y="1360110"/>
                </a:lnTo>
                <a:lnTo>
                  <a:pt x="1720835" y="1401315"/>
                </a:lnTo>
                <a:lnTo>
                  <a:pt x="1699635" y="1439493"/>
                </a:lnTo>
                <a:lnTo>
                  <a:pt x="1673467" y="1474158"/>
                </a:lnTo>
                <a:lnTo>
                  <a:pt x="1642815" y="1504824"/>
                </a:lnTo>
                <a:lnTo>
                  <a:pt x="1608166" y="1531004"/>
                </a:lnTo>
                <a:lnTo>
                  <a:pt x="1570006" y="1552213"/>
                </a:lnTo>
                <a:lnTo>
                  <a:pt x="1528820" y="1567965"/>
                </a:lnTo>
                <a:lnTo>
                  <a:pt x="1485095" y="1577772"/>
                </a:lnTo>
                <a:lnTo>
                  <a:pt x="1439316" y="1581149"/>
                </a:lnTo>
                <a:close/>
              </a:path>
              <a:path w="1750059" h="1581150">
                <a:moveTo>
                  <a:pt x="1749757" y="695706"/>
                </a:moveTo>
                <a:lnTo>
                  <a:pt x="1580425" y="695706"/>
                </a:lnTo>
                <a:lnTo>
                  <a:pt x="1580425" y="310583"/>
                </a:lnTo>
                <a:lnTo>
                  <a:pt x="1573228" y="265976"/>
                </a:lnTo>
                <a:lnTo>
                  <a:pt x="1553188" y="227224"/>
                </a:lnTo>
                <a:lnTo>
                  <a:pt x="1522636" y="196658"/>
                </a:lnTo>
                <a:lnTo>
                  <a:pt x="1483902" y="176609"/>
                </a:lnTo>
                <a:lnTo>
                  <a:pt x="1439316" y="169408"/>
                </a:lnTo>
                <a:lnTo>
                  <a:pt x="1715046" y="169408"/>
                </a:lnTo>
                <a:lnTo>
                  <a:pt x="1720835" y="179833"/>
                </a:lnTo>
                <a:lnTo>
                  <a:pt x="1736578" y="221037"/>
                </a:lnTo>
                <a:lnTo>
                  <a:pt x="1746381" y="264783"/>
                </a:lnTo>
                <a:lnTo>
                  <a:pt x="1749757" y="310583"/>
                </a:lnTo>
                <a:lnTo>
                  <a:pt x="1749757" y="695706"/>
                </a:lnTo>
                <a:close/>
              </a:path>
              <a:path w="1750059" h="1581150">
                <a:moveTo>
                  <a:pt x="1749757" y="839138"/>
                </a:moveTo>
                <a:lnTo>
                  <a:pt x="804888" y="839138"/>
                </a:lnTo>
                <a:lnTo>
                  <a:pt x="1221444" y="451757"/>
                </a:lnTo>
                <a:lnTo>
                  <a:pt x="1249312" y="434480"/>
                </a:lnTo>
                <a:lnTo>
                  <a:pt x="1280568" y="429168"/>
                </a:lnTo>
                <a:lnTo>
                  <a:pt x="1311612" y="435715"/>
                </a:lnTo>
                <a:lnTo>
                  <a:pt x="1338844" y="454014"/>
                </a:lnTo>
                <a:lnTo>
                  <a:pt x="1580425" y="695706"/>
                </a:lnTo>
                <a:lnTo>
                  <a:pt x="1749757" y="695706"/>
                </a:lnTo>
                <a:lnTo>
                  <a:pt x="1749757" y="839138"/>
                </a:lnTo>
                <a:close/>
              </a:path>
              <a:path w="1750059" h="1581150">
                <a:moveTo>
                  <a:pt x="1749757" y="910855"/>
                </a:moveTo>
                <a:lnTo>
                  <a:pt x="169331" y="910855"/>
                </a:lnTo>
                <a:lnTo>
                  <a:pt x="476385" y="625681"/>
                </a:lnTo>
                <a:lnTo>
                  <a:pt x="504255" y="608405"/>
                </a:lnTo>
                <a:lnTo>
                  <a:pt x="535511" y="603094"/>
                </a:lnTo>
                <a:lnTo>
                  <a:pt x="566555" y="609642"/>
                </a:lnTo>
                <a:lnTo>
                  <a:pt x="593789" y="627942"/>
                </a:lnTo>
                <a:lnTo>
                  <a:pt x="804888" y="839138"/>
                </a:lnTo>
                <a:lnTo>
                  <a:pt x="1749757" y="839138"/>
                </a:lnTo>
                <a:lnTo>
                  <a:pt x="1749757" y="910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6831" y="2239346"/>
            <a:ext cx="7947025" cy="15684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  <a:tabLst>
                <a:tab pos="2310765" algn="l"/>
                <a:tab pos="5655310" algn="l"/>
              </a:tabLst>
            </a:pPr>
            <a:r>
              <a:rPr sz="2900" b="1" spc="320" dirty="0">
                <a:solidFill>
                  <a:srgbClr val="FFFFFF"/>
                </a:solidFill>
                <a:latin typeface="Tahoma"/>
                <a:cs typeface="Tahoma"/>
              </a:rPr>
              <a:t>Improved	</a:t>
            </a:r>
            <a:r>
              <a:rPr sz="2900" b="1" spc="370" dirty="0">
                <a:solidFill>
                  <a:srgbClr val="FFFFFF"/>
                </a:solidFill>
                <a:latin typeface="Tahoma"/>
                <a:cs typeface="Tahoma"/>
              </a:rPr>
              <a:t>Convolutional	</a:t>
            </a:r>
            <a:r>
              <a:rPr sz="2900" b="1" spc="325" dirty="0">
                <a:solidFill>
                  <a:srgbClr val="FFFFFF"/>
                </a:solidFill>
                <a:latin typeface="Tahoma"/>
                <a:cs typeface="Tahoma"/>
              </a:rPr>
              <a:t>neural</a:t>
            </a:r>
            <a:endParaRPr sz="2900">
              <a:latin typeface="Tahoma"/>
              <a:cs typeface="Tahoma"/>
            </a:endParaRPr>
          </a:p>
          <a:p>
            <a:pPr marL="12065" marR="5080" algn="ctr">
              <a:lnSpc>
                <a:spcPct val="116399"/>
              </a:lnSpc>
              <a:tabLst>
                <a:tab pos="2049780" algn="l"/>
                <a:tab pos="2397125" algn="l"/>
                <a:tab pos="3548379" algn="l"/>
                <a:tab pos="4248785" algn="l"/>
                <a:tab pos="6002655" algn="l"/>
                <a:tab pos="7310755" algn="l"/>
              </a:tabLst>
            </a:pPr>
            <a:r>
              <a:rPr sz="2900" b="1" spc="4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00" b="1" spc="3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40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900" b="1" spc="48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2900" b="1" spc="40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900" b="1" spc="3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900" b="1" spc="8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900" b="1" spc="430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2900" b="1" spc="3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900" b="1" spc="34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900" b="1" spc="3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16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900" b="1" spc="40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900" b="1" spc="9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900" b="1" spc="340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900" b="1" spc="409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900" b="1" spc="37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00" b="1" spc="509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900" b="1" spc="3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16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900" b="1" spc="1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900" b="1" spc="-5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2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900" b="1" spc="-5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900" b="1" spc="400" dirty="0">
                <a:solidFill>
                  <a:srgbClr val="FFFFFF"/>
                </a:solidFill>
                <a:latin typeface="Tahoma"/>
                <a:cs typeface="Tahoma"/>
              </a:rPr>
              <a:t>lt</a:t>
            </a:r>
            <a:r>
              <a:rPr sz="2900" b="1" spc="3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900" b="1" spc="-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9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900" b="1" spc="35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900" b="1" spc="40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900" b="1" spc="-15" dirty="0">
                <a:solidFill>
                  <a:srgbClr val="FFFFFF"/>
                </a:solidFill>
                <a:latin typeface="Tahoma"/>
                <a:cs typeface="Tahoma"/>
              </a:rPr>
              <a:t>r  </a:t>
            </a:r>
            <a:r>
              <a:rPr sz="2900" b="1" spc="365" dirty="0">
                <a:solidFill>
                  <a:srgbClr val="FFFFFF"/>
                </a:solidFill>
                <a:latin typeface="Tahoma"/>
                <a:cs typeface="Tahoma"/>
              </a:rPr>
              <a:t>Glaucoma	</a:t>
            </a:r>
            <a:r>
              <a:rPr sz="2900" b="1" spc="360" dirty="0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0782704" y="2223591"/>
            <a:ext cx="5382260" cy="114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350" dirty="0">
                <a:latin typeface="Arial MT"/>
                <a:cs typeface="Arial MT"/>
              </a:rPr>
              <a:t>Methodology</a:t>
            </a:r>
            <a:endParaRPr sz="7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5597" y="489487"/>
            <a:ext cx="2438399" cy="8667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59953" y="2497131"/>
            <a:ext cx="7828280" cy="1390650"/>
          </a:xfrm>
          <a:custGeom>
            <a:avLst/>
            <a:gdLst/>
            <a:ahLst/>
            <a:cxnLst/>
            <a:rect l="l" t="t" r="r" b="b"/>
            <a:pathLst>
              <a:path w="7828280" h="1390650">
                <a:moveTo>
                  <a:pt x="7828046" y="1390631"/>
                </a:moveTo>
                <a:lnTo>
                  <a:pt x="261576" y="1390631"/>
                </a:lnTo>
                <a:lnTo>
                  <a:pt x="214647" y="1386398"/>
                </a:lnTo>
                <a:lnTo>
                  <a:pt x="170441" y="1374199"/>
                </a:lnTo>
                <a:lnTo>
                  <a:pt x="129705" y="1354781"/>
                </a:lnTo>
                <a:lnTo>
                  <a:pt x="93186" y="1328891"/>
                </a:lnTo>
                <a:lnTo>
                  <a:pt x="61631" y="1297277"/>
                </a:lnTo>
                <a:lnTo>
                  <a:pt x="35788" y="1260687"/>
                </a:lnTo>
                <a:lnTo>
                  <a:pt x="16404" y="1219868"/>
                </a:lnTo>
                <a:lnTo>
                  <a:pt x="4225" y="1175567"/>
                </a:lnTo>
                <a:lnTo>
                  <a:pt x="0" y="1128534"/>
                </a:lnTo>
                <a:lnTo>
                  <a:pt x="0" y="262097"/>
                </a:lnTo>
                <a:lnTo>
                  <a:pt x="4225" y="215063"/>
                </a:lnTo>
                <a:lnTo>
                  <a:pt x="16405" y="170763"/>
                </a:lnTo>
                <a:lnTo>
                  <a:pt x="35792" y="129944"/>
                </a:lnTo>
                <a:lnTo>
                  <a:pt x="61639" y="93353"/>
                </a:lnTo>
                <a:lnTo>
                  <a:pt x="93202" y="61740"/>
                </a:lnTo>
                <a:lnTo>
                  <a:pt x="129733" y="35850"/>
                </a:lnTo>
                <a:lnTo>
                  <a:pt x="170486" y="16431"/>
                </a:lnTo>
                <a:lnTo>
                  <a:pt x="214714" y="4232"/>
                </a:lnTo>
                <a:lnTo>
                  <a:pt x="261671" y="0"/>
                </a:lnTo>
                <a:lnTo>
                  <a:pt x="7828046" y="0"/>
                </a:lnTo>
                <a:lnTo>
                  <a:pt x="7828046" y="1390631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16885" y="2119491"/>
            <a:ext cx="2613025" cy="3703954"/>
            <a:chOff x="2516885" y="2119491"/>
            <a:chExt cx="2613025" cy="3703954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5171" y="2119491"/>
              <a:ext cx="2564720" cy="230928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6885" y="4427106"/>
              <a:ext cx="1865470" cy="139578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69087" y="6508325"/>
            <a:ext cx="2117331" cy="18791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304" y="1784656"/>
            <a:ext cx="1807052" cy="180704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415057" y="3274313"/>
            <a:ext cx="1426845" cy="1285875"/>
          </a:xfrm>
          <a:custGeom>
            <a:avLst/>
            <a:gdLst/>
            <a:ahLst/>
            <a:cxnLst/>
            <a:rect l="l" t="t" r="r" b="b"/>
            <a:pathLst>
              <a:path w="1426845" h="1285875">
                <a:moveTo>
                  <a:pt x="1173344" y="1285874"/>
                </a:moveTo>
                <a:lnTo>
                  <a:pt x="253074" y="1285874"/>
                </a:lnTo>
                <a:lnTo>
                  <a:pt x="207675" y="1281793"/>
                </a:lnTo>
                <a:lnTo>
                  <a:pt x="164908" y="1270032"/>
                </a:lnTo>
                <a:lnTo>
                  <a:pt x="125496" y="1251312"/>
                </a:lnTo>
                <a:lnTo>
                  <a:pt x="90164" y="1226355"/>
                </a:lnTo>
                <a:lnTo>
                  <a:pt x="59634" y="1195884"/>
                </a:lnTo>
                <a:lnTo>
                  <a:pt x="34629" y="1160620"/>
                </a:lnTo>
                <a:lnTo>
                  <a:pt x="15872" y="1121285"/>
                </a:lnTo>
                <a:lnTo>
                  <a:pt x="4088" y="1078602"/>
                </a:lnTo>
                <a:lnTo>
                  <a:pt x="0" y="1033292"/>
                </a:lnTo>
                <a:lnTo>
                  <a:pt x="0" y="252582"/>
                </a:lnTo>
                <a:lnTo>
                  <a:pt x="4088" y="207271"/>
                </a:lnTo>
                <a:lnTo>
                  <a:pt x="15872" y="164587"/>
                </a:lnTo>
                <a:lnTo>
                  <a:pt x="34629" y="125253"/>
                </a:lnTo>
                <a:lnTo>
                  <a:pt x="59634" y="89989"/>
                </a:lnTo>
                <a:lnTo>
                  <a:pt x="90164" y="59518"/>
                </a:lnTo>
                <a:lnTo>
                  <a:pt x="125496" y="34561"/>
                </a:lnTo>
                <a:lnTo>
                  <a:pt x="164908" y="15842"/>
                </a:lnTo>
                <a:lnTo>
                  <a:pt x="207675" y="4080"/>
                </a:lnTo>
                <a:lnTo>
                  <a:pt x="253074" y="0"/>
                </a:lnTo>
                <a:lnTo>
                  <a:pt x="1173344" y="0"/>
                </a:lnTo>
                <a:lnTo>
                  <a:pt x="1218743" y="4080"/>
                </a:lnTo>
                <a:lnTo>
                  <a:pt x="1261510" y="15842"/>
                </a:lnTo>
                <a:lnTo>
                  <a:pt x="1300922" y="34561"/>
                </a:lnTo>
                <a:lnTo>
                  <a:pt x="1336254" y="59518"/>
                </a:lnTo>
                <a:lnTo>
                  <a:pt x="1366784" y="89989"/>
                </a:lnTo>
                <a:lnTo>
                  <a:pt x="1391789" y="125253"/>
                </a:lnTo>
                <a:lnTo>
                  <a:pt x="1397759" y="137772"/>
                </a:lnTo>
                <a:lnTo>
                  <a:pt x="253074" y="137772"/>
                </a:lnTo>
                <a:lnTo>
                  <a:pt x="208311" y="146799"/>
                </a:lnTo>
                <a:lnTo>
                  <a:pt x="171745" y="171411"/>
                </a:lnTo>
                <a:lnTo>
                  <a:pt x="147085" y="207907"/>
                </a:lnTo>
                <a:lnTo>
                  <a:pt x="138040" y="252582"/>
                </a:lnTo>
                <a:lnTo>
                  <a:pt x="138040" y="740755"/>
                </a:lnTo>
                <a:lnTo>
                  <a:pt x="1426419" y="740755"/>
                </a:lnTo>
                <a:lnTo>
                  <a:pt x="1426419" y="1033292"/>
                </a:lnTo>
                <a:lnTo>
                  <a:pt x="1422330" y="1078602"/>
                </a:lnTo>
                <a:lnTo>
                  <a:pt x="1410546" y="1121285"/>
                </a:lnTo>
                <a:lnTo>
                  <a:pt x="1391789" y="1160620"/>
                </a:lnTo>
                <a:lnTo>
                  <a:pt x="1366784" y="1195884"/>
                </a:lnTo>
                <a:lnTo>
                  <a:pt x="1336254" y="1226355"/>
                </a:lnTo>
                <a:lnTo>
                  <a:pt x="1300922" y="1251312"/>
                </a:lnTo>
                <a:lnTo>
                  <a:pt x="1261510" y="1270032"/>
                </a:lnTo>
                <a:lnTo>
                  <a:pt x="1218743" y="1281793"/>
                </a:lnTo>
                <a:lnTo>
                  <a:pt x="1173344" y="1285874"/>
                </a:lnTo>
                <a:close/>
              </a:path>
              <a:path w="1426845" h="1285875">
                <a:moveTo>
                  <a:pt x="1426419" y="565785"/>
                </a:moveTo>
                <a:lnTo>
                  <a:pt x="1288378" y="565785"/>
                </a:lnTo>
                <a:lnTo>
                  <a:pt x="1288378" y="252582"/>
                </a:lnTo>
                <a:lnTo>
                  <a:pt x="1279333" y="207907"/>
                </a:lnTo>
                <a:lnTo>
                  <a:pt x="1254673" y="171411"/>
                </a:lnTo>
                <a:lnTo>
                  <a:pt x="1218107" y="146799"/>
                </a:lnTo>
                <a:lnTo>
                  <a:pt x="1173344" y="137772"/>
                </a:lnTo>
                <a:lnTo>
                  <a:pt x="1397759" y="137772"/>
                </a:lnTo>
                <a:lnTo>
                  <a:pt x="1410546" y="164587"/>
                </a:lnTo>
                <a:lnTo>
                  <a:pt x="1422330" y="207271"/>
                </a:lnTo>
                <a:lnTo>
                  <a:pt x="1426419" y="252582"/>
                </a:lnTo>
                <a:lnTo>
                  <a:pt x="1426419" y="565785"/>
                </a:lnTo>
                <a:close/>
              </a:path>
              <a:path w="1426845" h="1285875">
                <a:moveTo>
                  <a:pt x="1426419" y="682431"/>
                </a:moveTo>
                <a:lnTo>
                  <a:pt x="656153" y="682431"/>
                </a:lnTo>
                <a:lnTo>
                  <a:pt x="995733" y="367392"/>
                </a:lnTo>
                <a:lnTo>
                  <a:pt x="1018451" y="353342"/>
                </a:lnTo>
                <a:lnTo>
                  <a:pt x="1043931" y="349022"/>
                </a:lnTo>
                <a:lnTo>
                  <a:pt x="1069238" y="354346"/>
                </a:lnTo>
                <a:lnTo>
                  <a:pt x="1091439" y="369228"/>
                </a:lnTo>
                <a:lnTo>
                  <a:pt x="1288378" y="565785"/>
                </a:lnTo>
                <a:lnTo>
                  <a:pt x="1426419" y="565785"/>
                </a:lnTo>
                <a:lnTo>
                  <a:pt x="1426419" y="682431"/>
                </a:lnTo>
                <a:close/>
              </a:path>
              <a:path w="1426845" h="1285875">
                <a:moveTo>
                  <a:pt x="1426419" y="740755"/>
                </a:moveTo>
                <a:lnTo>
                  <a:pt x="138040" y="740755"/>
                </a:lnTo>
                <a:lnTo>
                  <a:pt x="388354" y="508837"/>
                </a:lnTo>
                <a:lnTo>
                  <a:pt x="411073" y="494787"/>
                </a:lnTo>
                <a:lnTo>
                  <a:pt x="436554" y="490468"/>
                </a:lnTo>
                <a:lnTo>
                  <a:pt x="461861" y="495793"/>
                </a:lnTo>
                <a:lnTo>
                  <a:pt x="484063" y="510675"/>
                </a:lnTo>
                <a:lnTo>
                  <a:pt x="656153" y="682431"/>
                </a:lnTo>
                <a:lnTo>
                  <a:pt x="1426419" y="682431"/>
                </a:lnTo>
                <a:lnTo>
                  <a:pt x="1426419" y="7407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47201" y="6605307"/>
            <a:ext cx="1866587" cy="18668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428743" y="7242747"/>
            <a:ext cx="1502410" cy="683260"/>
          </a:xfrm>
          <a:custGeom>
            <a:avLst/>
            <a:gdLst/>
            <a:ahLst/>
            <a:cxnLst/>
            <a:rect l="l" t="t" r="r" b="b"/>
            <a:pathLst>
              <a:path w="1502409" h="683259">
                <a:moveTo>
                  <a:pt x="840620" y="136237"/>
                </a:moveTo>
                <a:lnTo>
                  <a:pt x="825312" y="130319"/>
                </a:lnTo>
                <a:lnTo>
                  <a:pt x="813358" y="118395"/>
                </a:lnTo>
                <a:lnTo>
                  <a:pt x="805531" y="100691"/>
                </a:lnTo>
                <a:lnTo>
                  <a:pt x="803262" y="92550"/>
                </a:lnTo>
                <a:lnTo>
                  <a:pt x="800193" y="84676"/>
                </a:lnTo>
                <a:lnTo>
                  <a:pt x="798325" y="76534"/>
                </a:lnTo>
                <a:lnTo>
                  <a:pt x="793394" y="35808"/>
                </a:lnTo>
                <a:lnTo>
                  <a:pt x="802011" y="10972"/>
                </a:lnTo>
                <a:lnTo>
                  <a:pt x="825965" y="0"/>
                </a:lnTo>
                <a:lnTo>
                  <a:pt x="867044" y="863"/>
                </a:lnTo>
                <a:lnTo>
                  <a:pt x="918007" y="7613"/>
                </a:lnTo>
                <a:lnTo>
                  <a:pt x="968715" y="15459"/>
                </a:lnTo>
                <a:lnTo>
                  <a:pt x="1019177" y="24361"/>
                </a:lnTo>
                <a:lnTo>
                  <a:pt x="1069404" y="34277"/>
                </a:lnTo>
                <a:lnTo>
                  <a:pt x="1119404" y="45165"/>
                </a:lnTo>
                <a:lnTo>
                  <a:pt x="1169188" y="56983"/>
                </a:lnTo>
                <a:lnTo>
                  <a:pt x="1218765" y="69691"/>
                </a:lnTo>
                <a:lnTo>
                  <a:pt x="1268144" y="83246"/>
                </a:lnTo>
                <a:lnTo>
                  <a:pt x="1317336" y="97608"/>
                </a:lnTo>
                <a:lnTo>
                  <a:pt x="1366350" y="112734"/>
                </a:lnTo>
                <a:lnTo>
                  <a:pt x="1415196" y="128584"/>
                </a:lnTo>
                <a:lnTo>
                  <a:pt x="1429586" y="134212"/>
                </a:lnTo>
                <a:lnTo>
                  <a:pt x="876589" y="134212"/>
                </a:lnTo>
                <a:lnTo>
                  <a:pt x="858504" y="135924"/>
                </a:lnTo>
                <a:lnTo>
                  <a:pt x="840620" y="136237"/>
                </a:lnTo>
                <a:close/>
              </a:path>
              <a:path w="1502409" h="683259">
                <a:moveTo>
                  <a:pt x="1491207" y="242930"/>
                </a:moveTo>
                <a:lnTo>
                  <a:pt x="492107" y="242930"/>
                </a:lnTo>
                <a:lnTo>
                  <a:pt x="545345" y="241087"/>
                </a:lnTo>
                <a:lnTo>
                  <a:pt x="598360" y="237126"/>
                </a:lnTo>
                <a:lnTo>
                  <a:pt x="651214" y="231679"/>
                </a:lnTo>
                <a:lnTo>
                  <a:pt x="809422" y="212736"/>
                </a:lnTo>
                <a:lnTo>
                  <a:pt x="862245" y="207660"/>
                </a:lnTo>
                <a:lnTo>
                  <a:pt x="961729" y="201405"/>
                </a:lnTo>
                <a:lnTo>
                  <a:pt x="1101223" y="188774"/>
                </a:lnTo>
                <a:lnTo>
                  <a:pt x="1102424" y="185438"/>
                </a:lnTo>
                <a:lnTo>
                  <a:pt x="1102157" y="182235"/>
                </a:lnTo>
                <a:lnTo>
                  <a:pt x="971136" y="150582"/>
                </a:lnTo>
                <a:lnTo>
                  <a:pt x="911007" y="138195"/>
                </a:lnTo>
                <a:lnTo>
                  <a:pt x="876589" y="134212"/>
                </a:lnTo>
                <a:lnTo>
                  <a:pt x="1429586" y="134212"/>
                </a:lnTo>
                <a:lnTo>
                  <a:pt x="1444921" y="140209"/>
                </a:lnTo>
                <a:lnTo>
                  <a:pt x="1468453" y="156327"/>
                </a:lnTo>
                <a:lnTo>
                  <a:pt x="1482804" y="180326"/>
                </a:lnTo>
                <a:lnTo>
                  <a:pt x="1123373" y="180366"/>
                </a:lnTo>
                <a:lnTo>
                  <a:pt x="1122573" y="181033"/>
                </a:lnTo>
                <a:lnTo>
                  <a:pt x="1121772" y="181167"/>
                </a:lnTo>
                <a:lnTo>
                  <a:pt x="1120971" y="181567"/>
                </a:lnTo>
                <a:lnTo>
                  <a:pt x="1121238" y="181701"/>
                </a:lnTo>
                <a:lnTo>
                  <a:pt x="1121372" y="181834"/>
                </a:lnTo>
                <a:lnTo>
                  <a:pt x="1482897" y="181834"/>
                </a:lnTo>
                <a:lnTo>
                  <a:pt x="1484982" y="215599"/>
                </a:lnTo>
                <a:lnTo>
                  <a:pt x="1486108" y="227915"/>
                </a:lnTo>
                <a:lnTo>
                  <a:pt x="1490587" y="241357"/>
                </a:lnTo>
                <a:lnTo>
                  <a:pt x="1491207" y="242930"/>
                </a:lnTo>
                <a:close/>
              </a:path>
              <a:path w="1502409" h="683259">
                <a:moveTo>
                  <a:pt x="1482897" y="181834"/>
                </a:moveTo>
                <a:lnTo>
                  <a:pt x="1121505" y="181834"/>
                </a:lnTo>
                <a:lnTo>
                  <a:pt x="1122839" y="181033"/>
                </a:lnTo>
                <a:lnTo>
                  <a:pt x="1123373" y="180366"/>
                </a:lnTo>
                <a:lnTo>
                  <a:pt x="1482806" y="180366"/>
                </a:lnTo>
                <a:lnTo>
                  <a:pt x="1482897" y="181834"/>
                </a:lnTo>
                <a:close/>
              </a:path>
              <a:path w="1502409" h="683259">
                <a:moveTo>
                  <a:pt x="106312" y="401177"/>
                </a:moveTo>
                <a:lnTo>
                  <a:pt x="67851" y="383608"/>
                </a:lnTo>
                <a:lnTo>
                  <a:pt x="36521" y="353803"/>
                </a:lnTo>
                <a:lnTo>
                  <a:pt x="9056" y="317830"/>
                </a:lnTo>
                <a:lnTo>
                  <a:pt x="0" y="291555"/>
                </a:lnTo>
                <a:lnTo>
                  <a:pt x="8963" y="284292"/>
                </a:lnTo>
                <a:lnTo>
                  <a:pt x="27070" y="278993"/>
                </a:lnTo>
                <a:lnTo>
                  <a:pt x="71944" y="272236"/>
                </a:lnTo>
                <a:lnTo>
                  <a:pt x="117156" y="269083"/>
                </a:lnTo>
                <a:lnTo>
                  <a:pt x="162492" y="266681"/>
                </a:lnTo>
                <a:lnTo>
                  <a:pt x="207741" y="262177"/>
                </a:lnTo>
                <a:lnTo>
                  <a:pt x="253756" y="255546"/>
                </a:lnTo>
                <a:lnTo>
                  <a:pt x="299970" y="249356"/>
                </a:lnTo>
                <a:lnTo>
                  <a:pt x="346260" y="244467"/>
                </a:lnTo>
                <a:lnTo>
                  <a:pt x="392505" y="241737"/>
                </a:lnTo>
                <a:lnTo>
                  <a:pt x="438584" y="242024"/>
                </a:lnTo>
                <a:lnTo>
                  <a:pt x="492107" y="242930"/>
                </a:lnTo>
                <a:lnTo>
                  <a:pt x="1491207" y="242930"/>
                </a:lnTo>
                <a:lnTo>
                  <a:pt x="1496180" y="255546"/>
                </a:lnTo>
                <a:lnTo>
                  <a:pt x="1500594" y="269918"/>
                </a:lnTo>
                <a:lnTo>
                  <a:pt x="1502187" y="291194"/>
                </a:lnTo>
                <a:lnTo>
                  <a:pt x="1497025" y="307403"/>
                </a:lnTo>
                <a:lnTo>
                  <a:pt x="1486108" y="320084"/>
                </a:lnTo>
                <a:lnTo>
                  <a:pt x="1470438" y="330775"/>
                </a:lnTo>
                <a:lnTo>
                  <a:pt x="1469522" y="331309"/>
                </a:lnTo>
                <a:lnTo>
                  <a:pt x="1121105" y="331309"/>
                </a:lnTo>
                <a:lnTo>
                  <a:pt x="980731" y="342653"/>
                </a:lnTo>
                <a:lnTo>
                  <a:pt x="303176" y="387991"/>
                </a:lnTo>
                <a:lnTo>
                  <a:pt x="249301" y="392529"/>
                </a:lnTo>
                <a:lnTo>
                  <a:pt x="195465" y="397638"/>
                </a:lnTo>
                <a:lnTo>
                  <a:pt x="185303" y="398302"/>
                </a:lnTo>
                <a:lnTo>
                  <a:pt x="175116" y="398539"/>
                </a:lnTo>
                <a:lnTo>
                  <a:pt x="165030" y="399027"/>
                </a:lnTo>
                <a:lnTo>
                  <a:pt x="155168" y="400441"/>
                </a:lnTo>
                <a:lnTo>
                  <a:pt x="106312" y="401177"/>
                </a:lnTo>
                <a:close/>
              </a:path>
              <a:path w="1502409" h="683259">
                <a:moveTo>
                  <a:pt x="938615" y="683125"/>
                </a:moveTo>
                <a:lnTo>
                  <a:pt x="908449" y="641258"/>
                </a:lnTo>
                <a:lnTo>
                  <a:pt x="894757" y="603498"/>
                </a:lnTo>
                <a:lnTo>
                  <a:pt x="891307" y="563202"/>
                </a:lnTo>
                <a:lnTo>
                  <a:pt x="902723" y="522816"/>
                </a:lnTo>
                <a:lnTo>
                  <a:pt x="933628" y="484788"/>
                </a:lnTo>
                <a:lnTo>
                  <a:pt x="1002464" y="425632"/>
                </a:lnTo>
                <a:lnTo>
                  <a:pt x="1037714" y="397105"/>
                </a:lnTo>
                <a:lnTo>
                  <a:pt x="1074402" y="370279"/>
                </a:lnTo>
                <a:lnTo>
                  <a:pt x="1085997" y="363045"/>
                </a:lnTo>
                <a:lnTo>
                  <a:pt x="1098104" y="355348"/>
                </a:lnTo>
                <a:lnTo>
                  <a:pt x="1110036" y="345374"/>
                </a:lnTo>
                <a:lnTo>
                  <a:pt x="1121105" y="331309"/>
                </a:lnTo>
                <a:lnTo>
                  <a:pt x="1469522" y="331309"/>
                </a:lnTo>
                <a:lnTo>
                  <a:pt x="1405344" y="369061"/>
                </a:lnTo>
                <a:lnTo>
                  <a:pt x="1259077" y="457360"/>
                </a:lnTo>
                <a:lnTo>
                  <a:pt x="1217812" y="482903"/>
                </a:lnTo>
                <a:lnTo>
                  <a:pt x="1176784" y="508814"/>
                </a:lnTo>
                <a:lnTo>
                  <a:pt x="1136053" y="535187"/>
                </a:lnTo>
                <a:lnTo>
                  <a:pt x="1095679" y="562114"/>
                </a:lnTo>
                <a:lnTo>
                  <a:pt x="1055721" y="589687"/>
                </a:lnTo>
                <a:lnTo>
                  <a:pt x="1027633" y="608751"/>
                </a:lnTo>
                <a:lnTo>
                  <a:pt x="999845" y="628290"/>
                </a:lnTo>
                <a:lnTo>
                  <a:pt x="973909" y="650082"/>
                </a:lnTo>
                <a:lnTo>
                  <a:pt x="951375" y="675902"/>
                </a:lnTo>
                <a:lnTo>
                  <a:pt x="944814" y="682197"/>
                </a:lnTo>
                <a:lnTo>
                  <a:pt x="938615" y="683125"/>
                </a:lnTo>
                <a:close/>
              </a:path>
            </a:pathLst>
          </a:custGeom>
          <a:solidFill>
            <a:srgbClr val="7DD95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80320" y="5625971"/>
            <a:ext cx="1922780" cy="1460500"/>
            <a:chOff x="180320" y="5625971"/>
            <a:chExt cx="1922780" cy="1460500"/>
          </a:xfrm>
        </p:grpSpPr>
        <p:sp>
          <p:nvSpPr>
            <p:cNvPr id="13" name="object 13"/>
            <p:cNvSpPr/>
            <p:nvPr/>
          </p:nvSpPr>
          <p:spPr>
            <a:xfrm>
              <a:off x="1141352" y="6960904"/>
              <a:ext cx="635" cy="3175"/>
            </a:xfrm>
            <a:custGeom>
              <a:avLst/>
              <a:gdLst/>
              <a:ahLst/>
              <a:cxnLst/>
              <a:rect l="l" t="t" r="r" b="b"/>
              <a:pathLst>
                <a:path w="634" h="3175">
                  <a:moveTo>
                    <a:pt x="0" y="2766"/>
                  </a:moveTo>
                  <a:lnTo>
                    <a:pt x="134" y="1395"/>
                  </a:lnTo>
                  <a:lnTo>
                    <a:pt x="240" y="0"/>
                  </a:lnTo>
                  <a:lnTo>
                    <a:pt x="136" y="1395"/>
                  </a:lnTo>
                  <a:lnTo>
                    <a:pt x="0" y="2766"/>
                  </a:lnTo>
                  <a:close/>
                </a:path>
              </a:pathLst>
            </a:custGeom>
            <a:solidFill>
              <a:srgbClr val="2D3F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320" y="5625971"/>
              <a:ext cx="1922780" cy="1460500"/>
            </a:xfrm>
            <a:custGeom>
              <a:avLst/>
              <a:gdLst/>
              <a:ahLst/>
              <a:cxnLst/>
              <a:rect l="l" t="t" r="r" b="b"/>
              <a:pathLst>
                <a:path w="1922780" h="1460500">
                  <a:moveTo>
                    <a:pt x="305574" y="279399"/>
                  </a:moveTo>
                  <a:lnTo>
                    <a:pt x="278307" y="279399"/>
                  </a:lnTo>
                  <a:lnTo>
                    <a:pt x="287810" y="266699"/>
                  </a:lnTo>
                  <a:lnTo>
                    <a:pt x="298147" y="253999"/>
                  </a:lnTo>
                  <a:lnTo>
                    <a:pt x="317584" y="215899"/>
                  </a:lnTo>
                  <a:lnTo>
                    <a:pt x="344691" y="190499"/>
                  </a:lnTo>
                  <a:lnTo>
                    <a:pt x="377935" y="165099"/>
                  </a:lnTo>
                  <a:lnTo>
                    <a:pt x="415782" y="152399"/>
                  </a:lnTo>
                  <a:lnTo>
                    <a:pt x="426346" y="152399"/>
                  </a:lnTo>
                  <a:lnTo>
                    <a:pt x="437915" y="139699"/>
                  </a:lnTo>
                  <a:lnTo>
                    <a:pt x="462822" y="139699"/>
                  </a:lnTo>
                  <a:lnTo>
                    <a:pt x="492462" y="101599"/>
                  </a:lnTo>
                  <a:lnTo>
                    <a:pt x="531400" y="76199"/>
                  </a:lnTo>
                  <a:lnTo>
                    <a:pt x="577910" y="50799"/>
                  </a:lnTo>
                  <a:lnTo>
                    <a:pt x="630267" y="25399"/>
                  </a:lnTo>
                  <a:lnTo>
                    <a:pt x="824157" y="25399"/>
                  </a:lnTo>
                  <a:lnTo>
                    <a:pt x="866743" y="0"/>
                  </a:lnTo>
                  <a:lnTo>
                    <a:pt x="958615" y="0"/>
                  </a:lnTo>
                  <a:lnTo>
                    <a:pt x="979948" y="12699"/>
                  </a:lnTo>
                  <a:lnTo>
                    <a:pt x="911510" y="12699"/>
                  </a:lnTo>
                  <a:lnTo>
                    <a:pt x="871702" y="25399"/>
                  </a:lnTo>
                  <a:lnTo>
                    <a:pt x="834944" y="38099"/>
                  </a:lnTo>
                  <a:lnTo>
                    <a:pt x="676510" y="38099"/>
                  </a:lnTo>
                  <a:lnTo>
                    <a:pt x="636158" y="50799"/>
                  </a:lnTo>
                  <a:lnTo>
                    <a:pt x="587604" y="63499"/>
                  </a:lnTo>
                  <a:lnTo>
                    <a:pt x="544627" y="88899"/>
                  </a:lnTo>
                  <a:lnTo>
                    <a:pt x="508806" y="114299"/>
                  </a:lnTo>
                  <a:lnTo>
                    <a:pt x="481723" y="152399"/>
                  </a:lnTo>
                  <a:lnTo>
                    <a:pt x="498210" y="165099"/>
                  </a:lnTo>
                  <a:lnTo>
                    <a:pt x="435726" y="165099"/>
                  </a:lnTo>
                  <a:lnTo>
                    <a:pt x="428608" y="177799"/>
                  </a:lnTo>
                  <a:lnTo>
                    <a:pt x="422219" y="177799"/>
                  </a:lnTo>
                  <a:lnTo>
                    <a:pt x="388492" y="190499"/>
                  </a:lnTo>
                  <a:lnTo>
                    <a:pt x="358927" y="203199"/>
                  </a:lnTo>
                  <a:lnTo>
                    <a:pt x="334984" y="228599"/>
                  </a:lnTo>
                  <a:lnTo>
                    <a:pt x="318123" y="266699"/>
                  </a:lnTo>
                  <a:lnTo>
                    <a:pt x="315033" y="266699"/>
                  </a:lnTo>
                  <a:lnTo>
                    <a:pt x="305574" y="279399"/>
                  </a:lnTo>
                  <a:close/>
                </a:path>
                <a:path w="1922780" h="1460500">
                  <a:moveTo>
                    <a:pt x="758011" y="25399"/>
                  </a:moveTo>
                  <a:lnTo>
                    <a:pt x="673857" y="25399"/>
                  </a:lnTo>
                  <a:lnTo>
                    <a:pt x="716764" y="12699"/>
                  </a:lnTo>
                  <a:lnTo>
                    <a:pt x="758011" y="25399"/>
                  </a:lnTo>
                  <a:close/>
                </a:path>
                <a:path w="1922780" h="1460500">
                  <a:moveTo>
                    <a:pt x="1167378" y="38099"/>
                  </a:moveTo>
                  <a:lnTo>
                    <a:pt x="988352" y="38099"/>
                  </a:lnTo>
                  <a:lnTo>
                    <a:pt x="951387" y="25399"/>
                  </a:lnTo>
                  <a:lnTo>
                    <a:pt x="911510" y="12699"/>
                  </a:lnTo>
                  <a:lnTo>
                    <a:pt x="979948" y="12699"/>
                  </a:lnTo>
                  <a:lnTo>
                    <a:pt x="1001282" y="25399"/>
                  </a:lnTo>
                  <a:lnTo>
                    <a:pt x="1148619" y="25399"/>
                  </a:lnTo>
                  <a:lnTo>
                    <a:pt x="1167378" y="38099"/>
                  </a:lnTo>
                  <a:close/>
                </a:path>
                <a:path w="1922780" h="1460500">
                  <a:moveTo>
                    <a:pt x="1148619" y="25399"/>
                  </a:moveTo>
                  <a:lnTo>
                    <a:pt x="1008698" y="25399"/>
                  </a:lnTo>
                  <a:lnTo>
                    <a:pt x="1048464" y="12699"/>
                  </a:lnTo>
                  <a:lnTo>
                    <a:pt x="1129860" y="12699"/>
                  </a:lnTo>
                  <a:lnTo>
                    <a:pt x="1148619" y="25399"/>
                  </a:lnTo>
                  <a:close/>
                </a:path>
                <a:path w="1922780" h="1460500">
                  <a:moveTo>
                    <a:pt x="831766" y="355599"/>
                  </a:moveTo>
                  <a:lnTo>
                    <a:pt x="816116" y="355599"/>
                  </a:lnTo>
                  <a:lnTo>
                    <a:pt x="789526" y="50799"/>
                  </a:lnTo>
                  <a:lnTo>
                    <a:pt x="754068" y="38099"/>
                  </a:lnTo>
                  <a:lnTo>
                    <a:pt x="820650" y="38099"/>
                  </a:lnTo>
                  <a:lnTo>
                    <a:pt x="811284" y="50799"/>
                  </a:lnTo>
                  <a:lnTo>
                    <a:pt x="805240" y="50799"/>
                  </a:lnTo>
                  <a:lnTo>
                    <a:pt x="831766" y="355599"/>
                  </a:lnTo>
                  <a:close/>
                </a:path>
                <a:path w="1922780" h="1460500">
                  <a:moveTo>
                    <a:pt x="1013377" y="50799"/>
                  </a:moveTo>
                  <a:lnTo>
                    <a:pt x="996097" y="50799"/>
                  </a:lnTo>
                  <a:lnTo>
                    <a:pt x="992854" y="38099"/>
                  </a:lnTo>
                  <a:lnTo>
                    <a:pt x="1048518" y="38099"/>
                  </a:lnTo>
                  <a:lnTo>
                    <a:pt x="1013377" y="50799"/>
                  </a:lnTo>
                  <a:close/>
                </a:path>
                <a:path w="1922780" h="1460500">
                  <a:moveTo>
                    <a:pt x="1195669" y="63499"/>
                  </a:moveTo>
                  <a:lnTo>
                    <a:pt x="1161398" y="63499"/>
                  </a:lnTo>
                  <a:lnTo>
                    <a:pt x="1154721" y="50799"/>
                  </a:lnTo>
                  <a:lnTo>
                    <a:pt x="1121160" y="38099"/>
                  </a:lnTo>
                  <a:lnTo>
                    <a:pt x="1174969" y="38099"/>
                  </a:lnTo>
                  <a:lnTo>
                    <a:pt x="1182231" y="50799"/>
                  </a:lnTo>
                  <a:lnTo>
                    <a:pt x="1189139" y="50799"/>
                  </a:lnTo>
                  <a:lnTo>
                    <a:pt x="1195669" y="63499"/>
                  </a:lnTo>
                  <a:close/>
                </a:path>
                <a:path w="1922780" h="1460500">
                  <a:moveTo>
                    <a:pt x="1336936" y="367440"/>
                  </a:moveTo>
                  <a:lnTo>
                    <a:pt x="1324188" y="361881"/>
                  </a:lnTo>
                  <a:lnTo>
                    <a:pt x="1321596" y="355599"/>
                  </a:lnTo>
                  <a:lnTo>
                    <a:pt x="1380522" y="152399"/>
                  </a:lnTo>
                  <a:lnTo>
                    <a:pt x="1379969" y="152399"/>
                  </a:lnTo>
                  <a:lnTo>
                    <a:pt x="1347610" y="114299"/>
                  </a:lnTo>
                  <a:lnTo>
                    <a:pt x="1302442" y="76199"/>
                  </a:lnTo>
                  <a:lnTo>
                    <a:pt x="1173769" y="76199"/>
                  </a:lnTo>
                  <a:lnTo>
                    <a:pt x="1167748" y="63499"/>
                  </a:lnTo>
                  <a:lnTo>
                    <a:pt x="1196287" y="63499"/>
                  </a:lnTo>
                  <a:lnTo>
                    <a:pt x="1234119" y="50799"/>
                  </a:lnTo>
                  <a:lnTo>
                    <a:pt x="1272842" y="50799"/>
                  </a:lnTo>
                  <a:lnTo>
                    <a:pt x="1310593" y="63499"/>
                  </a:lnTo>
                  <a:lnTo>
                    <a:pt x="1361299" y="88899"/>
                  </a:lnTo>
                  <a:lnTo>
                    <a:pt x="1397104" y="139699"/>
                  </a:lnTo>
                  <a:lnTo>
                    <a:pt x="1483075" y="139699"/>
                  </a:lnTo>
                  <a:lnTo>
                    <a:pt x="1527662" y="152399"/>
                  </a:lnTo>
                  <a:lnTo>
                    <a:pt x="1549573" y="165099"/>
                  </a:lnTo>
                  <a:lnTo>
                    <a:pt x="1392377" y="165099"/>
                  </a:lnTo>
                  <a:lnTo>
                    <a:pt x="1336936" y="367440"/>
                  </a:lnTo>
                  <a:close/>
                </a:path>
                <a:path w="1922780" h="1460500">
                  <a:moveTo>
                    <a:pt x="886222" y="380999"/>
                  </a:moveTo>
                  <a:lnTo>
                    <a:pt x="882237" y="380999"/>
                  </a:lnTo>
                  <a:lnTo>
                    <a:pt x="877899" y="376305"/>
                  </a:lnTo>
                  <a:lnTo>
                    <a:pt x="875355" y="368299"/>
                  </a:lnTo>
                  <a:lnTo>
                    <a:pt x="1179457" y="76199"/>
                  </a:lnTo>
                  <a:lnTo>
                    <a:pt x="1236088" y="76199"/>
                  </a:lnTo>
                  <a:lnTo>
                    <a:pt x="1203350" y="88899"/>
                  </a:lnTo>
                  <a:lnTo>
                    <a:pt x="1189072" y="88899"/>
                  </a:lnTo>
                  <a:lnTo>
                    <a:pt x="886222" y="380999"/>
                  </a:lnTo>
                  <a:close/>
                </a:path>
                <a:path w="1922780" h="1460500">
                  <a:moveTo>
                    <a:pt x="1280485" y="368299"/>
                  </a:moveTo>
                  <a:lnTo>
                    <a:pt x="1280174" y="368299"/>
                  </a:lnTo>
                  <a:lnTo>
                    <a:pt x="1189072" y="88899"/>
                  </a:lnTo>
                  <a:lnTo>
                    <a:pt x="1203350" y="88899"/>
                  </a:lnTo>
                  <a:lnTo>
                    <a:pt x="1293253" y="362764"/>
                  </a:lnTo>
                  <a:lnTo>
                    <a:pt x="1280485" y="368299"/>
                  </a:lnTo>
                  <a:close/>
                </a:path>
                <a:path w="1922780" h="1460500">
                  <a:moveTo>
                    <a:pt x="461018" y="422745"/>
                  </a:moveTo>
                  <a:lnTo>
                    <a:pt x="460679" y="165099"/>
                  </a:lnTo>
                  <a:lnTo>
                    <a:pt x="476394" y="165099"/>
                  </a:lnTo>
                  <a:lnTo>
                    <a:pt x="476722" y="419099"/>
                  </a:lnTo>
                  <a:lnTo>
                    <a:pt x="468962" y="419099"/>
                  </a:lnTo>
                  <a:lnTo>
                    <a:pt x="461018" y="422745"/>
                  </a:lnTo>
                  <a:close/>
                </a:path>
                <a:path w="1922780" h="1460500">
                  <a:moveTo>
                    <a:pt x="765309" y="390876"/>
                  </a:moveTo>
                  <a:lnTo>
                    <a:pt x="476394" y="165099"/>
                  </a:lnTo>
                  <a:lnTo>
                    <a:pt x="498210" y="165099"/>
                  </a:lnTo>
                  <a:lnTo>
                    <a:pt x="778023" y="380652"/>
                  </a:lnTo>
                  <a:lnTo>
                    <a:pt x="777700" y="380999"/>
                  </a:lnTo>
                  <a:lnTo>
                    <a:pt x="771652" y="380999"/>
                  </a:lnTo>
                  <a:lnTo>
                    <a:pt x="770402" y="386817"/>
                  </a:lnTo>
                  <a:lnTo>
                    <a:pt x="765309" y="390876"/>
                  </a:lnTo>
                  <a:close/>
                </a:path>
                <a:path w="1922780" h="1460500">
                  <a:moveTo>
                    <a:pt x="1514395" y="413145"/>
                  </a:moveTo>
                  <a:lnTo>
                    <a:pt x="1392377" y="165099"/>
                  </a:lnTo>
                  <a:lnTo>
                    <a:pt x="1404151" y="165099"/>
                  </a:lnTo>
                  <a:lnTo>
                    <a:pt x="1530521" y="404940"/>
                  </a:lnTo>
                  <a:lnTo>
                    <a:pt x="1527145" y="406399"/>
                  </a:lnTo>
                  <a:lnTo>
                    <a:pt x="1521674" y="406399"/>
                  </a:lnTo>
                  <a:lnTo>
                    <a:pt x="1520463" y="409935"/>
                  </a:lnTo>
                  <a:lnTo>
                    <a:pt x="1514395" y="413145"/>
                  </a:lnTo>
                  <a:close/>
                </a:path>
                <a:path w="1922780" h="1460500">
                  <a:moveTo>
                    <a:pt x="1624243" y="441215"/>
                  </a:moveTo>
                  <a:lnTo>
                    <a:pt x="1615785" y="428030"/>
                  </a:lnTo>
                  <a:lnTo>
                    <a:pt x="1693092" y="368299"/>
                  </a:lnTo>
                  <a:lnTo>
                    <a:pt x="1686120" y="330199"/>
                  </a:lnTo>
                  <a:lnTo>
                    <a:pt x="1668116" y="292099"/>
                  </a:lnTo>
                  <a:lnTo>
                    <a:pt x="1640339" y="266699"/>
                  </a:lnTo>
                  <a:lnTo>
                    <a:pt x="1604051" y="228599"/>
                  </a:lnTo>
                  <a:lnTo>
                    <a:pt x="1560512" y="203199"/>
                  </a:lnTo>
                  <a:lnTo>
                    <a:pt x="1521098" y="177799"/>
                  </a:lnTo>
                  <a:lnTo>
                    <a:pt x="1481136" y="165099"/>
                  </a:lnTo>
                  <a:lnTo>
                    <a:pt x="1549573" y="165099"/>
                  </a:lnTo>
                  <a:lnTo>
                    <a:pt x="1571483" y="177799"/>
                  </a:lnTo>
                  <a:lnTo>
                    <a:pt x="1616368" y="203199"/>
                  </a:lnTo>
                  <a:lnTo>
                    <a:pt x="1654056" y="241299"/>
                  </a:lnTo>
                  <a:lnTo>
                    <a:pt x="1683593" y="279399"/>
                  </a:lnTo>
                  <a:lnTo>
                    <a:pt x="1704026" y="317499"/>
                  </a:lnTo>
                  <a:lnTo>
                    <a:pt x="1714401" y="355599"/>
                  </a:lnTo>
                  <a:lnTo>
                    <a:pt x="1718944" y="355599"/>
                  </a:lnTo>
                  <a:lnTo>
                    <a:pt x="1715637" y="368299"/>
                  </a:lnTo>
                  <a:lnTo>
                    <a:pt x="1728857" y="368299"/>
                  </a:lnTo>
                  <a:lnTo>
                    <a:pt x="1741655" y="380999"/>
                  </a:lnTo>
                  <a:lnTo>
                    <a:pt x="1753993" y="380999"/>
                  </a:lnTo>
                  <a:lnTo>
                    <a:pt x="1765831" y="393699"/>
                  </a:lnTo>
                  <a:lnTo>
                    <a:pt x="1689930" y="393699"/>
                  </a:lnTo>
                  <a:lnTo>
                    <a:pt x="1624243" y="441215"/>
                  </a:lnTo>
                  <a:close/>
                </a:path>
                <a:path w="1922780" h="1460500">
                  <a:moveTo>
                    <a:pt x="112804" y="571499"/>
                  </a:moveTo>
                  <a:lnTo>
                    <a:pt x="90508" y="571499"/>
                  </a:lnTo>
                  <a:lnTo>
                    <a:pt x="93939" y="520699"/>
                  </a:lnTo>
                  <a:lnTo>
                    <a:pt x="108022" y="469899"/>
                  </a:lnTo>
                  <a:lnTo>
                    <a:pt x="131992" y="431799"/>
                  </a:lnTo>
                  <a:lnTo>
                    <a:pt x="165085" y="380999"/>
                  </a:lnTo>
                  <a:lnTo>
                    <a:pt x="210234" y="330199"/>
                  </a:lnTo>
                  <a:lnTo>
                    <a:pt x="260553" y="304799"/>
                  </a:lnTo>
                  <a:lnTo>
                    <a:pt x="261917" y="304799"/>
                  </a:lnTo>
                  <a:lnTo>
                    <a:pt x="269667" y="279399"/>
                  </a:lnTo>
                  <a:lnTo>
                    <a:pt x="296885" y="279399"/>
                  </a:lnTo>
                  <a:lnTo>
                    <a:pt x="288996" y="292099"/>
                  </a:lnTo>
                  <a:lnTo>
                    <a:pt x="281934" y="304799"/>
                  </a:lnTo>
                  <a:lnTo>
                    <a:pt x="280321" y="317499"/>
                  </a:lnTo>
                  <a:lnTo>
                    <a:pt x="274438" y="317499"/>
                  </a:lnTo>
                  <a:lnTo>
                    <a:pt x="249708" y="330199"/>
                  </a:lnTo>
                  <a:lnTo>
                    <a:pt x="225886" y="355599"/>
                  </a:lnTo>
                  <a:lnTo>
                    <a:pt x="203294" y="368299"/>
                  </a:lnTo>
                  <a:lnTo>
                    <a:pt x="182252" y="393699"/>
                  </a:lnTo>
                  <a:lnTo>
                    <a:pt x="152203" y="431799"/>
                  </a:lnTo>
                  <a:lnTo>
                    <a:pt x="130174" y="482599"/>
                  </a:lnTo>
                  <a:lnTo>
                    <a:pt x="116822" y="520699"/>
                  </a:lnTo>
                  <a:lnTo>
                    <a:pt x="112804" y="571499"/>
                  </a:lnTo>
                  <a:close/>
                </a:path>
                <a:path w="1922780" h="1460500">
                  <a:moveTo>
                    <a:pt x="879392" y="380999"/>
                  </a:moveTo>
                  <a:lnTo>
                    <a:pt x="778474" y="380999"/>
                  </a:lnTo>
                  <a:lnTo>
                    <a:pt x="778023" y="380652"/>
                  </a:lnTo>
                  <a:lnTo>
                    <a:pt x="801274" y="355599"/>
                  </a:lnTo>
                  <a:lnTo>
                    <a:pt x="858770" y="355599"/>
                  </a:lnTo>
                  <a:lnTo>
                    <a:pt x="877899" y="376305"/>
                  </a:lnTo>
                  <a:lnTo>
                    <a:pt x="879392" y="380999"/>
                  </a:lnTo>
                  <a:close/>
                </a:path>
                <a:path w="1922780" h="1460500">
                  <a:moveTo>
                    <a:pt x="1326837" y="368299"/>
                  </a:moveTo>
                  <a:lnTo>
                    <a:pt x="1295070" y="368299"/>
                  </a:lnTo>
                  <a:lnTo>
                    <a:pt x="1293253" y="362764"/>
                  </a:lnTo>
                  <a:lnTo>
                    <a:pt x="1309782" y="355599"/>
                  </a:lnTo>
                  <a:lnTo>
                    <a:pt x="1324188" y="361881"/>
                  </a:lnTo>
                  <a:lnTo>
                    <a:pt x="1326837" y="368299"/>
                  </a:lnTo>
                  <a:close/>
                </a:path>
                <a:path w="1922780" h="1460500">
                  <a:moveTo>
                    <a:pt x="1238753" y="444499"/>
                  </a:moveTo>
                  <a:lnTo>
                    <a:pt x="1237555" y="444455"/>
                  </a:lnTo>
                  <a:lnTo>
                    <a:pt x="1234619" y="431799"/>
                  </a:lnTo>
                  <a:lnTo>
                    <a:pt x="1240513" y="406399"/>
                  </a:lnTo>
                  <a:lnTo>
                    <a:pt x="1256598" y="380999"/>
                  </a:lnTo>
                  <a:lnTo>
                    <a:pt x="1280485" y="368299"/>
                  </a:lnTo>
                  <a:lnTo>
                    <a:pt x="1336701" y="368299"/>
                  </a:lnTo>
                  <a:lnTo>
                    <a:pt x="1336936" y="367440"/>
                  </a:lnTo>
                  <a:lnTo>
                    <a:pt x="1338908" y="368299"/>
                  </a:lnTo>
                  <a:lnTo>
                    <a:pt x="1362701" y="380999"/>
                  </a:lnTo>
                  <a:lnTo>
                    <a:pt x="1378747" y="406399"/>
                  </a:lnTo>
                  <a:lnTo>
                    <a:pt x="1381689" y="419099"/>
                  </a:lnTo>
                  <a:lnTo>
                    <a:pt x="1238961" y="419099"/>
                  </a:lnTo>
                  <a:lnTo>
                    <a:pt x="1238608" y="431799"/>
                  </a:lnTo>
                  <a:lnTo>
                    <a:pt x="1238753" y="444499"/>
                  </a:lnTo>
                  <a:close/>
                </a:path>
                <a:path w="1922780" h="1460500">
                  <a:moveTo>
                    <a:pt x="882237" y="380999"/>
                  </a:moveTo>
                  <a:lnTo>
                    <a:pt x="879392" y="380999"/>
                  </a:lnTo>
                  <a:lnTo>
                    <a:pt x="877899" y="376305"/>
                  </a:lnTo>
                  <a:lnTo>
                    <a:pt x="882237" y="380999"/>
                  </a:lnTo>
                  <a:close/>
                </a:path>
                <a:path w="1922780" h="1460500">
                  <a:moveTo>
                    <a:pt x="898065" y="393699"/>
                  </a:moveTo>
                  <a:lnTo>
                    <a:pt x="768923" y="393699"/>
                  </a:lnTo>
                  <a:lnTo>
                    <a:pt x="770402" y="386817"/>
                  </a:lnTo>
                  <a:lnTo>
                    <a:pt x="777700" y="380999"/>
                  </a:lnTo>
                  <a:lnTo>
                    <a:pt x="778023" y="380652"/>
                  </a:lnTo>
                  <a:lnTo>
                    <a:pt x="778474" y="380999"/>
                  </a:lnTo>
                  <a:lnTo>
                    <a:pt x="882237" y="380999"/>
                  </a:lnTo>
                  <a:lnTo>
                    <a:pt x="898065" y="393699"/>
                  </a:lnTo>
                  <a:close/>
                </a:path>
                <a:path w="1922780" h="1460500">
                  <a:moveTo>
                    <a:pt x="768923" y="393699"/>
                  </a:moveTo>
                  <a:lnTo>
                    <a:pt x="765309" y="390876"/>
                  </a:lnTo>
                  <a:lnTo>
                    <a:pt x="770402" y="386817"/>
                  </a:lnTo>
                  <a:lnTo>
                    <a:pt x="768923" y="393699"/>
                  </a:lnTo>
                  <a:close/>
                </a:path>
                <a:path w="1922780" h="1460500">
                  <a:moveTo>
                    <a:pt x="756032" y="432317"/>
                  </a:moveTo>
                  <a:lnTo>
                    <a:pt x="755913" y="431799"/>
                  </a:lnTo>
                  <a:lnTo>
                    <a:pt x="761767" y="393699"/>
                  </a:lnTo>
                  <a:lnTo>
                    <a:pt x="765309" y="390876"/>
                  </a:lnTo>
                  <a:lnTo>
                    <a:pt x="768923" y="393699"/>
                  </a:lnTo>
                  <a:lnTo>
                    <a:pt x="898065" y="393699"/>
                  </a:lnTo>
                  <a:lnTo>
                    <a:pt x="901936" y="419099"/>
                  </a:lnTo>
                  <a:lnTo>
                    <a:pt x="901134" y="419099"/>
                  </a:lnTo>
                  <a:lnTo>
                    <a:pt x="901134" y="431799"/>
                  </a:lnTo>
                  <a:lnTo>
                    <a:pt x="758907" y="431799"/>
                  </a:lnTo>
                  <a:lnTo>
                    <a:pt x="756032" y="432317"/>
                  </a:lnTo>
                  <a:close/>
                </a:path>
                <a:path w="1922780" h="1460500">
                  <a:moveTo>
                    <a:pt x="1610056" y="419099"/>
                  </a:moveTo>
                  <a:lnTo>
                    <a:pt x="1517324" y="419099"/>
                  </a:lnTo>
                  <a:lnTo>
                    <a:pt x="1520463" y="409935"/>
                  </a:lnTo>
                  <a:lnTo>
                    <a:pt x="1527145" y="406399"/>
                  </a:lnTo>
                  <a:lnTo>
                    <a:pt x="1531289" y="406399"/>
                  </a:lnTo>
                  <a:lnTo>
                    <a:pt x="1530521" y="404940"/>
                  </a:lnTo>
                  <a:lnTo>
                    <a:pt x="1556523" y="393699"/>
                  </a:lnTo>
                  <a:lnTo>
                    <a:pt x="1585948" y="406399"/>
                  </a:lnTo>
                  <a:lnTo>
                    <a:pt x="1610056" y="419099"/>
                  </a:lnTo>
                  <a:close/>
                </a:path>
                <a:path w="1922780" h="1460500">
                  <a:moveTo>
                    <a:pt x="1583122" y="778671"/>
                  </a:moveTo>
                  <a:lnTo>
                    <a:pt x="1579574" y="774699"/>
                  </a:lnTo>
                  <a:lnTo>
                    <a:pt x="1567092" y="774699"/>
                  </a:lnTo>
                  <a:lnTo>
                    <a:pt x="1689930" y="393699"/>
                  </a:lnTo>
                  <a:lnTo>
                    <a:pt x="1708630" y="393699"/>
                  </a:lnTo>
                  <a:lnTo>
                    <a:pt x="1583122" y="778671"/>
                  </a:lnTo>
                  <a:close/>
                </a:path>
                <a:path w="1922780" h="1460500">
                  <a:moveTo>
                    <a:pt x="1823834" y="571499"/>
                  </a:moveTo>
                  <a:lnTo>
                    <a:pt x="1800246" y="571499"/>
                  </a:lnTo>
                  <a:lnTo>
                    <a:pt x="1810550" y="520699"/>
                  </a:lnTo>
                  <a:lnTo>
                    <a:pt x="1805347" y="482599"/>
                  </a:lnTo>
                  <a:lnTo>
                    <a:pt x="1785793" y="444499"/>
                  </a:lnTo>
                  <a:lnTo>
                    <a:pt x="1753046" y="406399"/>
                  </a:lnTo>
                  <a:lnTo>
                    <a:pt x="1742578" y="406399"/>
                  </a:lnTo>
                  <a:lnTo>
                    <a:pt x="1731657" y="393699"/>
                  </a:lnTo>
                  <a:lnTo>
                    <a:pt x="1765831" y="393699"/>
                  </a:lnTo>
                  <a:lnTo>
                    <a:pt x="1802919" y="419099"/>
                  </a:lnTo>
                  <a:lnTo>
                    <a:pt x="1825758" y="469899"/>
                  </a:lnTo>
                  <a:lnTo>
                    <a:pt x="1833133" y="520699"/>
                  </a:lnTo>
                  <a:lnTo>
                    <a:pt x="1823834" y="571499"/>
                  </a:lnTo>
                  <a:close/>
                </a:path>
                <a:path w="1922780" h="1460500">
                  <a:moveTo>
                    <a:pt x="1632336" y="469899"/>
                  </a:moveTo>
                  <a:lnTo>
                    <a:pt x="1485991" y="469899"/>
                  </a:lnTo>
                  <a:lnTo>
                    <a:pt x="1486850" y="457199"/>
                  </a:lnTo>
                  <a:lnTo>
                    <a:pt x="1488287" y="457199"/>
                  </a:lnTo>
                  <a:lnTo>
                    <a:pt x="1484209" y="456237"/>
                  </a:lnTo>
                  <a:lnTo>
                    <a:pt x="1486953" y="444499"/>
                  </a:lnTo>
                  <a:lnTo>
                    <a:pt x="1503143" y="419099"/>
                  </a:lnTo>
                  <a:lnTo>
                    <a:pt x="1514395" y="413145"/>
                  </a:lnTo>
                  <a:lnTo>
                    <a:pt x="1517324" y="419099"/>
                  </a:lnTo>
                  <a:lnTo>
                    <a:pt x="1610056" y="419099"/>
                  </a:lnTo>
                  <a:lnTo>
                    <a:pt x="1615785" y="428030"/>
                  </a:lnTo>
                  <a:lnTo>
                    <a:pt x="1610907" y="431799"/>
                  </a:lnTo>
                  <a:lnTo>
                    <a:pt x="1617255" y="431799"/>
                  </a:lnTo>
                  <a:lnTo>
                    <a:pt x="1619703" y="444499"/>
                  </a:lnTo>
                  <a:lnTo>
                    <a:pt x="1626350" y="444499"/>
                  </a:lnTo>
                  <a:lnTo>
                    <a:pt x="1632336" y="469899"/>
                  </a:lnTo>
                  <a:close/>
                </a:path>
                <a:path w="1922780" h="1460500">
                  <a:moveTo>
                    <a:pt x="476726" y="422657"/>
                  </a:moveTo>
                  <a:lnTo>
                    <a:pt x="468962" y="419099"/>
                  </a:lnTo>
                  <a:lnTo>
                    <a:pt x="476722" y="419099"/>
                  </a:lnTo>
                  <a:lnTo>
                    <a:pt x="476726" y="422657"/>
                  </a:lnTo>
                  <a:close/>
                </a:path>
                <a:path w="1922780" h="1460500">
                  <a:moveTo>
                    <a:pt x="1237555" y="444455"/>
                  </a:moveTo>
                  <a:lnTo>
                    <a:pt x="903843" y="431922"/>
                  </a:lnTo>
                  <a:lnTo>
                    <a:pt x="901936" y="419099"/>
                  </a:lnTo>
                  <a:lnTo>
                    <a:pt x="1237566" y="419099"/>
                  </a:lnTo>
                  <a:lnTo>
                    <a:pt x="1234619" y="431799"/>
                  </a:lnTo>
                  <a:lnTo>
                    <a:pt x="1237555" y="444455"/>
                  </a:lnTo>
                  <a:close/>
                </a:path>
                <a:path w="1922780" h="1460500">
                  <a:moveTo>
                    <a:pt x="1384425" y="432692"/>
                  </a:moveTo>
                  <a:lnTo>
                    <a:pt x="1380643" y="431799"/>
                  </a:lnTo>
                  <a:lnTo>
                    <a:pt x="1238608" y="431799"/>
                  </a:lnTo>
                  <a:lnTo>
                    <a:pt x="1238961" y="419099"/>
                  </a:lnTo>
                  <a:lnTo>
                    <a:pt x="1381689" y="419099"/>
                  </a:lnTo>
                  <a:lnTo>
                    <a:pt x="1384632" y="431799"/>
                  </a:lnTo>
                  <a:lnTo>
                    <a:pt x="1384425" y="432692"/>
                  </a:lnTo>
                  <a:close/>
                </a:path>
                <a:path w="1922780" h="1460500">
                  <a:moveTo>
                    <a:pt x="476804" y="482599"/>
                  </a:moveTo>
                  <a:lnTo>
                    <a:pt x="476726" y="422657"/>
                  </a:lnTo>
                  <a:lnTo>
                    <a:pt x="496679" y="431799"/>
                  </a:lnTo>
                  <a:lnTo>
                    <a:pt x="519368" y="444499"/>
                  </a:lnTo>
                  <a:lnTo>
                    <a:pt x="490039" y="444499"/>
                  </a:lnTo>
                  <a:lnTo>
                    <a:pt x="507307" y="457199"/>
                  </a:lnTo>
                  <a:lnTo>
                    <a:pt x="518978" y="469899"/>
                  </a:lnTo>
                  <a:lnTo>
                    <a:pt x="519815" y="474854"/>
                  </a:lnTo>
                  <a:lnTo>
                    <a:pt x="476804" y="482599"/>
                  </a:lnTo>
                  <a:close/>
                </a:path>
                <a:path w="1922780" h="1460500">
                  <a:moveTo>
                    <a:pt x="398555" y="498563"/>
                  </a:moveTo>
                  <a:lnTo>
                    <a:pt x="418676" y="444499"/>
                  </a:lnTo>
                  <a:lnTo>
                    <a:pt x="461018" y="422745"/>
                  </a:lnTo>
                  <a:lnTo>
                    <a:pt x="461047" y="444499"/>
                  </a:lnTo>
                  <a:lnTo>
                    <a:pt x="447890" y="444499"/>
                  </a:lnTo>
                  <a:lnTo>
                    <a:pt x="430624" y="457199"/>
                  </a:lnTo>
                  <a:lnTo>
                    <a:pt x="418954" y="469899"/>
                  </a:lnTo>
                  <a:lnTo>
                    <a:pt x="414817" y="494412"/>
                  </a:lnTo>
                  <a:lnTo>
                    <a:pt x="398555" y="498563"/>
                  </a:lnTo>
                  <a:close/>
                </a:path>
                <a:path w="1922780" h="1460500">
                  <a:moveTo>
                    <a:pt x="758960" y="445021"/>
                  </a:moveTo>
                  <a:lnTo>
                    <a:pt x="756032" y="432317"/>
                  </a:lnTo>
                  <a:lnTo>
                    <a:pt x="758907" y="431799"/>
                  </a:lnTo>
                  <a:lnTo>
                    <a:pt x="759292" y="431799"/>
                  </a:lnTo>
                  <a:lnTo>
                    <a:pt x="760215" y="444499"/>
                  </a:lnTo>
                  <a:lnTo>
                    <a:pt x="761716" y="444499"/>
                  </a:lnTo>
                  <a:lnTo>
                    <a:pt x="758960" y="445021"/>
                  </a:lnTo>
                  <a:close/>
                </a:path>
                <a:path w="1922780" h="1460500">
                  <a:moveTo>
                    <a:pt x="858770" y="495299"/>
                  </a:moveTo>
                  <a:lnTo>
                    <a:pt x="801274" y="495299"/>
                  </a:lnTo>
                  <a:lnTo>
                    <a:pt x="777700" y="482599"/>
                  </a:lnTo>
                  <a:lnTo>
                    <a:pt x="761767" y="457199"/>
                  </a:lnTo>
                  <a:lnTo>
                    <a:pt x="758960" y="445021"/>
                  </a:lnTo>
                  <a:lnTo>
                    <a:pt x="761716" y="444499"/>
                  </a:lnTo>
                  <a:lnTo>
                    <a:pt x="760215" y="444499"/>
                  </a:lnTo>
                  <a:lnTo>
                    <a:pt x="759292" y="431799"/>
                  </a:lnTo>
                  <a:lnTo>
                    <a:pt x="900572" y="431799"/>
                  </a:lnTo>
                  <a:lnTo>
                    <a:pt x="903843" y="431922"/>
                  </a:lnTo>
                  <a:lnTo>
                    <a:pt x="898065" y="457199"/>
                  </a:lnTo>
                  <a:lnTo>
                    <a:pt x="890151" y="469899"/>
                  </a:lnTo>
                  <a:lnTo>
                    <a:pt x="884753" y="469899"/>
                  </a:lnTo>
                  <a:lnTo>
                    <a:pt x="881238" y="482599"/>
                  </a:lnTo>
                  <a:lnTo>
                    <a:pt x="877337" y="482599"/>
                  </a:lnTo>
                  <a:lnTo>
                    <a:pt x="879182" y="484253"/>
                  </a:lnTo>
                  <a:lnTo>
                    <a:pt x="858770" y="495299"/>
                  </a:lnTo>
                  <a:close/>
                </a:path>
                <a:path w="1922780" h="1460500">
                  <a:moveTo>
                    <a:pt x="1380338" y="444499"/>
                  </a:moveTo>
                  <a:lnTo>
                    <a:pt x="1238753" y="444499"/>
                  </a:lnTo>
                  <a:lnTo>
                    <a:pt x="1238504" y="431799"/>
                  </a:lnTo>
                  <a:lnTo>
                    <a:pt x="1380643" y="431799"/>
                  </a:lnTo>
                  <a:lnTo>
                    <a:pt x="1380338" y="444499"/>
                  </a:lnTo>
                  <a:close/>
                </a:path>
                <a:path w="1922780" h="1460500">
                  <a:moveTo>
                    <a:pt x="1378696" y="457279"/>
                  </a:moveTo>
                  <a:lnTo>
                    <a:pt x="1378018" y="457199"/>
                  </a:lnTo>
                  <a:lnTo>
                    <a:pt x="1379455" y="444499"/>
                  </a:lnTo>
                  <a:lnTo>
                    <a:pt x="1380338" y="444499"/>
                  </a:lnTo>
                  <a:lnTo>
                    <a:pt x="1380643" y="431799"/>
                  </a:lnTo>
                  <a:lnTo>
                    <a:pt x="1384425" y="432692"/>
                  </a:lnTo>
                  <a:lnTo>
                    <a:pt x="1378747" y="457199"/>
                  </a:lnTo>
                  <a:close/>
                </a:path>
                <a:path w="1922780" h="1460500">
                  <a:moveTo>
                    <a:pt x="538427" y="486752"/>
                  </a:moveTo>
                  <a:lnTo>
                    <a:pt x="535178" y="472088"/>
                  </a:lnTo>
                  <a:lnTo>
                    <a:pt x="756032" y="432317"/>
                  </a:lnTo>
                  <a:lnTo>
                    <a:pt x="758960" y="445021"/>
                  </a:lnTo>
                  <a:lnTo>
                    <a:pt x="538427" y="486752"/>
                  </a:lnTo>
                  <a:close/>
                </a:path>
                <a:path w="1922780" h="1460500">
                  <a:moveTo>
                    <a:pt x="1481140" y="469366"/>
                  </a:moveTo>
                  <a:lnTo>
                    <a:pt x="1378696" y="457279"/>
                  </a:lnTo>
                  <a:lnTo>
                    <a:pt x="1384425" y="432692"/>
                  </a:lnTo>
                  <a:lnTo>
                    <a:pt x="1484209" y="456237"/>
                  </a:lnTo>
                  <a:lnTo>
                    <a:pt x="1481140" y="469366"/>
                  </a:lnTo>
                  <a:close/>
                </a:path>
                <a:path w="1922780" h="1460500">
                  <a:moveTo>
                    <a:pt x="1626350" y="444499"/>
                  </a:moveTo>
                  <a:lnTo>
                    <a:pt x="1619703" y="444499"/>
                  </a:lnTo>
                  <a:lnTo>
                    <a:pt x="1624243" y="441215"/>
                  </a:lnTo>
                  <a:lnTo>
                    <a:pt x="1626350" y="444499"/>
                  </a:lnTo>
                  <a:close/>
                </a:path>
                <a:path w="1922780" h="1460500">
                  <a:moveTo>
                    <a:pt x="1309782" y="507999"/>
                  </a:moveTo>
                  <a:lnTo>
                    <a:pt x="1294130" y="501214"/>
                  </a:lnTo>
                  <a:lnTo>
                    <a:pt x="1295977" y="495299"/>
                  </a:lnTo>
                  <a:lnTo>
                    <a:pt x="1280485" y="495299"/>
                  </a:lnTo>
                  <a:lnTo>
                    <a:pt x="1256598" y="482599"/>
                  </a:lnTo>
                  <a:lnTo>
                    <a:pt x="1240513" y="457199"/>
                  </a:lnTo>
                  <a:lnTo>
                    <a:pt x="1237555" y="444455"/>
                  </a:lnTo>
                  <a:lnTo>
                    <a:pt x="1238753" y="444499"/>
                  </a:lnTo>
                  <a:lnTo>
                    <a:pt x="1379455" y="444499"/>
                  </a:lnTo>
                  <a:lnTo>
                    <a:pt x="1378018" y="457199"/>
                  </a:lnTo>
                  <a:lnTo>
                    <a:pt x="1378696" y="457279"/>
                  </a:lnTo>
                  <a:lnTo>
                    <a:pt x="1362701" y="482599"/>
                  </a:lnTo>
                  <a:lnTo>
                    <a:pt x="1338908" y="495299"/>
                  </a:lnTo>
                  <a:lnTo>
                    <a:pt x="1280993" y="495299"/>
                  </a:lnTo>
                  <a:lnTo>
                    <a:pt x="1280932" y="495493"/>
                  </a:lnTo>
                  <a:lnTo>
                    <a:pt x="1338464" y="495493"/>
                  </a:lnTo>
                  <a:lnTo>
                    <a:pt x="1309782" y="507999"/>
                  </a:lnTo>
                  <a:close/>
                </a:path>
                <a:path w="1922780" h="1460500">
                  <a:moveTo>
                    <a:pt x="414817" y="494412"/>
                  </a:moveTo>
                  <a:lnTo>
                    <a:pt x="418954" y="469899"/>
                  </a:lnTo>
                  <a:lnTo>
                    <a:pt x="430624" y="457199"/>
                  </a:lnTo>
                  <a:lnTo>
                    <a:pt x="447890" y="444499"/>
                  </a:lnTo>
                  <a:lnTo>
                    <a:pt x="461047" y="444499"/>
                  </a:lnTo>
                  <a:lnTo>
                    <a:pt x="461097" y="482599"/>
                  </a:lnTo>
                  <a:lnTo>
                    <a:pt x="414817" y="494412"/>
                  </a:lnTo>
                  <a:close/>
                </a:path>
                <a:path w="1922780" h="1460500">
                  <a:moveTo>
                    <a:pt x="417814" y="513944"/>
                  </a:moveTo>
                  <a:lnTo>
                    <a:pt x="414667" y="495299"/>
                  </a:lnTo>
                  <a:lnTo>
                    <a:pt x="414817" y="494412"/>
                  </a:lnTo>
                  <a:lnTo>
                    <a:pt x="461097" y="482599"/>
                  </a:lnTo>
                  <a:lnTo>
                    <a:pt x="461047" y="444499"/>
                  </a:lnTo>
                  <a:lnTo>
                    <a:pt x="476754" y="444499"/>
                  </a:lnTo>
                  <a:lnTo>
                    <a:pt x="476804" y="482599"/>
                  </a:lnTo>
                  <a:lnTo>
                    <a:pt x="521122" y="482599"/>
                  </a:lnTo>
                  <a:lnTo>
                    <a:pt x="522337" y="489797"/>
                  </a:lnTo>
                  <a:lnTo>
                    <a:pt x="493257" y="495299"/>
                  </a:lnTo>
                  <a:lnTo>
                    <a:pt x="518033" y="507999"/>
                  </a:lnTo>
                  <a:lnTo>
                    <a:pt x="443713" y="507999"/>
                  </a:lnTo>
                  <a:lnTo>
                    <a:pt x="417814" y="513944"/>
                  </a:lnTo>
                  <a:close/>
                </a:path>
                <a:path w="1922780" h="1460500">
                  <a:moveTo>
                    <a:pt x="519815" y="474854"/>
                  </a:moveTo>
                  <a:lnTo>
                    <a:pt x="518978" y="469899"/>
                  </a:lnTo>
                  <a:lnTo>
                    <a:pt x="507307" y="457199"/>
                  </a:lnTo>
                  <a:lnTo>
                    <a:pt x="490039" y="444499"/>
                  </a:lnTo>
                  <a:lnTo>
                    <a:pt x="519368" y="444499"/>
                  </a:lnTo>
                  <a:lnTo>
                    <a:pt x="534693" y="469899"/>
                  </a:lnTo>
                  <a:lnTo>
                    <a:pt x="535178" y="472088"/>
                  </a:lnTo>
                  <a:lnTo>
                    <a:pt x="519815" y="474854"/>
                  </a:lnTo>
                  <a:close/>
                </a:path>
                <a:path w="1922780" h="1460500">
                  <a:moveTo>
                    <a:pt x="1485991" y="469899"/>
                  </a:moveTo>
                  <a:lnTo>
                    <a:pt x="1485662" y="469899"/>
                  </a:lnTo>
                  <a:lnTo>
                    <a:pt x="1481140" y="469366"/>
                  </a:lnTo>
                  <a:lnTo>
                    <a:pt x="1484209" y="456237"/>
                  </a:lnTo>
                  <a:lnTo>
                    <a:pt x="1488287" y="457199"/>
                  </a:lnTo>
                  <a:lnTo>
                    <a:pt x="1486850" y="457199"/>
                  </a:lnTo>
                  <a:lnTo>
                    <a:pt x="1485991" y="469899"/>
                  </a:lnTo>
                  <a:close/>
                </a:path>
                <a:path w="1922780" h="1460500">
                  <a:moveTo>
                    <a:pt x="1490428" y="513451"/>
                  </a:moveTo>
                  <a:lnTo>
                    <a:pt x="1486953" y="507999"/>
                  </a:lnTo>
                  <a:lnTo>
                    <a:pt x="1481224" y="471240"/>
                  </a:lnTo>
                  <a:lnTo>
                    <a:pt x="1481140" y="469366"/>
                  </a:lnTo>
                  <a:lnTo>
                    <a:pt x="1485662" y="469899"/>
                  </a:lnTo>
                  <a:lnTo>
                    <a:pt x="1632336" y="469899"/>
                  </a:lnTo>
                  <a:lnTo>
                    <a:pt x="1626350" y="507999"/>
                  </a:lnTo>
                  <a:lnTo>
                    <a:pt x="1497019" y="507999"/>
                  </a:lnTo>
                  <a:lnTo>
                    <a:pt x="1490428" y="513451"/>
                  </a:lnTo>
                  <a:close/>
                </a:path>
                <a:path w="1922780" h="1460500">
                  <a:moveTo>
                    <a:pt x="879182" y="484253"/>
                  </a:moveTo>
                  <a:lnTo>
                    <a:pt x="877337" y="482599"/>
                  </a:lnTo>
                  <a:lnTo>
                    <a:pt x="881238" y="482599"/>
                  </a:lnTo>
                  <a:lnTo>
                    <a:pt x="884753" y="469899"/>
                  </a:lnTo>
                  <a:lnTo>
                    <a:pt x="887811" y="469899"/>
                  </a:lnTo>
                  <a:lnTo>
                    <a:pt x="889316" y="471240"/>
                  </a:lnTo>
                  <a:lnTo>
                    <a:pt x="882237" y="482599"/>
                  </a:lnTo>
                  <a:lnTo>
                    <a:pt x="879182" y="484253"/>
                  </a:lnTo>
                  <a:close/>
                </a:path>
                <a:path w="1922780" h="1460500">
                  <a:moveTo>
                    <a:pt x="889316" y="471240"/>
                  </a:moveTo>
                  <a:lnTo>
                    <a:pt x="887811" y="469899"/>
                  </a:lnTo>
                  <a:lnTo>
                    <a:pt x="890151" y="469899"/>
                  </a:lnTo>
                  <a:lnTo>
                    <a:pt x="889316" y="471240"/>
                  </a:lnTo>
                  <a:close/>
                </a:path>
                <a:path w="1922780" h="1460500">
                  <a:moveTo>
                    <a:pt x="1146933" y="724200"/>
                  </a:moveTo>
                  <a:lnTo>
                    <a:pt x="879182" y="484253"/>
                  </a:lnTo>
                  <a:lnTo>
                    <a:pt x="882237" y="482599"/>
                  </a:lnTo>
                  <a:lnTo>
                    <a:pt x="889316" y="471240"/>
                  </a:lnTo>
                  <a:lnTo>
                    <a:pt x="1157127" y="709884"/>
                  </a:lnTo>
                  <a:lnTo>
                    <a:pt x="1154777" y="711199"/>
                  </a:lnTo>
                  <a:lnTo>
                    <a:pt x="1146933" y="724200"/>
                  </a:lnTo>
                  <a:close/>
                </a:path>
                <a:path w="1922780" h="1460500">
                  <a:moveTo>
                    <a:pt x="521122" y="482599"/>
                  </a:moveTo>
                  <a:lnTo>
                    <a:pt x="476804" y="482599"/>
                  </a:lnTo>
                  <a:lnTo>
                    <a:pt x="519815" y="474854"/>
                  </a:lnTo>
                  <a:lnTo>
                    <a:pt x="521122" y="482599"/>
                  </a:lnTo>
                  <a:close/>
                </a:path>
                <a:path w="1922780" h="1460500">
                  <a:moveTo>
                    <a:pt x="535521" y="516964"/>
                  </a:moveTo>
                  <a:lnTo>
                    <a:pt x="520876" y="509457"/>
                  </a:lnTo>
                  <a:lnTo>
                    <a:pt x="523266" y="495299"/>
                  </a:lnTo>
                  <a:lnTo>
                    <a:pt x="522337" y="489797"/>
                  </a:lnTo>
                  <a:lnTo>
                    <a:pt x="538427" y="486752"/>
                  </a:lnTo>
                  <a:lnTo>
                    <a:pt x="540321" y="495299"/>
                  </a:lnTo>
                  <a:lnTo>
                    <a:pt x="535521" y="516964"/>
                  </a:lnTo>
                  <a:close/>
                </a:path>
                <a:path w="1922780" h="1460500">
                  <a:moveTo>
                    <a:pt x="520876" y="509457"/>
                  </a:moveTo>
                  <a:lnTo>
                    <a:pt x="493257" y="495299"/>
                  </a:lnTo>
                  <a:lnTo>
                    <a:pt x="522337" y="489797"/>
                  </a:lnTo>
                  <a:lnTo>
                    <a:pt x="523266" y="495299"/>
                  </a:lnTo>
                  <a:lnTo>
                    <a:pt x="520876" y="509457"/>
                  </a:lnTo>
                  <a:close/>
                </a:path>
                <a:path w="1922780" h="1460500">
                  <a:moveTo>
                    <a:pt x="814417" y="592285"/>
                  </a:moveTo>
                  <a:lnTo>
                    <a:pt x="799420" y="585403"/>
                  </a:lnTo>
                  <a:lnTo>
                    <a:pt x="812223" y="495299"/>
                  </a:lnTo>
                  <a:lnTo>
                    <a:pt x="827769" y="495299"/>
                  </a:lnTo>
                  <a:lnTo>
                    <a:pt x="814417" y="592285"/>
                  </a:lnTo>
                  <a:close/>
                </a:path>
                <a:path w="1922780" h="1460500">
                  <a:moveTo>
                    <a:pt x="1232513" y="698499"/>
                  </a:moveTo>
                  <a:lnTo>
                    <a:pt x="1217286" y="698499"/>
                  </a:lnTo>
                  <a:lnTo>
                    <a:pt x="1280932" y="495493"/>
                  </a:lnTo>
                  <a:lnTo>
                    <a:pt x="1294130" y="501214"/>
                  </a:lnTo>
                  <a:lnTo>
                    <a:pt x="1232513" y="698499"/>
                  </a:lnTo>
                  <a:close/>
                </a:path>
                <a:path w="1922780" h="1460500">
                  <a:moveTo>
                    <a:pt x="111720" y="584199"/>
                  </a:moveTo>
                  <a:lnTo>
                    <a:pt x="77731" y="584199"/>
                  </a:lnTo>
                  <a:lnTo>
                    <a:pt x="84785" y="571499"/>
                  </a:lnTo>
                  <a:lnTo>
                    <a:pt x="112804" y="571499"/>
                  </a:lnTo>
                  <a:lnTo>
                    <a:pt x="398555" y="498563"/>
                  </a:lnTo>
                  <a:lnTo>
                    <a:pt x="402705" y="517412"/>
                  </a:lnTo>
                  <a:lnTo>
                    <a:pt x="111720" y="584199"/>
                  </a:lnTo>
                  <a:close/>
                </a:path>
                <a:path w="1922780" h="1460500">
                  <a:moveTo>
                    <a:pt x="424377" y="526601"/>
                  </a:moveTo>
                  <a:lnTo>
                    <a:pt x="418954" y="520699"/>
                  </a:lnTo>
                  <a:lnTo>
                    <a:pt x="417814" y="513944"/>
                  </a:lnTo>
                  <a:lnTo>
                    <a:pt x="443713" y="507999"/>
                  </a:lnTo>
                  <a:lnTo>
                    <a:pt x="424377" y="526601"/>
                  </a:lnTo>
                  <a:close/>
                </a:path>
                <a:path w="1922780" h="1460500">
                  <a:moveTo>
                    <a:pt x="438257" y="539014"/>
                  </a:moveTo>
                  <a:lnTo>
                    <a:pt x="430624" y="533399"/>
                  </a:lnTo>
                  <a:lnTo>
                    <a:pt x="424377" y="526601"/>
                  </a:lnTo>
                  <a:lnTo>
                    <a:pt x="443713" y="507999"/>
                  </a:lnTo>
                  <a:lnTo>
                    <a:pt x="470439" y="507999"/>
                  </a:lnTo>
                  <a:lnTo>
                    <a:pt x="438257" y="539014"/>
                  </a:lnTo>
                  <a:close/>
                </a:path>
                <a:path w="1922780" h="1460500">
                  <a:moveTo>
                    <a:pt x="490039" y="546099"/>
                  </a:moveTo>
                  <a:lnTo>
                    <a:pt x="447890" y="546099"/>
                  </a:lnTo>
                  <a:lnTo>
                    <a:pt x="438257" y="539014"/>
                  </a:lnTo>
                  <a:lnTo>
                    <a:pt x="470439" y="507999"/>
                  </a:lnTo>
                  <a:lnTo>
                    <a:pt x="511886" y="528417"/>
                  </a:lnTo>
                  <a:lnTo>
                    <a:pt x="507307" y="533399"/>
                  </a:lnTo>
                  <a:lnTo>
                    <a:pt x="490039" y="546099"/>
                  </a:lnTo>
                  <a:close/>
                </a:path>
                <a:path w="1922780" h="1460500">
                  <a:moveTo>
                    <a:pt x="511886" y="528417"/>
                  </a:moveTo>
                  <a:lnTo>
                    <a:pt x="470439" y="507999"/>
                  </a:lnTo>
                  <a:lnTo>
                    <a:pt x="518033" y="507999"/>
                  </a:lnTo>
                  <a:lnTo>
                    <a:pt x="520876" y="509457"/>
                  </a:lnTo>
                  <a:lnTo>
                    <a:pt x="518978" y="520699"/>
                  </a:lnTo>
                  <a:lnTo>
                    <a:pt x="511886" y="528417"/>
                  </a:lnTo>
                  <a:close/>
                </a:path>
                <a:path w="1922780" h="1460500">
                  <a:moveTo>
                    <a:pt x="1585948" y="546099"/>
                  </a:moveTo>
                  <a:lnTo>
                    <a:pt x="1527145" y="546099"/>
                  </a:lnTo>
                  <a:lnTo>
                    <a:pt x="1503143" y="533399"/>
                  </a:lnTo>
                  <a:lnTo>
                    <a:pt x="1499237" y="527272"/>
                  </a:lnTo>
                  <a:lnTo>
                    <a:pt x="1506987" y="520699"/>
                  </a:lnTo>
                  <a:lnTo>
                    <a:pt x="1499900" y="520699"/>
                  </a:lnTo>
                  <a:lnTo>
                    <a:pt x="1497019" y="507999"/>
                  </a:lnTo>
                  <a:lnTo>
                    <a:pt x="1626350" y="507999"/>
                  </a:lnTo>
                  <a:lnTo>
                    <a:pt x="1610056" y="533399"/>
                  </a:lnTo>
                  <a:lnTo>
                    <a:pt x="1585948" y="546099"/>
                  </a:lnTo>
                  <a:close/>
                </a:path>
                <a:path w="1922780" h="1460500">
                  <a:moveTo>
                    <a:pt x="1264641" y="726210"/>
                  </a:moveTo>
                  <a:lnTo>
                    <a:pt x="1255583" y="711199"/>
                  </a:lnTo>
                  <a:lnTo>
                    <a:pt x="1253044" y="709778"/>
                  </a:lnTo>
                  <a:lnTo>
                    <a:pt x="1490428" y="513451"/>
                  </a:lnTo>
                  <a:lnTo>
                    <a:pt x="1499237" y="527272"/>
                  </a:lnTo>
                  <a:lnTo>
                    <a:pt x="1264641" y="726210"/>
                  </a:lnTo>
                  <a:close/>
                </a:path>
                <a:path w="1922780" h="1460500">
                  <a:moveTo>
                    <a:pt x="413343" y="537216"/>
                  </a:moveTo>
                  <a:lnTo>
                    <a:pt x="403429" y="520699"/>
                  </a:lnTo>
                  <a:lnTo>
                    <a:pt x="402705" y="517412"/>
                  </a:lnTo>
                  <a:lnTo>
                    <a:pt x="417814" y="513944"/>
                  </a:lnTo>
                  <a:lnTo>
                    <a:pt x="418954" y="520699"/>
                  </a:lnTo>
                  <a:lnTo>
                    <a:pt x="424377" y="526601"/>
                  </a:lnTo>
                  <a:lnTo>
                    <a:pt x="413343" y="537216"/>
                  </a:lnTo>
                  <a:close/>
                </a:path>
                <a:path w="1922780" h="1460500">
                  <a:moveTo>
                    <a:pt x="730788" y="636252"/>
                  </a:moveTo>
                  <a:lnTo>
                    <a:pt x="525878" y="535310"/>
                  </a:lnTo>
                  <a:lnTo>
                    <a:pt x="534693" y="520699"/>
                  </a:lnTo>
                  <a:lnTo>
                    <a:pt x="535521" y="516964"/>
                  </a:lnTo>
                  <a:lnTo>
                    <a:pt x="739269" y="621404"/>
                  </a:lnTo>
                  <a:lnTo>
                    <a:pt x="731066" y="634999"/>
                  </a:lnTo>
                  <a:lnTo>
                    <a:pt x="730788" y="636252"/>
                  </a:lnTo>
                  <a:close/>
                </a:path>
                <a:path w="1922780" h="1460500">
                  <a:moveTo>
                    <a:pt x="519368" y="546099"/>
                  </a:moveTo>
                  <a:lnTo>
                    <a:pt x="490039" y="546099"/>
                  </a:lnTo>
                  <a:lnTo>
                    <a:pt x="507307" y="533399"/>
                  </a:lnTo>
                  <a:lnTo>
                    <a:pt x="511886" y="528417"/>
                  </a:lnTo>
                  <a:lnTo>
                    <a:pt x="525878" y="535310"/>
                  </a:lnTo>
                  <a:lnTo>
                    <a:pt x="519368" y="546099"/>
                  </a:lnTo>
                  <a:close/>
                </a:path>
                <a:path w="1922780" h="1460500">
                  <a:moveTo>
                    <a:pt x="114626" y="850899"/>
                  </a:moveTo>
                  <a:lnTo>
                    <a:pt x="68043" y="850899"/>
                  </a:lnTo>
                  <a:lnTo>
                    <a:pt x="63227" y="838199"/>
                  </a:lnTo>
                  <a:lnTo>
                    <a:pt x="100476" y="838199"/>
                  </a:lnTo>
                  <a:lnTo>
                    <a:pt x="413343" y="537216"/>
                  </a:lnTo>
                  <a:lnTo>
                    <a:pt x="418676" y="546099"/>
                  </a:lnTo>
                  <a:lnTo>
                    <a:pt x="426401" y="550439"/>
                  </a:lnTo>
                  <a:lnTo>
                    <a:pt x="114626" y="850899"/>
                  </a:lnTo>
                  <a:close/>
                </a:path>
                <a:path w="1922780" h="1460500">
                  <a:moveTo>
                    <a:pt x="496679" y="558799"/>
                  </a:moveTo>
                  <a:lnTo>
                    <a:pt x="441285" y="558799"/>
                  </a:lnTo>
                  <a:lnTo>
                    <a:pt x="426401" y="550439"/>
                  </a:lnTo>
                  <a:lnTo>
                    <a:pt x="438257" y="539014"/>
                  </a:lnTo>
                  <a:lnTo>
                    <a:pt x="447890" y="546099"/>
                  </a:lnTo>
                  <a:lnTo>
                    <a:pt x="519368" y="546099"/>
                  </a:lnTo>
                  <a:lnTo>
                    <a:pt x="496679" y="558799"/>
                  </a:lnTo>
                  <a:close/>
                </a:path>
                <a:path w="1922780" h="1460500">
                  <a:moveTo>
                    <a:pt x="1620769" y="834317"/>
                  </a:moveTo>
                  <a:lnTo>
                    <a:pt x="1619317" y="824488"/>
                  </a:lnTo>
                  <a:lnTo>
                    <a:pt x="1872712" y="761999"/>
                  </a:lnTo>
                  <a:lnTo>
                    <a:pt x="1882107" y="711199"/>
                  </a:lnTo>
                  <a:lnTo>
                    <a:pt x="1876512" y="673099"/>
                  </a:lnTo>
                  <a:lnTo>
                    <a:pt x="1856941" y="634999"/>
                  </a:lnTo>
                  <a:lnTo>
                    <a:pt x="1824404" y="596899"/>
                  </a:lnTo>
                  <a:lnTo>
                    <a:pt x="1815343" y="596899"/>
                  </a:lnTo>
                  <a:lnTo>
                    <a:pt x="1807518" y="584199"/>
                  </a:lnTo>
                  <a:lnTo>
                    <a:pt x="1803384" y="584199"/>
                  </a:lnTo>
                  <a:lnTo>
                    <a:pt x="1797309" y="571499"/>
                  </a:lnTo>
                  <a:lnTo>
                    <a:pt x="1833409" y="571499"/>
                  </a:lnTo>
                  <a:lnTo>
                    <a:pt x="1837454" y="584199"/>
                  </a:lnTo>
                  <a:lnTo>
                    <a:pt x="1875165" y="609599"/>
                  </a:lnTo>
                  <a:lnTo>
                    <a:pt x="1897958" y="660399"/>
                  </a:lnTo>
                  <a:lnTo>
                    <a:pt x="1904452" y="709884"/>
                  </a:lnTo>
                  <a:lnTo>
                    <a:pt x="1904516" y="711717"/>
                  </a:lnTo>
                  <a:lnTo>
                    <a:pt x="1893957" y="761999"/>
                  </a:lnTo>
                  <a:lnTo>
                    <a:pt x="1894262" y="774699"/>
                  </a:lnTo>
                  <a:lnTo>
                    <a:pt x="1871516" y="774699"/>
                  </a:lnTo>
                  <a:lnTo>
                    <a:pt x="1844313" y="787399"/>
                  </a:lnTo>
                  <a:lnTo>
                    <a:pt x="1804171" y="787399"/>
                  </a:lnTo>
                  <a:lnTo>
                    <a:pt x="1620769" y="834317"/>
                  </a:lnTo>
                  <a:close/>
                </a:path>
                <a:path w="1922780" h="1460500">
                  <a:moveTo>
                    <a:pt x="85885" y="838199"/>
                  </a:moveTo>
                  <a:lnTo>
                    <a:pt x="54367" y="838199"/>
                  </a:lnTo>
                  <a:lnTo>
                    <a:pt x="31286" y="812799"/>
                  </a:lnTo>
                  <a:lnTo>
                    <a:pt x="14217" y="787399"/>
                  </a:lnTo>
                  <a:lnTo>
                    <a:pt x="3632" y="749299"/>
                  </a:lnTo>
                  <a:lnTo>
                    <a:pt x="0" y="711199"/>
                  </a:lnTo>
                  <a:lnTo>
                    <a:pt x="4865" y="673099"/>
                  </a:lnTo>
                  <a:lnTo>
                    <a:pt x="18924" y="647699"/>
                  </a:lnTo>
                  <a:lnTo>
                    <a:pt x="41372" y="609599"/>
                  </a:lnTo>
                  <a:lnTo>
                    <a:pt x="71406" y="584199"/>
                  </a:lnTo>
                  <a:lnTo>
                    <a:pt x="100813" y="584199"/>
                  </a:lnTo>
                  <a:lnTo>
                    <a:pt x="97322" y="596899"/>
                  </a:lnTo>
                  <a:lnTo>
                    <a:pt x="86142" y="596899"/>
                  </a:lnTo>
                  <a:lnTo>
                    <a:pt x="84729" y="609599"/>
                  </a:lnTo>
                  <a:lnTo>
                    <a:pt x="58540" y="622299"/>
                  </a:lnTo>
                  <a:lnTo>
                    <a:pt x="38953" y="647699"/>
                  </a:lnTo>
                  <a:lnTo>
                    <a:pt x="26681" y="685799"/>
                  </a:lnTo>
                  <a:lnTo>
                    <a:pt x="22432" y="711199"/>
                  </a:lnTo>
                  <a:lnTo>
                    <a:pt x="25587" y="749299"/>
                  </a:lnTo>
                  <a:lnTo>
                    <a:pt x="34792" y="774730"/>
                  </a:lnTo>
                  <a:lnTo>
                    <a:pt x="49584" y="800099"/>
                  </a:lnTo>
                  <a:lnTo>
                    <a:pt x="69600" y="812799"/>
                  </a:lnTo>
                  <a:lnTo>
                    <a:pt x="71037" y="825499"/>
                  </a:lnTo>
                  <a:lnTo>
                    <a:pt x="80556" y="825499"/>
                  </a:lnTo>
                  <a:lnTo>
                    <a:pt x="85885" y="838199"/>
                  </a:lnTo>
                  <a:close/>
                </a:path>
                <a:path w="1922780" h="1460500">
                  <a:moveTo>
                    <a:pt x="752829" y="628354"/>
                  </a:moveTo>
                  <a:lnTo>
                    <a:pt x="739269" y="621404"/>
                  </a:lnTo>
                  <a:lnTo>
                    <a:pt x="746391" y="609599"/>
                  </a:lnTo>
                  <a:lnTo>
                    <a:pt x="769080" y="596899"/>
                  </a:lnTo>
                  <a:lnTo>
                    <a:pt x="796797" y="584199"/>
                  </a:lnTo>
                  <a:lnTo>
                    <a:pt x="799420" y="585403"/>
                  </a:lnTo>
                  <a:lnTo>
                    <a:pt x="795982" y="609599"/>
                  </a:lnTo>
                  <a:lnTo>
                    <a:pt x="775625" y="609599"/>
                  </a:lnTo>
                  <a:lnTo>
                    <a:pt x="758368" y="622299"/>
                  </a:lnTo>
                  <a:lnTo>
                    <a:pt x="752829" y="628354"/>
                  </a:lnTo>
                  <a:close/>
                </a:path>
                <a:path w="1922780" h="1460500">
                  <a:moveTo>
                    <a:pt x="835314" y="698180"/>
                  </a:moveTo>
                  <a:lnTo>
                    <a:pt x="805040" y="660399"/>
                  </a:lnTo>
                  <a:lnTo>
                    <a:pt x="814417" y="592285"/>
                  </a:lnTo>
                  <a:lnTo>
                    <a:pt x="824474" y="596899"/>
                  </a:lnTo>
                  <a:lnTo>
                    <a:pt x="847084" y="609599"/>
                  </a:lnTo>
                  <a:lnTo>
                    <a:pt x="817835" y="609599"/>
                  </a:lnTo>
                  <a:lnTo>
                    <a:pt x="835023" y="622299"/>
                  </a:lnTo>
                  <a:lnTo>
                    <a:pt x="846616" y="634999"/>
                  </a:lnTo>
                  <a:lnTo>
                    <a:pt x="850868" y="660399"/>
                  </a:lnTo>
                  <a:lnTo>
                    <a:pt x="846616" y="685799"/>
                  </a:lnTo>
                  <a:lnTo>
                    <a:pt x="835314" y="698180"/>
                  </a:lnTo>
                  <a:close/>
                </a:path>
                <a:path w="1922780" h="1460500">
                  <a:moveTo>
                    <a:pt x="790569" y="647699"/>
                  </a:moveTo>
                  <a:lnTo>
                    <a:pt x="752829" y="628354"/>
                  </a:lnTo>
                  <a:lnTo>
                    <a:pt x="758368" y="622299"/>
                  </a:lnTo>
                  <a:lnTo>
                    <a:pt x="775625" y="609599"/>
                  </a:lnTo>
                  <a:lnTo>
                    <a:pt x="795982" y="609599"/>
                  </a:lnTo>
                  <a:lnTo>
                    <a:pt x="790569" y="647699"/>
                  </a:lnTo>
                  <a:close/>
                </a:path>
                <a:path w="1922780" h="1460500">
                  <a:moveTo>
                    <a:pt x="806788" y="647699"/>
                  </a:moveTo>
                  <a:lnTo>
                    <a:pt x="790569" y="647699"/>
                  </a:lnTo>
                  <a:lnTo>
                    <a:pt x="795982" y="609599"/>
                  </a:lnTo>
                  <a:lnTo>
                    <a:pt x="812033" y="609599"/>
                  </a:lnTo>
                  <a:lnTo>
                    <a:pt x="806788" y="647699"/>
                  </a:lnTo>
                  <a:close/>
                </a:path>
                <a:path w="1922780" h="1460500">
                  <a:moveTo>
                    <a:pt x="846162" y="711717"/>
                  </a:moveTo>
                  <a:lnTo>
                    <a:pt x="835314" y="698180"/>
                  </a:lnTo>
                  <a:lnTo>
                    <a:pt x="846616" y="685799"/>
                  </a:lnTo>
                  <a:lnTo>
                    <a:pt x="850868" y="660399"/>
                  </a:lnTo>
                  <a:lnTo>
                    <a:pt x="846616" y="634999"/>
                  </a:lnTo>
                  <a:lnTo>
                    <a:pt x="835023" y="622299"/>
                  </a:lnTo>
                  <a:lnTo>
                    <a:pt x="817835" y="609599"/>
                  </a:lnTo>
                  <a:lnTo>
                    <a:pt x="847084" y="609599"/>
                  </a:lnTo>
                  <a:lnTo>
                    <a:pt x="862331" y="634999"/>
                  </a:lnTo>
                  <a:lnTo>
                    <a:pt x="867923" y="660399"/>
                  </a:lnTo>
                  <a:lnTo>
                    <a:pt x="862331" y="685799"/>
                  </a:lnTo>
                  <a:lnTo>
                    <a:pt x="847084" y="711199"/>
                  </a:lnTo>
                  <a:lnTo>
                    <a:pt x="846162" y="711717"/>
                  </a:lnTo>
                  <a:close/>
                </a:path>
                <a:path w="1922780" h="1460500">
                  <a:moveTo>
                    <a:pt x="754725" y="694517"/>
                  </a:moveTo>
                  <a:lnTo>
                    <a:pt x="746750" y="685799"/>
                  </a:lnTo>
                  <a:lnTo>
                    <a:pt x="745699" y="679529"/>
                  </a:lnTo>
                  <a:lnTo>
                    <a:pt x="779806" y="660399"/>
                  </a:lnTo>
                  <a:lnTo>
                    <a:pt x="745339" y="643420"/>
                  </a:lnTo>
                  <a:lnTo>
                    <a:pt x="746750" y="634999"/>
                  </a:lnTo>
                  <a:lnTo>
                    <a:pt x="752829" y="628354"/>
                  </a:lnTo>
                  <a:lnTo>
                    <a:pt x="790569" y="647699"/>
                  </a:lnTo>
                  <a:lnTo>
                    <a:pt x="806788" y="647699"/>
                  </a:lnTo>
                  <a:lnTo>
                    <a:pt x="805040" y="660399"/>
                  </a:lnTo>
                  <a:lnTo>
                    <a:pt x="815217" y="673099"/>
                  </a:lnTo>
                  <a:lnTo>
                    <a:pt x="797038" y="673099"/>
                  </a:lnTo>
                  <a:lnTo>
                    <a:pt x="787920" y="685799"/>
                  </a:lnTo>
                  <a:lnTo>
                    <a:pt x="770440" y="685799"/>
                  </a:lnTo>
                  <a:lnTo>
                    <a:pt x="754725" y="694517"/>
                  </a:lnTo>
                  <a:close/>
                </a:path>
                <a:path w="1922780" h="1460500">
                  <a:moveTo>
                    <a:pt x="731939" y="687247"/>
                  </a:moveTo>
                  <a:lnTo>
                    <a:pt x="731066" y="685799"/>
                  </a:lnTo>
                  <a:lnTo>
                    <a:pt x="725439" y="660399"/>
                  </a:lnTo>
                  <a:lnTo>
                    <a:pt x="730788" y="636252"/>
                  </a:lnTo>
                  <a:lnTo>
                    <a:pt x="745339" y="643420"/>
                  </a:lnTo>
                  <a:lnTo>
                    <a:pt x="742494" y="660399"/>
                  </a:lnTo>
                  <a:lnTo>
                    <a:pt x="745699" y="679529"/>
                  </a:lnTo>
                  <a:lnTo>
                    <a:pt x="731939" y="687247"/>
                  </a:lnTo>
                  <a:close/>
                </a:path>
                <a:path w="1922780" h="1460500">
                  <a:moveTo>
                    <a:pt x="745699" y="679529"/>
                  </a:moveTo>
                  <a:lnTo>
                    <a:pt x="742494" y="660399"/>
                  </a:lnTo>
                  <a:lnTo>
                    <a:pt x="745339" y="643420"/>
                  </a:lnTo>
                  <a:lnTo>
                    <a:pt x="779806" y="660399"/>
                  </a:lnTo>
                  <a:lnTo>
                    <a:pt x="745699" y="679529"/>
                  </a:lnTo>
                  <a:close/>
                </a:path>
                <a:path w="1922780" h="1460500">
                  <a:moveTo>
                    <a:pt x="817835" y="711199"/>
                  </a:moveTo>
                  <a:lnTo>
                    <a:pt x="775625" y="711199"/>
                  </a:lnTo>
                  <a:lnTo>
                    <a:pt x="771737" y="708338"/>
                  </a:lnTo>
                  <a:lnTo>
                    <a:pt x="797038" y="673099"/>
                  </a:lnTo>
                  <a:lnTo>
                    <a:pt x="823425" y="707069"/>
                  </a:lnTo>
                  <a:lnTo>
                    <a:pt x="817835" y="711199"/>
                  </a:lnTo>
                  <a:close/>
                </a:path>
                <a:path w="1922780" h="1460500">
                  <a:moveTo>
                    <a:pt x="823425" y="707069"/>
                  </a:moveTo>
                  <a:lnTo>
                    <a:pt x="797038" y="673099"/>
                  </a:lnTo>
                  <a:lnTo>
                    <a:pt x="815217" y="673099"/>
                  </a:lnTo>
                  <a:lnTo>
                    <a:pt x="835314" y="698180"/>
                  </a:lnTo>
                  <a:lnTo>
                    <a:pt x="835023" y="698499"/>
                  </a:lnTo>
                  <a:lnTo>
                    <a:pt x="823425" y="707069"/>
                  </a:lnTo>
                  <a:close/>
                </a:path>
                <a:path w="1922780" h="1460500">
                  <a:moveTo>
                    <a:pt x="760005" y="699704"/>
                  </a:moveTo>
                  <a:lnTo>
                    <a:pt x="758368" y="698499"/>
                  </a:lnTo>
                  <a:lnTo>
                    <a:pt x="754725" y="694517"/>
                  </a:lnTo>
                  <a:lnTo>
                    <a:pt x="770440" y="685799"/>
                  </a:lnTo>
                  <a:lnTo>
                    <a:pt x="760005" y="699704"/>
                  </a:lnTo>
                  <a:close/>
                </a:path>
                <a:path w="1922780" h="1460500">
                  <a:moveTo>
                    <a:pt x="771737" y="708338"/>
                  </a:moveTo>
                  <a:lnTo>
                    <a:pt x="760005" y="699704"/>
                  </a:lnTo>
                  <a:lnTo>
                    <a:pt x="770440" y="685799"/>
                  </a:lnTo>
                  <a:lnTo>
                    <a:pt x="787920" y="685799"/>
                  </a:lnTo>
                  <a:lnTo>
                    <a:pt x="771737" y="708338"/>
                  </a:lnTo>
                  <a:close/>
                </a:path>
                <a:path w="1922780" h="1460500">
                  <a:moveTo>
                    <a:pt x="459163" y="827933"/>
                  </a:moveTo>
                  <a:lnTo>
                    <a:pt x="458624" y="825499"/>
                  </a:lnTo>
                  <a:lnTo>
                    <a:pt x="452670" y="815632"/>
                  </a:lnTo>
                  <a:lnTo>
                    <a:pt x="598661" y="761999"/>
                  </a:lnTo>
                  <a:lnTo>
                    <a:pt x="731939" y="687247"/>
                  </a:lnTo>
                  <a:lnTo>
                    <a:pt x="740940" y="702164"/>
                  </a:lnTo>
                  <a:lnTo>
                    <a:pt x="610178" y="774699"/>
                  </a:lnTo>
                  <a:lnTo>
                    <a:pt x="594873" y="774699"/>
                  </a:lnTo>
                  <a:lnTo>
                    <a:pt x="459163" y="827933"/>
                  </a:lnTo>
                  <a:close/>
                </a:path>
                <a:path w="1922780" h="1460500">
                  <a:moveTo>
                    <a:pt x="749902" y="713165"/>
                  </a:moveTo>
                  <a:lnTo>
                    <a:pt x="746391" y="711199"/>
                  </a:lnTo>
                  <a:lnTo>
                    <a:pt x="740940" y="702164"/>
                  </a:lnTo>
                  <a:lnTo>
                    <a:pt x="754725" y="694517"/>
                  </a:lnTo>
                  <a:lnTo>
                    <a:pt x="758368" y="698499"/>
                  </a:lnTo>
                  <a:lnTo>
                    <a:pt x="760005" y="699704"/>
                  </a:lnTo>
                  <a:lnTo>
                    <a:pt x="749902" y="713165"/>
                  </a:lnTo>
                  <a:close/>
                </a:path>
                <a:path w="1922780" h="1460500">
                  <a:moveTo>
                    <a:pt x="1170132" y="721473"/>
                  </a:moveTo>
                  <a:lnTo>
                    <a:pt x="1157127" y="709884"/>
                  </a:lnTo>
                  <a:lnTo>
                    <a:pt x="1177466" y="698499"/>
                  </a:lnTo>
                  <a:lnTo>
                    <a:pt x="1217286" y="698499"/>
                  </a:lnTo>
                  <a:lnTo>
                    <a:pt x="1213305" y="711199"/>
                  </a:lnTo>
                  <a:lnTo>
                    <a:pt x="1184100" y="711199"/>
                  </a:lnTo>
                  <a:lnTo>
                    <a:pt x="1170132" y="721473"/>
                  </a:lnTo>
                  <a:close/>
                </a:path>
                <a:path w="1922780" h="1460500">
                  <a:moveTo>
                    <a:pt x="1239523" y="720961"/>
                  </a:moveTo>
                  <a:lnTo>
                    <a:pt x="1228118" y="712573"/>
                  </a:lnTo>
                  <a:lnTo>
                    <a:pt x="1232513" y="698499"/>
                  </a:lnTo>
                  <a:lnTo>
                    <a:pt x="1232894" y="698499"/>
                  </a:lnTo>
                  <a:lnTo>
                    <a:pt x="1253044" y="709778"/>
                  </a:lnTo>
                  <a:lnTo>
                    <a:pt x="1239523" y="720961"/>
                  </a:lnTo>
                  <a:close/>
                </a:path>
                <a:path w="1922780" h="1460500">
                  <a:moveTo>
                    <a:pt x="826633" y="711199"/>
                  </a:moveTo>
                  <a:lnTo>
                    <a:pt x="817835" y="711199"/>
                  </a:lnTo>
                  <a:lnTo>
                    <a:pt x="823425" y="707069"/>
                  </a:lnTo>
                  <a:lnTo>
                    <a:pt x="826633" y="711199"/>
                  </a:lnTo>
                  <a:close/>
                </a:path>
                <a:path w="1922780" h="1460500">
                  <a:moveTo>
                    <a:pt x="796797" y="736599"/>
                  </a:moveTo>
                  <a:lnTo>
                    <a:pt x="769080" y="723899"/>
                  </a:lnTo>
                  <a:lnTo>
                    <a:pt x="763006" y="720499"/>
                  </a:lnTo>
                  <a:lnTo>
                    <a:pt x="771737" y="708338"/>
                  </a:lnTo>
                  <a:lnTo>
                    <a:pt x="775625" y="711199"/>
                  </a:lnTo>
                  <a:lnTo>
                    <a:pt x="826633" y="711199"/>
                  </a:lnTo>
                  <a:lnTo>
                    <a:pt x="832846" y="719197"/>
                  </a:lnTo>
                  <a:lnTo>
                    <a:pt x="824474" y="723899"/>
                  </a:lnTo>
                  <a:lnTo>
                    <a:pt x="796797" y="736599"/>
                  </a:lnTo>
                  <a:close/>
                </a:path>
                <a:path w="1922780" h="1460500">
                  <a:moveTo>
                    <a:pt x="1201360" y="749299"/>
                  </a:moveTo>
                  <a:lnTo>
                    <a:pt x="1170132" y="721473"/>
                  </a:lnTo>
                  <a:lnTo>
                    <a:pt x="1184100" y="711199"/>
                  </a:lnTo>
                  <a:lnTo>
                    <a:pt x="1213305" y="711199"/>
                  </a:lnTo>
                  <a:lnTo>
                    <a:pt x="1201360" y="749299"/>
                  </a:lnTo>
                  <a:close/>
                </a:path>
                <a:path w="1922780" h="1460500">
                  <a:moveTo>
                    <a:pt x="1237412" y="749299"/>
                  </a:moveTo>
                  <a:lnTo>
                    <a:pt x="1201360" y="749299"/>
                  </a:lnTo>
                  <a:lnTo>
                    <a:pt x="1213305" y="711199"/>
                  </a:lnTo>
                  <a:lnTo>
                    <a:pt x="1226251" y="711199"/>
                  </a:lnTo>
                  <a:lnTo>
                    <a:pt x="1228118" y="712573"/>
                  </a:lnTo>
                  <a:lnTo>
                    <a:pt x="1220614" y="736599"/>
                  </a:lnTo>
                  <a:lnTo>
                    <a:pt x="1252389" y="736599"/>
                  </a:lnTo>
                  <a:lnTo>
                    <a:pt x="1237412" y="749299"/>
                  </a:lnTo>
                  <a:close/>
                </a:path>
                <a:path w="1922780" h="1460500">
                  <a:moveTo>
                    <a:pt x="894262" y="948875"/>
                  </a:moveTo>
                  <a:lnTo>
                    <a:pt x="886182" y="939799"/>
                  </a:lnTo>
                  <a:lnTo>
                    <a:pt x="881589" y="939799"/>
                  </a:lnTo>
                  <a:lnTo>
                    <a:pt x="925284" y="838199"/>
                  </a:lnTo>
                  <a:lnTo>
                    <a:pt x="832846" y="719197"/>
                  </a:lnTo>
                  <a:lnTo>
                    <a:pt x="846162" y="711717"/>
                  </a:lnTo>
                  <a:lnTo>
                    <a:pt x="937339" y="825499"/>
                  </a:lnTo>
                  <a:lnTo>
                    <a:pt x="1012120" y="825499"/>
                  </a:lnTo>
                  <a:lnTo>
                    <a:pt x="964378" y="838199"/>
                  </a:lnTo>
                  <a:lnTo>
                    <a:pt x="1010543" y="850899"/>
                  </a:lnTo>
                  <a:lnTo>
                    <a:pt x="938832" y="850899"/>
                  </a:lnTo>
                  <a:lnTo>
                    <a:pt x="894262" y="948875"/>
                  </a:lnTo>
                  <a:close/>
                </a:path>
                <a:path w="1922780" h="1460500">
                  <a:moveTo>
                    <a:pt x="1220614" y="736599"/>
                  </a:moveTo>
                  <a:lnTo>
                    <a:pt x="1228118" y="712573"/>
                  </a:lnTo>
                  <a:lnTo>
                    <a:pt x="1239523" y="720961"/>
                  </a:lnTo>
                  <a:lnTo>
                    <a:pt x="1220614" y="736599"/>
                  </a:lnTo>
                  <a:close/>
                </a:path>
                <a:path w="1922780" h="1460500">
                  <a:moveTo>
                    <a:pt x="660719" y="862965"/>
                  </a:moveTo>
                  <a:lnTo>
                    <a:pt x="644353" y="853804"/>
                  </a:lnTo>
                  <a:lnTo>
                    <a:pt x="749902" y="713165"/>
                  </a:lnTo>
                  <a:lnTo>
                    <a:pt x="763006" y="720499"/>
                  </a:lnTo>
                  <a:lnTo>
                    <a:pt x="660719" y="862965"/>
                  </a:lnTo>
                  <a:close/>
                </a:path>
                <a:path w="1922780" h="1460500">
                  <a:moveTo>
                    <a:pt x="1252389" y="736599"/>
                  </a:moveTo>
                  <a:lnTo>
                    <a:pt x="1220614" y="736599"/>
                  </a:lnTo>
                  <a:lnTo>
                    <a:pt x="1239523" y="720961"/>
                  </a:lnTo>
                  <a:lnTo>
                    <a:pt x="1243519" y="723899"/>
                  </a:lnTo>
                  <a:lnTo>
                    <a:pt x="1253965" y="735263"/>
                  </a:lnTo>
                  <a:lnTo>
                    <a:pt x="1252389" y="736599"/>
                  </a:lnTo>
                  <a:close/>
                </a:path>
                <a:path w="1922780" h="1460500">
                  <a:moveTo>
                    <a:pt x="1155199" y="787438"/>
                  </a:moveTo>
                  <a:lnTo>
                    <a:pt x="1152438" y="771249"/>
                  </a:lnTo>
                  <a:lnTo>
                    <a:pt x="1189112" y="761999"/>
                  </a:lnTo>
                  <a:lnTo>
                    <a:pt x="1157695" y="733844"/>
                  </a:lnTo>
                  <a:lnTo>
                    <a:pt x="1166832" y="723899"/>
                  </a:lnTo>
                  <a:lnTo>
                    <a:pt x="1170132" y="721473"/>
                  </a:lnTo>
                  <a:lnTo>
                    <a:pt x="1201360" y="749299"/>
                  </a:lnTo>
                  <a:lnTo>
                    <a:pt x="1237412" y="749299"/>
                  </a:lnTo>
                  <a:lnTo>
                    <a:pt x="1222436" y="761999"/>
                  </a:lnTo>
                  <a:lnTo>
                    <a:pt x="1258069" y="770375"/>
                  </a:lnTo>
                  <a:lnTo>
                    <a:pt x="1257339" y="774699"/>
                  </a:lnTo>
                  <a:lnTo>
                    <a:pt x="1203085" y="774699"/>
                  </a:lnTo>
                  <a:lnTo>
                    <a:pt x="1155199" y="787438"/>
                  </a:lnTo>
                  <a:close/>
                </a:path>
                <a:path w="1922780" h="1460500">
                  <a:moveTo>
                    <a:pt x="1136748" y="775206"/>
                  </a:moveTo>
                  <a:lnTo>
                    <a:pt x="1133822" y="761999"/>
                  </a:lnTo>
                  <a:lnTo>
                    <a:pt x="1139450" y="736599"/>
                  </a:lnTo>
                  <a:lnTo>
                    <a:pt x="1146933" y="724200"/>
                  </a:lnTo>
                  <a:lnTo>
                    <a:pt x="1157695" y="733844"/>
                  </a:lnTo>
                  <a:lnTo>
                    <a:pt x="1155163" y="736599"/>
                  </a:lnTo>
                  <a:lnTo>
                    <a:pt x="1150877" y="761999"/>
                  </a:lnTo>
                  <a:lnTo>
                    <a:pt x="1152438" y="771249"/>
                  </a:lnTo>
                  <a:lnTo>
                    <a:pt x="1136748" y="775206"/>
                  </a:lnTo>
                  <a:close/>
                </a:path>
                <a:path w="1922780" h="1460500">
                  <a:moveTo>
                    <a:pt x="1273860" y="774087"/>
                  </a:moveTo>
                  <a:lnTo>
                    <a:pt x="1258069" y="770375"/>
                  </a:lnTo>
                  <a:lnTo>
                    <a:pt x="1259484" y="761999"/>
                  </a:lnTo>
                  <a:lnTo>
                    <a:pt x="1255194" y="736599"/>
                  </a:lnTo>
                  <a:lnTo>
                    <a:pt x="1253965" y="735263"/>
                  </a:lnTo>
                  <a:lnTo>
                    <a:pt x="1264641" y="726210"/>
                  </a:lnTo>
                  <a:lnTo>
                    <a:pt x="1270910" y="736599"/>
                  </a:lnTo>
                  <a:lnTo>
                    <a:pt x="1276539" y="761999"/>
                  </a:lnTo>
                  <a:lnTo>
                    <a:pt x="1273860" y="774087"/>
                  </a:lnTo>
                  <a:close/>
                </a:path>
                <a:path w="1922780" h="1460500">
                  <a:moveTo>
                    <a:pt x="1152438" y="771249"/>
                  </a:moveTo>
                  <a:lnTo>
                    <a:pt x="1150877" y="761999"/>
                  </a:lnTo>
                  <a:lnTo>
                    <a:pt x="1155163" y="736599"/>
                  </a:lnTo>
                  <a:lnTo>
                    <a:pt x="1157695" y="733844"/>
                  </a:lnTo>
                  <a:lnTo>
                    <a:pt x="1189112" y="761999"/>
                  </a:lnTo>
                  <a:lnTo>
                    <a:pt x="1152438" y="771249"/>
                  </a:lnTo>
                  <a:close/>
                </a:path>
                <a:path w="1922780" h="1460500">
                  <a:moveTo>
                    <a:pt x="1258069" y="770375"/>
                  </a:moveTo>
                  <a:lnTo>
                    <a:pt x="1222436" y="761999"/>
                  </a:lnTo>
                  <a:lnTo>
                    <a:pt x="1253965" y="735263"/>
                  </a:lnTo>
                  <a:lnTo>
                    <a:pt x="1255194" y="736599"/>
                  </a:lnTo>
                  <a:lnTo>
                    <a:pt x="1259484" y="761999"/>
                  </a:lnTo>
                  <a:lnTo>
                    <a:pt x="1258069" y="770375"/>
                  </a:lnTo>
                  <a:close/>
                </a:path>
                <a:path w="1922780" h="1460500">
                  <a:moveTo>
                    <a:pt x="1482580" y="838274"/>
                  </a:moveTo>
                  <a:lnTo>
                    <a:pt x="1270162" y="788640"/>
                  </a:lnTo>
                  <a:lnTo>
                    <a:pt x="1270910" y="787399"/>
                  </a:lnTo>
                  <a:lnTo>
                    <a:pt x="1273860" y="774087"/>
                  </a:lnTo>
                  <a:lnTo>
                    <a:pt x="1484726" y="823651"/>
                  </a:lnTo>
                  <a:lnTo>
                    <a:pt x="1482580" y="838274"/>
                  </a:lnTo>
                  <a:close/>
                </a:path>
                <a:path w="1922780" h="1460500">
                  <a:moveTo>
                    <a:pt x="323894" y="841291"/>
                  </a:moveTo>
                  <a:lnTo>
                    <a:pt x="327391" y="825499"/>
                  </a:lnTo>
                  <a:lnTo>
                    <a:pt x="342691" y="800099"/>
                  </a:lnTo>
                  <a:lnTo>
                    <a:pt x="365313" y="787399"/>
                  </a:lnTo>
                  <a:lnTo>
                    <a:pt x="392901" y="774699"/>
                  </a:lnTo>
                  <a:lnTo>
                    <a:pt x="420682" y="787438"/>
                  </a:lnTo>
                  <a:lnTo>
                    <a:pt x="443299" y="800099"/>
                  </a:lnTo>
                  <a:lnTo>
                    <a:pt x="371858" y="800099"/>
                  </a:lnTo>
                  <a:lnTo>
                    <a:pt x="354668" y="812799"/>
                  </a:lnTo>
                  <a:lnTo>
                    <a:pt x="343074" y="825499"/>
                  </a:lnTo>
                  <a:lnTo>
                    <a:pt x="340558" y="840526"/>
                  </a:lnTo>
                  <a:lnTo>
                    <a:pt x="323894" y="841291"/>
                  </a:lnTo>
                  <a:close/>
                </a:path>
                <a:path w="1922780" h="1460500">
                  <a:moveTo>
                    <a:pt x="615352" y="850899"/>
                  </a:moveTo>
                  <a:lnTo>
                    <a:pt x="599400" y="850899"/>
                  </a:lnTo>
                  <a:lnTo>
                    <a:pt x="594873" y="774699"/>
                  </a:lnTo>
                  <a:lnTo>
                    <a:pt x="610178" y="774699"/>
                  </a:lnTo>
                  <a:lnTo>
                    <a:pt x="615352" y="850899"/>
                  </a:lnTo>
                  <a:close/>
                </a:path>
                <a:path w="1922780" h="1460500">
                  <a:moveTo>
                    <a:pt x="1226251" y="812799"/>
                  </a:moveTo>
                  <a:lnTo>
                    <a:pt x="1184100" y="812799"/>
                  </a:lnTo>
                  <a:lnTo>
                    <a:pt x="1166832" y="800099"/>
                  </a:lnTo>
                  <a:lnTo>
                    <a:pt x="1155199" y="787438"/>
                  </a:lnTo>
                  <a:lnTo>
                    <a:pt x="1203085" y="774699"/>
                  </a:lnTo>
                  <a:lnTo>
                    <a:pt x="1210501" y="774699"/>
                  </a:lnTo>
                  <a:lnTo>
                    <a:pt x="1255561" y="785228"/>
                  </a:lnTo>
                  <a:lnTo>
                    <a:pt x="1255194" y="787399"/>
                  </a:lnTo>
                  <a:lnTo>
                    <a:pt x="1243519" y="800099"/>
                  </a:lnTo>
                  <a:lnTo>
                    <a:pt x="1226251" y="812799"/>
                  </a:lnTo>
                  <a:close/>
                </a:path>
                <a:path w="1922780" h="1460500">
                  <a:moveTo>
                    <a:pt x="1255561" y="785228"/>
                  </a:moveTo>
                  <a:lnTo>
                    <a:pt x="1210501" y="774699"/>
                  </a:lnTo>
                  <a:lnTo>
                    <a:pt x="1257339" y="774699"/>
                  </a:lnTo>
                  <a:lnTo>
                    <a:pt x="1255561" y="785228"/>
                  </a:lnTo>
                  <a:close/>
                </a:path>
                <a:path w="1922780" h="1460500">
                  <a:moveTo>
                    <a:pt x="1501490" y="827592"/>
                  </a:moveTo>
                  <a:lnTo>
                    <a:pt x="1484726" y="823651"/>
                  </a:lnTo>
                  <a:lnTo>
                    <a:pt x="1486319" y="812799"/>
                  </a:lnTo>
                  <a:lnTo>
                    <a:pt x="1501569" y="800099"/>
                  </a:lnTo>
                  <a:lnTo>
                    <a:pt x="1524181" y="774699"/>
                  </a:lnTo>
                  <a:lnTo>
                    <a:pt x="1567092" y="774699"/>
                  </a:lnTo>
                  <a:lnTo>
                    <a:pt x="1562997" y="787399"/>
                  </a:lnTo>
                  <a:lnTo>
                    <a:pt x="1551860" y="787399"/>
                  </a:lnTo>
                  <a:lnTo>
                    <a:pt x="1530779" y="800099"/>
                  </a:lnTo>
                  <a:lnTo>
                    <a:pt x="1513512" y="800099"/>
                  </a:lnTo>
                  <a:lnTo>
                    <a:pt x="1501843" y="825499"/>
                  </a:lnTo>
                  <a:lnTo>
                    <a:pt x="1501490" y="827592"/>
                  </a:lnTo>
                  <a:close/>
                </a:path>
                <a:path w="1922780" h="1460500">
                  <a:moveTo>
                    <a:pt x="1871516" y="774730"/>
                  </a:moveTo>
                  <a:close/>
                </a:path>
                <a:path w="1922780" h="1460500">
                  <a:moveTo>
                    <a:pt x="1892295" y="800099"/>
                  </a:moveTo>
                  <a:lnTo>
                    <a:pt x="1869630" y="800099"/>
                  </a:lnTo>
                  <a:lnTo>
                    <a:pt x="1871207" y="787438"/>
                  </a:lnTo>
                  <a:lnTo>
                    <a:pt x="1871504" y="775206"/>
                  </a:lnTo>
                  <a:lnTo>
                    <a:pt x="1871581" y="774699"/>
                  </a:lnTo>
                  <a:lnTo>
                    <a:pt x="1894222" y="774699"/>
                  </a:lnTo>
                  <a:lnTo>
                    <a:pt x="1893788" y="787399"/>
                  </a:lnTo>
                  <a:lnTo>
                    <a:pt x="1893564" y="787399"/>
                  </a:lnTo>
                  <a:lnTo>
                    <a:pt x="1892295" y="800099"/>
                  </a:lnTo>
                  <a:close/>
                </a:path>
                <a:path w="1922780" h="1460500">
                  <a:moveTo>
                    <a:pt x="1012120" y="825499"/>
                  </a:moveTo>
                  <a:lnTo>
                    <a:pt x="937339" y="825499"/>
                  </a:lnTo>
                  <a:lnTo>
                    <a:pt x="1136748" y="775206"/>
                  </a:lnTo>
                  <a:lnTo>
                    <a:pt x="1139450" y="787399"/>
                  </a:lnTo>
                  <a:lnTo>
                    <a:pt x="1141649" y="791043"/>
                  </a:lnTo>
                  <a:lnTo>
                    <a:pt x="1012120" y="825499"/>
                  </a:lnTo>
                  <a:close/>
                </a:path>
                <a:path w="1922780" h="1460500">
                  <a:moveTo>
                    <a:pt x="1563714" y="838199"/>
                  </a:moveTo>
                  <a:lnTo>
                    <a:pt x="1583122" y="778671"/>
                  </a:lnTo>
                  <a:lnTo>
                    <a:pt x="1602263" y="800099"/>
                  </a:lnTo>
                  <a:lnTo>
                    <a:pt x="1590199" y="800099"/>
                  </a:lnTo>
                  <a:lnTo>
                    <a:pt x="1601874" y="825499"/>
                  </a:lnTo>
                  <a:lnTo>
                    <a:pt x="1602407" y="828658"/>
                  </a:lnTo>
                  <a:lnTo>
                    <a:pt x="1563714" y="838199"/>
                  </a:lnTo>
                  <a:close/>
                </a:path>
                <a:path w="1922780" h="1460500">
                  <a:moveTo>
                    <a:pt x="1255583" y="812799"/>
                  </a:moveTo>
                  <a:lnTo>
                    <a:pt x="1226251" y="812799"/>
                  </a:lnTo>
                  <a:lnTo>
                    <a:pt x="1243519" y="800099"/>
                  </a:lnTo>
                  <a:lnTo>
                    <a:pt x="1255194" y="787399"/>
                  </a:lnTo>
                  <a:lnTo>
                    <a:pt x="1255561" y="785228"/>
                  </a:lnTo>
                  <a:lnTo>
                    <a:pt x="1270162" y="788640"/>
                  </a:lnTo>
                  <a:lnTo>
                    <a:pt x="1255583" y="812799"/>
                  </a:lnTo>
                  <a:close/>
                </a:path>
                <a:path w="1922780" h="1460500">
                  <a:moveTo>
                    <a:pt x="1546619" y="838199"/>
                  </a:moveTo>
                  <a:lnTo>
                    <a:pt x="1501490" y="827592"/>
                  </a:lnTo>
                  <a:lnTo>
                    <a:pt x="1501843" y="825499"/>
                  </a:lnTo>
                  <a:lnTo>
                    <a:pt x="1513512" y="800099"/>
                  </a:lnTo>
                  <a:lnTo>
                    <a:pt x="1530779" y="800099"/>
                  </a:lnTo>
                  <a:lnTo>
                    <a:pt x="1551860" y="787399"/>
                  </a:lnTo>
                  <a:lnTo>
                    <a:pt x="1561185" y="793020"/>
                  </a:lnTo>
                  <a:lnTo>
                    <a:pt x="1546619" y="838199"/>
                  </a:lnTo>
                  <a:close/>
                </a:path>
                <a:path w="1922780" h="1460500">
                  <a:moveTo>
                    <a:pt x="1561185" y="793020"/>
                  </a:moveTo>
                  <a:lnTo>
                    <a:pt x="1551860" y="787399"/>
                  </a:lnTo>
                  <a:lnTo>
                    <a:pt x="1562997" y="787399"/>
                  </a:lnTo>
                  <a:lnTo>
                    <a:pt x="1561185" y="793020"/>
                  </a:lnTo>
                  <a:close/>
                </a:path>
                <a:path w="1922780" h="1460500">
                  <a:moveTo>
                    <a:pt x="1585228" y="908070"/>
                  </a:moveTo>
                  <a:lnTo>
                    <a:pt x="1602263" y="888999"/>
                  </a:lnTo>
                  <a:lnTo>
                    <a:pt x="1613299" y="879855"/>
                  </a:lnTo>
                  <a:lnTo>
                    <a:pt x="1804171" y="787399"/>
                  </a:lnTo>
                  <a:lnTo>
                    <a:pt x="1844313" y="787399"/>
                  </a:lnTo>
                  <a:lnTo>
                    <a:pt x="1585228" y="908070"/>
                  </a:lnTo>
                  <a:close/>
                </a:path>
                <a:path w="1922780" h="1460500">
                  <a:moveTo>
                    <a:pt x="1205180" y="838199"/>
                  </a:moveTo>
                  <a:lnTo>
                    <a:pt x="1177466" y="825499"/>
                  </a:lnTo>
                  <a:lnTo>
                    <a:pt x="1154777" y="812799"/>
                  </a:lnTo>
                  <a:lnTo>
                    <a:pt x="1141649" y="791043"/>
                  </a:lnTo>
                  <a:lnTo>
                    <a:pt x="1155199" y="787438"/>
                  </a:lnTo>
                  <a:lnTo>
                    <a:pt x="1166832" y="800099"/>
                  </a:lnTo>
                  <a:lnTo>
                    <a:pt x="1184100" y="812799"/>
                  </a:lnTo>
                  <a:lnTo>
                    <a:pt x="1255583" y="812799"/>
                  </a:lnTo>
                  <a:lnTo>
                    <a:pt x="1232894" y="825499"/>
                  </a:lnTo>
                  <a:lnTo>
                    <a:pt x="1205180" y="838199"/>
                  </a:lnTo>
                  <a:close/>
                </a:path>
                <a:path w="1922780" h="1460500">
                  <a:moveTo>
                    <a:pt x="1563714" y="838199"/>
                  </a:moveTo>
                  <a:lnTo>
                    <a:pt x="1546619" y="838199"/>
                  </a:lnTo>
                  <a:lnTo>
                    <a:pt x="1561185" y="793020"/>
                  </a:lnTo>
                  <a:lnTo>
                    <a:pt x="1572930" y="800099"/>
                  </a:lnTo>
                  <a:lnTo>
                    <a:pt x="1576136" y="800099"/>
                  </a:lnTo>
                  <a:lnTo>
                    <a:pt x="1563714" y="838199"/>
                  </a:lnTo>
                  <a:close/>
                </a:path>
                <a:path w="1922780" h="1460500">
                  <a:moveTo>
                    <a:pt x="340558" y="840526"/>
                  </a:moveTo>
                  <a:lnTo>
                    <a:pt x="343074" y="825499"/>
                  </a:lnTo>
                  <a:lnTo>
                    <a:pt x="354668" y="812799"/>
                  </a:lnTo>
                  <a:lnTo>
                    <a:pt x="371858" y="800099"/>
                  </a:lnTo>
                  <a:lnTo>
                    <a:pt x="414068" y="800099"/>
                  </a:lnTo>
                  <a:lnTo>
                    <a:pt x="431323" y="812799"/>
                  </a:lnTo>
                  <a:lnTo>
                    <a:pt x="438631" y="820789"/>
                  </a:lnTo>
                  <a:lnTo>
                    <a:pt x="391239" y="838199"/>
                  </a:lnTo>
                  <a:lnTo>
                    <a:pt x="340558" y="840526"/>
                  </a:lnTo>
                  <a:close/>
                </a:path>
                <a:path w="1922780" h="1460500">
                  <a:moveTo>
                    <a:pt x="438631" y="820789"/>
                  </a:moveTo>
                  <a:lnTo>
                    <a:pt x="431323" y="812799"/>
                  </a:lnTo>
                  <a:lnTo>
                    <a:pt x="414068" y="800099"/>
                  </a:lnTo>
                  <a:lnTo>
                    <a:pt x="443299" y="800099"/>
                  </a:lnTo>
                  <a:lnTo>
                    <a:pt x="452670" y="815632"/>
                  </a:lnTo>
                  <a:lnTo>
                    <a:pt x="438631" y="820789"/>
                  </a:lnTo>
                  <a:close/>
                </a:path>
                <a:path w="1922780" h="1460500">
                  <a:moveTo>
                    <a:pt x="1602407" y="828658"/>
                  </a:moveTo>
                  <a:lnTo>
                    <a:pt x="1601874" y="825499"/>
                  </a:lnTo>
                  <a:lnTo>
                    <a:pt x="1590199" y="800099"/>
                  </a:lnTo>
                  <a:lnTo>
                    <a:pt x="1602263" y="800099"/>
                  </a:lnTo>
                  <a:lnTo>
                    <a:pt x="1617590" y="812799"/>
                  </a:lnTo>
                  <a:lnTo>
                    <a:pt x="1619317" y="824488"/>
                  </a:lnTo>
                  <a:lnTo>
                    <a:pt x="1602407" y="828658"/>
                  </a:lnTo>
                  <a:close/>
                </a:path>
                <a:path w="1922780" h="1460500">
                  <a:moveTo>
                    <a:pt x="1893419" y="1054099"/>
                  </a:moveTo>
                  <a:lnTo>
                    <a:pt x="1871091" y="1054099"/>
                  </a:lnTo>
                  <a:lnTo>
                    <a:pt x="1880666" y="1028699"/>
                  </a:lnTo>
                  <a:lnTo>
                    <a:pt x="1882536" y="1028699"/>
                  </a:lnTo>
                  <a:lnTo>
                    <a:pt x="1887185" y="1015999"/>
                  </a:lnTo>
                  <a:lnTo>
                    <a:pt x="1891072" y="1003299"/>
                  </a:lnTo>
                  <a:lnTo>
                    <a:pt x="1894217" y="977899"/>
                  </a:lnTo>
                  <a:lnTo>
                    <a:pt x="1896646" y="965199"/>
                  </a:lnTo>
                  <a:lnTo>
                    <a:pt x="1898905" y="952499"/>
                  </a:lnTo>
                  <a:lnTo>
                    <a:pt x="1899894" y="927099"/>
                  </a:lnTo>
                  <a:lnTo>
                    <a:pt x="1899634" y="914399"/>
                  </a:lnTo>
                  <a:lnTo>
                    <a:pt x="1898146" y="888999"/>
                  </a:lnTo>
                  <a:lnTo>
                    <a:pt x="1894377" y="863599"/>
                  </a:lnTo>
                  <a:lnTo>
                    <a:pt x="1887815" y="850899"/>
                  </a:lnTo>
                  <a:lnTo>
                    <a:pt x="1880178" y="825499"/>
                  </a:lnTo>
                  <a:lnTo>
                    <a:pt x="1873186" y="812799"/>
                  </a:lnTo>
                  <a:lnTo>
                    <a:pt x="1869566" y="800099"/>
                  </a:lnTo>
                  <a:lnTo>
                    <a:pt x="1893893" y="800099"/>
                  </a:lnTo>
                  <a:lnTo>
                    <a:pt x="1910248" y="838199"/>
                  </a:lnTo>
                  <a:lnTo>
                    <a:pt x="1920483" y="888999"/>
                  </a:lnTo>
                  <a:lnTo>
                    <a:pt x="1922153" y="918569"/>
                  </a:lnTo>
                  <a:lnTo>
                    <a:pt x="1922089" y="932876"/>
                  </a:lnTo>
                  <a:lnTo>
                    <a:pt x="1918837" y="977899"/>
                  </a:lnTo>
                  <a:lnTo>
                    <a:pt x="1908767" y="1015999"/>
                  </a:lnTo>
                  <a:lnTo>
                    <a:pt x="1903821" y="1028699"/>
                  </a:lnTo>
                  <a:lnTo>
                    <a:pt x="1901397" y="1041399"/>
                  </a:lnTo>
                  <a:lnTo>
                    <a:pt x="1893419" y="1054099"/>
                  </a:lnTo>
                  <a:close/>
                </a:path>
                <a:path w="1922780" h="1460500">
                  <a:moveTo>
                    <a:pt x="383738" y="901699"/>
                  </a:moveTo>
                  <a:lnTo>
                    <a:pt x="371858" y="901699"/>
                  </a:lnTo>
                  <a:lnTo>
                    <a:pt x="354668" y="888999"/>
                  </a:lnTo>
                  <a:lnTo>
                    <a:pt x="343074" y="876299"/>
                  </a:lnTo>
                  <a:lnTo>
                    <a:pt x="338822" y="850899"/>
                  </a:lnTo>
                  <a:lnTo>
                    <a:pt x="340558" y="840526"/>
                  </a:lnTo>
                  <a:lnTo>
                    <a:pt x="391239" y="838199"/>
                  </a:lnTo>
                  <a:lnTo>
                    <a:pt x="438631" y="820789"/>
                  </a:lnTo>
                  <a:lnTo>
                    <a:pt x="442940" y="825499"/>
                  </a:lnTo>
                  <a:lnTo>
                    <a:pt x="444323" y="833754"/>
                  </a:lnTo>
                  <a:lnTo>
                    <a:pt x="400613" y="850899"/>
                  </a:lnTo>
                  <a:lnTo>
                    <a:pt x="400262" y="863599"/>
                  </a:lnTo>
                  <a:lnTo>
                    <a:pt x="384818" y="863599"/>
                  </a:lnTo>
                  <a:lnTo>
                    <a:pt x="383738" y="901699"/>
                  </a:lnTo>
                  <a:close/>
                </a:path>
                <a:path w="1922780" h="1460500">
                  <a:moveTo>
                    <a:pt x="1521213" y="888999"/>
                  </a:moveTo>
                  <a:lnTo>
                    <a:pt x="1513512" y="888999"/>
                  </a:lnTo>
                  <a:lnTo>
                    <a:pt x="1509081" y="879355"/>
                  </a:lnTo>
                  <a:lnTo>
                    <a:pt x="1536611" y="850899"/>
                  </a:lnTo>
                  <a:lnTo>
                    <a:pt x="1499038" y="842120"/>
                  </a:lnTo>
                  <a:lnTo>
                    <a:pt x="1501490" y="827592"/>
                  </a:lnTo>
                  <a:lnTo>
                    <a:pt x="1546619" y="838199"/>
                  </a:lnTo>
                  <a:lnTo>
                    <a:pt x="1604018" y="838199"/>
                  </a:lnTo>
                  <a:lnTo>
                    <a:pt x="1604084" y="838585"/>
                  </a:lnTo>
                  <a:lnTo>
                    <a:pt x="1555945" y="850899"/>
                  </a:lnTo>
                  <a:lnTo>
                    <a:pt x="1521213" y="888999"/>
                  </a:lnTo>
                  <a:close/>
                </a:path>
                <a:path w="1922780" h="1460500">
                  <a:moveTo>
                    <a:pt x="443299" y="901699"/>
                  </a:moveTo>
                  <a:lnTo>
                    <a:pt x="414068" y="901699"/>
                  </a:lnTo>
                  <a:lnTo>
                    <a:pt x="431323" y="888999"/>
                  </a:lnTo>
                  <a:lnTo>
                    <a:pt x="442940" y="876299"/>
                  </a:lnTo>
                  <a:lnTo>
                    <a:pt x="447196" y="850899"/>
                  </a:lnTo>
                  <a:lnTo>
                    <a:pt x="444323" y="833754"/>
                  </a:lnTo>
                  <a:lnTo>
                    <a:pt x="459163" y="827933"/>
                  </a:lnTo>
                  <a:lnTo>
                    <a:pt x="464251" y="850899"/>
                  </a:lnTo>
                  <a:lnTo>
                    <a:pt x="458624" y="876299"/>
                  </a:lnTo>
                  <a:lnTo>
                    <a:pt x="443299" y="901699"/>
                  </a:lnTo>
                  <a:close/>
                </a:path>
                <a:path w="1922780" h="1460500">
                  <a:moveTo>
                    <a:pt x="1604018" y="838199"/>
                  </a:moveTo>
                  <a:lnTo>
                    <a:pt x="1563714" y="838199"/>
                  </a:lnTo>
                  <a:lnTo>
                    <a:pt x="1602407" y="828658"/>
                  </a:lnTo>
                  <a:lnTo>
                    <a:pt x="1604018" y="838199"/>
                  </a:lnTo>
                  <a:close/>
                </a:path>
                <a:path w="1922780" h="1460500">
                  <a:moveTo>
                    <a:pt x="420613" y="914399"/>
                  </a:moveTo>
                  <a:lnTo>
                    <a:pt x="398858" y="914399"/>
                  </a:lnTo>
                  <a:lnTo>
                    <a:pt x="400613" y="850899"/>
                  </a:lnTo>
                  <a:lnTo>
                    <a:pt x="444323" y="833754"/>
                  </a:lnTo>
                  <a:lnTo>
                    <a:pt x="447196" y="850899"/>
                  </a:lnTo>
                  <a:lnTo>
                    <a:pt x="442940" y="876299"/>
                  </a:lnTo>
                  <a:lnTo>
                    <a:pt x="431323" y="888999"/>
                  </a:lnTo>
                  <a:lnTo>
                    <a:pt x="414068" y="901699"/>
                  </a:lnTo>
                  <a:lnTo>
                    <a:pt x="443299" y="901699"/>
                  </a:lnTo>
                  <a:lnTo>
                    <a:pt x="420613" y="914399"/>
                  </a:lnTo>
                  <a:close/>
                </a:path>
                <a:path w="1922780" h="1460500">
                  <a:moveTo>
                    <a:pt x="1568201" y="901699"/>
                  </a:moveTo>
                  <a:lnTo>
                    <a:pt x="1551860" y="901699"/>
                  </a:lnTo>
                  <a:lnTo>
                    <a:pt x="1572930" y="888999"/>
                  </a:lnTo>
                  <a:lnTo>
                    <a:pt x="1590199" y="888999"/>
                  </a:lnTo>
                  <a:lnTo>
                    <a:pt x="1601874" y="863599"/>
                  </a:lnTo>
                  <a:lnTo>
                    <a:pt x="1606163" y="850899"/>
                  </a:lnTo>
                  <a:lnTo>
                    <a:pt x="1604084" y="838585"/>
                  </a:lnTo>
                  <a:lnTo>
                    <a:pt x="1620769" y="834317"/>
                  </a:lnTo>
                  <a:lnTo>
                    <a:pt x="1623218" y="850899"/>
                  </a:lnTo>
                  <a:lnTo>
                    <a:pt x="1617590" y="876299"/>
                  </a:lnTo>
                  <a:lnTo>
                    <a:pt x="1613299" y="879855"/>
                  </a:lnTo>
                  <a:lnTo>
                    <a:pt x="1568201" y="901699"/>
                  </a:lnTo>
                  <a:close/>
                </a:path>
                <a:path w="1922780" h="1460500">
                  <a:moveTo>
                    <a:pt x="1500562" y="888160"/>
                  </a:moveTo>
                  <a:lnTo>
                    <a:pt x="1486319" y="876299"/>
                  </a:lnTo>
                  <a:lnTo>
                    <a:pt x="1480726" y="850899"/>
                  </a:lnTo>
                  <a:lnTo>
                    <a:pt x="1482580" y="838274"/>
                  </a:lnTo>
                  <a:lnTo>
                    <a:pt x="1499038" y="842120"/>
                  </a:lnTo>
                  <a:lnTo>
                    <a:pt x="1497556" y="850899"/>
                  </a:lnTo>
                  <a:lnTo>
                    <a:pt x="1501843" y="863599"/>
                  </a:lnTo>
                  <a:lnTo>
                    <a:pt x="1509081" y="879355"/>
                  </a:lnTo>
                  <a:lnTo>
                    <a:pt x="1500562" y="888160"/>
                  </a:lnTo>
                  <a:close/>
                </a:path>
                <a:path w="1922780" h="1460500">
                  <a:moveTo>
                    <a:pt x="1541982" y="914399"/>
                  </a:moveTo>
                  <a:lnTo>
                    <a:pt x="1524181" y="914399"/>
                  </a:lnTo>
                  <a:lnTo>
                    <a:pt x="1511275" y="899901"/>
                  </a:lnTo>
                  <a:lnTo>
                    <a:pt x="1555945" y="850899"/>
                  </a:lnTo>
                  <a:lnTo>
                    <a:pt x="1604084" y="838585"/>
                  </a:lnTo>
                  <a:lnTo>
                    <a:pt x="1606163" y="850899"/>
                  </a:lnTo>
                  <a:lnTo>
                    <a:pt x="1601874" y="863599"/>
                  </a:lnTo>
                  <a:lnTo>
                    <a:pt x="1590199" y="888999"/>
                  </a:lnTo>
                  <a:lnTo>
                    <a:pt x="1530779" y="888999"/>
                  </a:lnTo>
                  <a:lnTo>
                    <a:pt x="1551860" y="901699"/>
                  </a:lnTo>
                  <a:lnTo>
                    <a:pt x="1568201" y="901699"/>
                  </a:lnTo>
                  <a:lnTo>
                    <a:pt x="1541982" y="914399"/>
                  </a:lnTo>
                  <a:close/>
                </a:path>
                <a:path w="1922780" h="1460500">
                  <a:moveTo>
                    <a:pt x="324579" y="863599"/>
                  </a:moveTo>
                  <a:lnTo>
                    <a:pt x="81286" y="863599"/>
                  </a:lnTo>
                  <a:lnTo>
                    <a:pt x="82297" y="850899"/>
                  </a:lnTo>
                  <a:lnTo>
                    <a:pt x="114626" y="850899"/>
                  </a:lnTo>
                  <a:lnTo>
                    <a:pt x="323894" y="841291"/>
                  </a:lnTo>
                  <a:lnTo>
                    <a:pt x="321767" y="850899"/>
                  </a:lnTo>
                  <a:lnTo>
                    <a:pt x="324579" y="863599"/>
                  </a:lnTo>
                  <a:close/>
                </a:path>
                <a:path w="1922780" h="1460500">
                  <a:moveTo>
                    <a:pt x="1509081" y="879355"/>
                  </a:moveTo>
                  <a:lnTo>
                    <a:pt x="1501843" y="863599"/>
                  </a:lnTo>
                  <a:lnTo>
                    <a:pt x="1497556" y="850899"/>
                  </a:lnTo>
                  <a:lnTo>
                    <a:pt x="1499038" y="842120"/>
                  </a:lnTo>
                  <a:lnTo>
                    <a:pt x="1536611" y="850899"/>
                  </a:lnTo>
                  <a:lnTo>
                    <a:pt x="1509081" y="879355"/>
                  </a:lnTo>
                  <a:close/>
                </a:path>
                <a:path w="1922780" h="1460500">
                  <a:moveTo>
                    <a:pt x="611446" y="990599"/>
                  </a:moveTo>
                  <a:lnTo>
                    <a:pt x="583769" y="977899"/>
                  </a:lnTo>
                  <a:lnTo>
                    <a:pt x="561160" y="965199"/>
                  </a:lnTo>
                  <a:lnTo>
                    <a:pt x="545913" y="939799"/>
                  </a:lnTo>
                  <a:lnTo>
                    <a:pt x="540321" y="914399"/>
                  </a:lnTo>
                  <a:lnTo>
                    <a:pt x="545913" y="888999"/>
                  </a:lnTo>
                  <a:lnTo>
                    <a:pt x="561160" y="863599"/>
                  </a:lnTo>
                  <a:lnTo>
                    <a:pt x="583769" y="850899"/>
                  </a:lnTo>
                  <a:lnTo>
                    <a:pt x="599400" y="850899"/>
                  </a:lnTo>
                  <a:lnTo>
                    <a:pt x="600154" y="863599"/>
                  </a:lnTo>
                  <a:lnTo>
                    <a:pt x="590374" y="863599"/>
                  </a:lnTo>
                  <a:lnTo>
                    <a:pt x="573109" y="876299"/>
                  </a:lnTo>
                  <a:lnTo>
                    <a:pt x="561438" y="888999"/>
                  </a:lnTo>
                  <a:lnTo>
                    <a:pt x="557151" y="914399"/>
                  </a:lnTo>
                  <a:lnTo>
                    <a:pt x="561438" y="939799"/>
                  </a:lnTo>
                  <a:lnTo>
                    <a:pt x="573109" y="952499"/>
                  </a:lnTo>
                  <a:lnTo>
                    <a:pt x="590374" y="965199"/>
                  </a:lnTo>
                  <a:lnTo>
                    <a:pt x="661852" y="965199"/>
                  </a:lnTo>
                  <a:lnTo>
                    <a:pt x="639164" y="977899"/>
                  </a:lnTo>
                  <a:lnTo>
                    <a:pt x="611446" y="990599"/>
                  </a:lnTo>
                  <a:close/>
                </a:path>
                <a:path w="1922780" h="1460500">
                  <a:moveTo>
                    <a:pt x="617939" y="888999"/>
                  </a:moveTo>
                  <a:lnTo>
                    <a:pt x="615352" y="850899"/>
                  </a:lnTo>
                  <a:lnTo>
                    <a:pt x="639164" y="850899"/>
                  </a:lnTo>
                  <a:lnTo>
                    <a:pt x="644353" y="853804"/>
                  </a:lnTo>
                  <a:lnTo>
                    <a:pt x="637002" y="863599"/>
                  </a:lnTo>
                  <a:lnTo>
                    <a:pt x="632524" y="863599"/>
                  </a:lnTo>
                  <a:lnTo>
                    <a:pt x="635409" y="865722"/>
                  </a:lnTo>
                  <a:lnTo>
                    <a:pt x="617939" y="888999"/>
                  </a:lnTo>
                  <a:close/>
                </a:path>
                <a:path w="1922780" h="1460500">
                  <a:moveTo>
                    <a:pt x="1359414" y="962090"/>
                  </a:moveTo>
                  <a:lnTo>
                    <a:pt x="938832" y="850899"/>
                  </a:lnTo>
                  <a:lnTo>
                    <a:pt x="1010543" y="850899"/>
                  </a:lnTo>
                  <a:lnTo>
                    <a:pt x="1361574" y="947468"/>
                  </a:lnTo>
                  <a:lnTo>
                    <a:pt x="1359414" y="962090"/>
                  </a:lnTo>
                  <a:close/>
                </a:path>
                <a:path w="1922780" h="1460500">
                  <a:moveTo>
                    <a:pt x="678159" y="935370"/>
                  </a:moveTo>
                  <a:lnTo>
                    <a:pt x="663185" y="929594"/>
                  </a:lnTo>
                  <a:lnTo>
                    <a:pt x="665750" y="914399"/>
                  </a:lnTo>
                  <a:lnTo>
                    <a:pt x="661462" y="888999"/>
                  </a:lnTo>
                  <a:lnTo>
                    <a:pt x="650551" y="877127"/>
                  </a:lnTo>
                  <a:lnTo>
                    <a:pt x="660719" y="862965"/>
                  </a:lnTo>
                  <a:lnTo>
                    <a:pt x="661852" y="863599"/>
                  </a:lnTo>
                  <a:lnTo>
                    <a:pt x="677178" y="888999"/>
                  </a:lnTo>
                  <a:lnTo>
                    <a:pt x="682805" y="914399"/>
                  </a:lnTo>
                  <a:lnTo>
                    <a:pt x="678159" y="935370"/>
                  </a:lnTo>
                  <a:close/>
                </a:path>
                <a:path w="1922780" h="1460500">
                  <a:moveTo>
                    <a:pt x="119762" y="1155699"/>
                  </a:moveTo>
                  <a:lnTo>
                    <a:pt x="92996" y="1155699"/>
                  </a:lnTo>
                  <a:lnTo>
                    <a:pt x="57810" y="1117599"/>
                  </a:lnTo>
                  <a:lnTo>
                    <a:pt x="51779" y="1104899"/>
                  </a:lnTo>
                  <a:lnTo>
                    <a:pt x="45566" y="1104899"/>
                  </a:lnTo>
                  <a:lnTo>
                    <a:pt x="40067" y="1092199"/>
                  </a:lnTo>
                  <a:lnTo>
                    <a:pt x="36180" y="1079499"/>
                  </a:lnTo>
                  <a:lnTo>
                    <a:pt x="31969" y="1066799"/>
                  </a:lnTo>
                  <a:lnTo>
                    <a:pt x="29175" y="1054099"/>
                  </a:lnTo>
                  <a:lnTo>
                    <a:pt x="26641" y="1041399"/>
                  </a:lnTo>
                  <a:lnTo>
                    <a:pt x="24390" y="1028699"/>
                  </a:lnTo>
                  <a:lnTo>
                    <a:pt x="22276" y="1003299"/>
                  </a:lnTo>
                  <a:lnTo>
                    <a:pt x="24089" y="977899"/>
                  </a:lnTo>
                  <a:lnTo>
                    <a:pt x="29460" y="952499"/>
                  </a:lnTo>
                  <a:lnTo>
                    <a:pt x="38018" y="927099"/>
                  </a:lnTo>
                  <a:lnTo>
                    <a:pt x="50778" y="901699"/>
                  </a:lnTo>
                  <a:lnTo>
                    <a:pt x="61805" y="876299"/>
                  </a:lnTo>
                  <a:lnTo>
                    <a:pt x="71108" y="863599"/>
                  </a:lnTo>
                  <a:lnTo>
                    <a:pt x="103125" y="863599"/>
                  </a:lnTo>
                  <a:lnTo>
                    <a:pt x="100717" y="876299"/>
                  </a:lnTo>
                  <a:lnTo>
                    <a:pt x="94754" y="876299"/>
                  </a:lnTo>
                  <a:lnTo>
                    <a:pt x="88083" y="888999"/>
                  </a:lnTo>
                  <a:lnTo>
                    <a:pt x="79843" y="888999"/>
                  </a:lnTo>
                  <a:lnTo>
                    <a:pt x="69982" y="914399"/>
                  </a:lnTo>
                  <a:lnTo>
                    <a:pt x="58444" y="927099"/>
                  </a:lnTo>
                  <a:lnTo>
                    <a:pt x="51027" y="952499"/>
                  </a:lnTo>
                  <a:lnTo>
                    <a:pt x="46325" y="977899"/>
                  </a:lnTo>
                  <a:lnTo>
                    <a:pt x="44700" y="1003299"/>
                  </a:lnTo>
                  <a:lnTo>
                    <a:pt x="46510" y="1028699"/>
                  </a:lnTo>
                  <a:lnTo>
                    <a:pt x="48550" y="1041399"/>
                  </a:lnTo>
                  <a:lnTo>
                    <a:pt x="50875" y="1054099"/>
                  </a:lnTo>
                  <a:lnTo>
                    <a:pt x="53499" y="1054099"/>
                  </a:lnTo>
                  <a:lnTo>
                    <a:pt x="57610" y="1066799"/>
                  </a:lnTo>
                  <a:lnTo>
                    <a:pt x="60725" y="1079499"/>
                  </a:lnTo>
                  <a:lnTo>
                    <a:pt x="65300" y="1092199"/>
                  </a:lnTo>
                  <a:lnTo>
                    <a:pt x="70535" y="1092199"/>
                  </a:lnTo>
                  <a:lnTo>
                    <a:pt x="75628" y="1104899"/>
                  </a:lnTo>
                  <a:lnTo>
                    <a:pt x="109433" y="1142999"/>
                  </a:lnTo>
                  <a:lnTo>
                    <a:pt x="113334" y="1142999"/>
                  </a:lnTo>
                  <a:lnTo>
                    <a:pt x="119762" y="1155699"/>
                  </a:lnTo>
                  <a:close/>
                </a:path>
                <a:path w="1922780" h="1460500">
                  <a:moveTo>
                    <a:pt x="383378" y="914399"/>
                  </a:moveTo>
                  <a:lnTo>
                    <a:pt x="365313" y="914399"/>
                  </a:lnTo>
                  <a:lnTo>
                    <a:pt x="342691" y="901699"/>
                  </a:lnTo>
                  <a:lnTo>
                    <a:pt x="327391" y="876299"/>
                  </a:lnTo>
                  <a:lnTo>
                    <a:pt x="324579" y="863599"/>
                  </a:lnTo>
                  <a:lnTo>
                    <a:pt x="340948" y="863599"/>
                  </a:lnTo>
                  <a:lnTo>
                    <a:pt x="343074" y="876299"/>
                  </a:lnTo>
                  <a:lnTo>
                    <a:pt x="354668" y="888999"/>
                  </a:lnTo>
                  <a:lnTo>
                    <a:pt x="371858" y="901699"/>
                  </a:lnTo>
                  <a:lnTo>
                    <a:pt x="383738" y="901699"/>
                  </a:lnTo>
                  <a:lnTo>
                    <a:pt x="383378" y="914399"/>
                  </a:lnTo>
                  <a:close/>
                </a:path>
                <a:path w="1922780" h="1460500">
                  <a:moveTo>
                    <a:pt x="399209" y="901699"/>
                  </a:moveTo>
                  <a:lnTo>
                    <a:pt x="383738" y="901699"/>
                  </a:lnTo>
                  <a:lnTo>
                    <a:pt x="384818" y="863599"/>
                  </a:lnTo>
                  <a:lnTo>
                    <a:pt x="400262" y="863599"/>
                  </a:lnTo>
                  <a:lnTo>
                    <a:pt x="399209" y="901699"/>
                  </a:lnTo>
                  <a:close/>
                </a:path>
                <a:path w="1922780" h="1460500">
                  <a:moveTo>
                    <a:pt x="632524" y="965199"/>
                  </a:moveTo>
                  <a:lnTo>
                    <a:pt x="590374" y="965199"/>
                  </a:lnTo>
                  <a:lnTo>
                    <a:pt x="573109" y="952499"/>
                  </a:lnTo>
                  <a:lnTo>
                    <a:pt x="561438" y="939799"/>
                  </a:lnTo>
                  <a:lnTo>
                    <a:pt x="557151" y="914399"/>
                  </a:lnTo>
                  <a:lnTo>
                    <a:pt x="561438" y="888999"/>
                  </a:lnTo>
                  <a:lnTo>
                    <a:pt x="573109" y="876299"/>
                  </a:lnTo>
                  <a:lnTo>
                    <a:pt x="590374" y="863599"/>
                  </a:lnTo>
                  <a:lnTo>
                    <a:pt x="600154" y="863599"/>
                  </a:lnTo>
                  <a:lnTo>
                    <a:pt x="603926" y="927099"/>
                  </a:lnTo>
                  <a:lnTo>
                    <a:pt x="655874" y="945881"/>
                  </a:lnTo>
                  <a:lnTo>
                    <a:pt x="649791" y="952499"/>
                  </a:lnTo>
                  <a:lnTo>
                    <a:pt x="632524" y="965199"/>
                  </a:lnTo>
                  <a:close/>
                </a:path>
                <a:path w="1922780" h="1460500">
                  <a:moveTo>
                    <a:pt x="655874" y="945881"/>
                  </a:moveTo>
                  <a:lnTo>
                    <a:pt x="603926" y="927099"/>
                  </a:lnTo>
                  <a:lnTo>
                    <a:pt x="600154" y="863599"/>
                  </a:lnTo>
                  <a:lnTo>
                    <a:pt x="616215" y="863599"/>
                  </a:lnTo>
                  <a:lnTo>
                    <a:pt x="617939" y="888999"/>
                  </a:lnTo>
                  <a:lnTo>
                    <a:pt x="642027" y="888999"/>
                  </a:lnTo>
                  <a:lnTo>
                    <a:pt x="623790" y="914399"/>
                  </a:lnTo>
                  <a:lnTo>
                    <a:pt x="663185" y="929594"/>
                  </a:lnTo>
                  <a:lnTo>
                    <a:pt x="661462" y="939799"/>
                  </a:lnTo>
                  <a:lnTo>
                    <a:pt x="655874" y="945881"/>
                  </a:lnTo>
                  <a:close/>
                </a:path>
                <a:path w="1922780" h="1460500">
                  <a:moveTo>
                    <a:pt x="635409" y="865722"/>
                  </a:moveTo>
                  <a:lnTo>
                    <a:pt x="632524" y="863599"/>
                  </a:lnTo>
                  <a:lnTo>
                    <a:pt x="637002" y="863599"/>
                  </a:lnTo>
                  <a:lnTo>
                    <a:pt x="635409" y="865722"/>
                  </a:lnTo>
                  <a:close/>
                </a:path>
                <a:path w="1922780" h="1460500">
                  <a:moveTo>
                    <a:pt x="642027" y="888999"/>
                  </a:moveTo>
                  <a:lnTo>
                    <a:pt x="617939" y="888999"/>
                  </a:lnTo>
                  <a:lnTo>
                    <a:pt x="635409" y="865722"/>
                  </a:lnTo>
                  <a:lnTo>
                    <a:pt x="649791" y="876299"/>
                  </a:lnTo>
                  <a:lnTo>
                    <a:pt x="650551" y="877127"/>
                  </a:lnTo>
                  <a:lnTo>
                    <a:pt x="642027" y="888999"/>
                  </a:lnTo>
                  <a:close/>
                </a:path>
                <a:path w="1922780" h="1460500">
                  <a:moveTo>
                    <a:pt x="663185" y="929594"/>
                  </a:moveTo>
                  <a:lnTo>
                    <a:pt x="623790" y="914399"/>
                  </a:lnTo>
                  <a:lnTo>
                    <a:pt x="650551" y="877127"/>
                  </a:lnTo>
                  <a:lnTo>
                    <a:pt x="661462" y="888999"/>
                  </a:lnTo>
                  <a:lnTo>
                    <a:pt x="665750" y="914399"/>
                  </a:lnTo>
                  <a:lnTo>
                    <a:pt x="663185" y="929594"/>
                  </a:lnTo>
                  <a:close/>
                </a:path>
                <a:path w="1922780" h="1460500">
                  <a:moveTo>
                    <a:pt x="1483138" y="930766"/>
                  </a:moveTo>
                  <a:lnTo>
                    <a:pt x="1478737" y="927099"/>
                  </a:lnTo>
                  <a:lnTo>
                    <a:pt x="1471143" y="918569"/>
                  </a:lnTo>
                  <a:lnTo>
                    <a:pt x="1500562" y="888160"/>
                  </a:lnTo>
                  <a:lnTo>
                    <a:pt x="1501569" y="888999"/>
                  </a:lnTo>
                  <a:lnTo>
                    <a:pt x="1511275" y="899901"/>
                  </a:lnTo>
                  <a:lnTo>
                    <a:pt x="1483138" y="930766"/>
                  </a:lnTo>
                  <a:close/>
                </a:path>
                <a:path w="1922780" h="1460500">
                  <a:moveTo>
                    <a:pt x="1551860" y="901699"/>
                  </a:moveTo>
                  <a:lnTo>
                    <a:pt x="1530779" y="888999"/>
                  </a:lnTo>
                  <a:lnTo>
                    <a:pt x="1572930" y="888999"/>
                  </a:lnTo>
                  <a:lnTo>
                    <a:pt x="1551860" y="901699"/>
                  </a:lnTo>
                  <a:close/>
                </a:path>
                <a:path w="1922780" h="1460500">
                  <a:moveTo>
                    <a:pt x="1378714" y="952183"/>
                  </a:moveTo>
                  <a:lnTo>
                    <a:pt x="1361574" y="947468"/>
                  </a:lnTo>
                  <a:lnTo>
                    <a:pt x="1362707" y="939799"/>
                  </a:lnTo>
                  <a:lnTo>
                    <a:pt x="1378034" y="927099"/>
                  </a:lnTo>
                  <a:lnTo>
                    <a:pt x="1400723" y="901699"/>
                  </a:lnTo>
                  <a:lnTo>
                    <a:pt x="1456126" y="901699"/>
                  </a:lnTo>
                  <a:lnTo>
                    <a:pt x="1467431" y="914399"/>
                  </a:lnTo>
                  <a:lnTo>
                    <a:pt x="1428437" y="914399"/>
                  </a:lnTo>
                  <a:lnTo>
                    <a:pt x="1407367" y="927099"/>
                  </a:lnTo>
                  <a:lnTo>
                    <a:pt x="1390098" y="939799"/>
                  </a:lnTo>
                  <a:lnTo>
                    <a:pt x="1378714" y="952183"/>
                  </a:lnTo>
                  <a:close/>
                </a:path>
                <a:path w="1922780" h="1460500">
                  <a:moveTo>
                    <a:pt x="1579574" y="914399"/>
                  </a:moveTo>
                  <a:lnTo>
                    <a:pt x="1571637" y="914399"/>
                  </a:lnTo>
                  <a:lnTo>
                    <a:pt x="1585228" y="908070"/>
                  </a:lnTo>
                  <a:lnTo>
                    <a:pt x="1579574" y="914399"/>
                  </a:lnTo>
                  <a:close/>
                </a:path>
                <a:path w="1922780" h="1460500">
                  <a:moveTo>
                    <a:pt x="390340" y="1371599"/>
                  </a:moveTo>
                  <a:lnTo>
                    <a:pt x="350122" y="1371599"/>
                  </a:lnTo>
                  <a:lnTo>
                    <a:pt x="358935" y="1358899"/>
                  </a:lnTo>
                  <a:lnTo>
                    <a:pt x="370773" y="1358899"/>
                  </a:lnTo>
                  <a:lnTo>
                    <a:pt x="383378" y="914399"/>
                  </a:lnTo>
                  <a:lnTo>
                    <a:pt x="398858" y="914399"/>
                  </a:lnTo>
                  <a:lnTo>
                    <a:pt x="386921" y="1346199"/>
                  </a:lnTo>
                  <a:lnTo>
                    <a:pt x="406954" y="1346199"/>
                  </a:lnTo>
                  <a:lnTo>
                    <a:pt x="390340" y="1371599"/>
                  </a:lnTo>
                  <a:close/>
                </a:path>
                <a:path w="1922780" h="1460500">
                  <a:moveTo>
                    <a:pt x="1426029" y="965199"/>
                  </a:moveTo>
                  <a:lnTo>
                    <a:pt x="1378714" y="952183"/>
                  </a:lnTo>
                  <a:lnTo>
                    <a:pt x="1390098" y="939799"/>
                  </a:lnTo>
                  <a:lnTo>
                    <a:pt x="1407367" y="927099"/>
                  </a:lnTo>
                  <a:lnTo>
                    <a:pt x="1428437" y="914399"/>
                  </a:lnTo>
                  <a:lnTo>
                    <a:pt x="1449483" y="927099"/>
                  </a:lnTo>
                  <a:lnTo>
                    <a:pt x="1457301" y="932876"/>
                  </a:lnTo>
                  <a:lnTo>
                    <a:pt x="1426029" y="965199"/>
                  </a:lnTo>
                  <a:close/>
                </a:path>
                <a:path w="1922780" h="1460500">
                  <a:moveTo>
                    <a:pt x="1457301" y="932876"/>
                  </a:moveTo>
                  <a:lnTo>
                    <a:pt x="1449483" y="927099"/>
                  </a:lnTo>
                  <a:lnTo>
                    <a:pt x="1428437" y="914399"/>
                  </a:lnTo>
                  <a:lnTo>
                    <a:pt x="1467431" y="914399"/>
                  </a:lnTo>
                  <a:lnTo>
                    <a:pt x="1471143" y="918569"/>
                  </a:lnTo>
                  <a:lnTo>
                    <a:pt x="1457301" y="932876"/>
                  </a:lnTo>
                  <a:close/>
                </a:path>
                <a:path w="1922780" h="1460500">
                  <a:moveTo>
                    <a:pt x="1495460" y="949879"/>
                  </a:moveTo>
                  <a:lnTo>
                    <a:pt x="1493981" y="939799"/>
                  </a:lnTo>
                  <a:lnTo>
                    <a:pt x="1492350" y="938441"/>
                  </a:lnTo>
                  <a:lnTo>
                    <a:pt x="1541982" y="914399"/>
                  </a:lnTo>
                  <a:lnTo>
                    <a:pt x="1571637" y="914399"/>
                  </a:lnTo>
                  <a:lnTo>
                    <a:pt x="1495460" y="949879"/>
                  </a:lnTo>
                  <a:close/>
                </a:path>
                <a:path w="1922780" h="1460500">
                  <a:moveTo>
                    <a:pt x="1473685" y="947482"/>
                  </a:moveTo>
                  <a:lnTo>
                    <a:pt x="1470791" y="944311"/>
                  </a:lnTo>
                  <a:lnTo>
                    <a:pt x="1483138" y="930766"/>
                  </a:lnTo>
                  <a:lnTo>
                    <a:pt x="1492350" y="938441"/>
                  </a:lnTo>
                  <a:lnTo>
                    <a:pt x="1473685" y="947482"/>
                  </a:lnTo>
                  <a:close/>
                </a:path>
                <a:path w="1922780" h="1460500">
                  <a:moveTo>
                    <a:pt x="1462567" y="965199"/>
                  </a:moveTo>
                  <a:lnTo>
                    <a:pt x="1426029" y="965199"/>
                  </a:lnTo>
                  <a:lnTo>
                    <a:pt x="1457301" y="932876"/>
                  </a:lnTo>
                  <a:lnTo>
                    <a:pt x="1466673" y="939799"/>
                  </a:lnTo>
                  <a:lnTo>
                    <a:pt x="1470791" y="944311"/>
                  </a:lnTo>
                  <a:lnTo>
                    <a:pt x="1463326" y="952499"/>
                  </a:lnTo>
                  <a:lnTo>
                    <a:pt x="1478265" y="952499"/>
                  </a:lnTo>
                  <a:lnTo>
                    <a:pt x="1479101" y="957499"/>
                  </a:lnTo>
                  <a:lnTo>
                    <a:pt x="1462567" y="965199"/>
                  </a:lnTo>
                  <a:close/>
                </a:path>
                <a:path w="1922780" h="1460500">
                  <a:moveTo>
                    <a:pt x="790319" y="994489"/>
                  </a:moveTo>
                  <a:lnTo>
                    <a:pt x="670350" y="951115"/>
                  </a:lnTo>
                  <a:lnTo>
                    <a:pt x="677178" y="939799"/>
                  </a:lnTo>
                  <a:lnTo>
                    <a:pt x="678159" y="935370"/>
                  </a:lnTo>
                  <a:lnTo>
                    <a:pt x="792535" y="979485"/>
                  </a:lnTo>
                  <a:lnTo>
                    <a:pt x="790319" y="994489"/>
                  </a:lnTo>
                  <a:close/>
                </a:path>
                <a:path w="1922780" h="1460500">
                  <a:moveTo>
                    <a:pt x="811853" y="986936"/>
                  </a:moveTo>
                  <a:lnTo>
                    <a:pt x="792535" y="979485"/>
                  </a:lnTo>
                  <a:lnTo>
                    <a:pt x="792769" y="977899"/>
                  </a:lnTo>
                  <a:lnTo>
                    <a:pt x="808095" y="965199"/>
                  </a:lnTo>
                  <a:lnTo>
                    <a:pt x="830783" y="939799"/>
                  </a:lnTo>
                  <a:lnTo>
                    <a:pt x="881589" y="939799"/>
                  </a:lnTo>
                  <a:lnTo>
                    <a:pt x="876127" y="952499"/>
                  </a:lnTo>
                  <a:lnTo>
                    <a:pt x="858500" y="952499"/>
                  </a:lnTo>
                  <a:lnTo>
                    <a:pt x="837427" y="965199"/>
                  </a:lnTo>
                  <a:lnTo>
                    <a:pt x="820159" y="977899"/>
                  </a:lnTo>
                  <a:lnTo>
                    <a:pt x="811853" y="986936"/>
                  </a:lnTo>
                  <a:close/>
                </a:path>
                <a:path w="1922780" h="1460500">
                  <a:moveTo>
                    <a:pt x="1463326" y="952499"/>
                  </a:moveTo>
                  <a:lnTo>
                    <a:pt x="1470791" y="944311"/>
                  </a:lnTo>
                  <a:lnTo>
                    <a:pt x="1473685" y="947482"/>
                  </a:lnTo>
                  <a:lnTo>
                    <a:pt x="1463326" y="952499"/>
                  </a:lnTo>
                  <a:close/>
                </a:path>
                <a:path w="1922780" h="1460500">
                  <a:moveTo>
                    <a:pt x="661852" y="965199"/>
                  </a:moveTo>
                  <a:lnTo>
                    <a:pt x="632524" y="965199"/>
                  </a:lnTo>
                  <a:lnTo>
                    <a:pt x="649791" y="952499"/>
                  </a:lnTo>
                  <a:lnTo>
                    <a:pt x="655874" y="945881"/>
                  </a:lnTo>
                  <a:lnTo>
                    <a:pt x="670350" y="951115"/>
                  </a:lnTo>
                  <a:lnTo>
                    <a:pt x="661852" y="965199"/>
                  </a:lnTo>
                  <a:close/>
                </a:path>
                <a:path w="1922780" h="1460500">
                  <a:moveTo>
                    <a:pt x="1478265" y="952499"/>
                  </a:moveTo>
                  <a:lnTo>
                    <a:pt x="1463326" y="952499"/>
                  </a:lnTo>
                  <a:lnTo>
                    <a:pt x="1473685" y="947482"/>
                  </a:lnTo>
                  <a:lnTo>
                    <a:pt x="1478265" y="952499"/>
                  </a:lnTo>
                  <a:close/>
                </a:path>
                <a:path w="1922780" h="1460500">
                  <a:moveTo>
                    <a:pt x="929525" y="1016494"/>
                  </a:moveTo>
                  <a:lnTo>
                    <a:pt x="912017" y="1012645"/>
                  </a:lnTo>
                  <a:lnTo>
                    <a:pt x="908327" y="990599"/>
                  </a:lnTo>
                  <a:lnTo>
                    <a:pt x="896733" y="977899"/>
                  </a:lnTo>
                  <a:lnTo>
                    <a:pt x="885001" y="969232"/>
                  </a:lnTo>
                  <a:lnTo>
                    <a:pt x="894262" y="948875"/>
                  </a:lnTo>
                  <a:lnTo>
                    <a:pt x="908794" y="965199"/>
                  </a:lnTo>
                  <a:lnTo>
                    <a:pt x="924042" y="977899"/>
                  </a:lnTo>
                  <a:lnTo>
                    <a:pt x="929634" y="1015999"/>
                  </a:lnTo>
                  <a:lnTo>
                    <a:pt x="929525" y="1016494"/>
                  </a:lnTo>
                  <a:close/>
                </a:path>
                <a:path w="1922780" h="1460500">
                  <a:moveTo>
                    <a:pt x="1478737" y="1028699"/>
                  </a:moveTo>
                  <a:lnTo>
                    <a:pt x="1449483" y="1028699"/>
                  </a:lnTo>
                  <a:lnTo>
                    <a:pt x="1466673" y="1015999"/>
                  </a:lnTo>
                  <a:lnTo>
                    <a:pt x="1478265" y="990599"/>
                  </a:lnTo>
                  <a:lnTo>
                    <a:pt x="1482516" y="977899"/>
                  </a:lnTo>
                  <a:lnTo>
                    <a:pt x="1479101" y="957499"/>
                  </a:lnTo>
                  <a:lnTo>
                    <a:pt x="1495460" y="949879"/>
                  </a:lnTo>
                  <a:lnTo>
                    <a:pt x="1499571" y="977899"/>
                  </a:lnTo>
                  <a:lnTo>
                    <a:pt x="1493981" y="1003299"/>
                  </a:lnTo>
                  <a:lnTo>
                    <a:pt x="1478737" y="1028699"/>
                  </a:lnTo>
                  <a:close/>
                </a:path>
                <a:path w="1922780" h="1460500">
                  <a:moveTo>
                    <a:pt x="1424489" y="1028699"/>
                  </a:moveTo>
                  <a:lnTo>
                    <a:pt x="1408478" y="1028699"/>
                  </a:lnTo>
                  <a:lnTo>
                    <a:pt x="1419215" y="977899"/>
                  </a:lnTo>
                  <a:lnTo>
                    <a:pt x="1376061" y="966491"/>
                  </a:lnTo>
                  <a:lnTo>
                    <a:pt x="1378424" y="952499"/>
                  </a:lnTo>
                  <a:lnTo>
                    <a:pt x="1378714" y="952183"/>
                  </a:lnTo>
                  <a:lnTo>
                    <a:pt x="1426029" y="965199"/>
                  </a:lnTo>
                  <a:lnTo>
                    <a:pt x="1462567" y="965199"/>
                  </a:lnTo>
                  <a:lnTo>
                    <a:pt x="1435299" y="977899"/>
                  </a:lnTo>
                  <a:lnTo>
                    <a:pt x="1424489" y="1028699"/>
                  </a:lnTo>
                  <a:close/>
                </a:path>
                <a:path w="1922780" h="1460500">
                  <a:moveTo>
                    <a:pt x="854279" y="1003299"/>
                  </a:moveTo>
                  <a:lnTo>
                    <a:pt x="811853" y="986936"/>
                  </a:lnTo>
                  <a:lnTo>
                    <a:pt x="820159" y="977899"/>
                  </a:lnTo>
                  <a:lnTo>
                    <a:pt x="837427" y="965199"/>
                  </a:lnTo>
                  <a:lnTo>
                    <a:pt x="858500" y="952499"/>
                  </a:lnTo>
                  <a:lnTo>
                    <a:pt x="872494" y="960945"/>
                  </a:lnTo>
                  <a:lnTo>
                    <a:pt x="854279" y="1003299"/>
                  </a:lnTo>
                  <a:close/>
                </a:path>
                <a:path w="1922780" h="1460500">
                  <a:moveTo>
                    <a:pt x="872494" y="960945"/>
                  </a:moveTo>
                  <a:lnTo>
                    <a:pt x="858500" y="952499"/>
                  </a:lnTo>
                  <a:lnTo>
                    <a:pt x="876127" y="952499"/>
                  </a:lnTo>
                  <a:lnTo>
                    <a:pt x="872494" y="960945"/>
                  </a:lnTo>
                  <a:close/>
                </a:path>
                <a:path w="1922780" h="1460500">
                  <a:moveTo>
                    <a:pt x="1456126" y="1041399"/>
                  </a:moveTo>
                  <a:lnTo>
                    <a:pt x="1421787" y="1041399"/>
                  </a:lnTo>
                  <a:lnTo>
                    <a:pt x="1435299" y="977899"/>
                  </a:lnTo>
                  <a:lnTo>
                    <a:pt x="1479101" y="957499"/>
                  </a:lnTo>
                  <a:lnTo>
                    <a:pt x="1482516" y="977899"/>
                  </a:lnTo>
                  <a:lnTo>
                    <a:pt x="1478265" y="990599"/>
                  </a:lnTo>
                  <a:lnTo>
                    <a:pt x="1466673" y="1015999"/>
                  </a:lnTo>
                  <a:lnTo>
                    <a:pt x="1449483" y="1028699"/>
                  </a:lnTo>
                  <a:lnTo>
                    <a:pt x="1478737" y="1028699"/>
                  </a:lnTo>
                  <a:lnTo>
                    <a:pt x="1456126" y="1041399"/>
                  </a:lnTo>
                  <a:close/>
                </a:path>
                <a:path w="1922780" h="1460500">
                  <a:moveTo>
                    <a:pt x="869504" y="1003299"/>
                  </a:moveTo>
                  <a:lnTo>
                    <a:pt x="854279" y="1003299"/>
                  </a:lnTo>
                  <a:lnTo>
                    <a:pt x="872494" y="960945"/>
                  </a:lnTo>
                  <a:lnTo>
                    <a:pt x="879542" y="965199"/>
                  </a:lnTo>
                  <a:lnTo>
                    <a:pt x="885001" y="969232"/>
                  </a:lnTo>
                  <a:lnTo>
                    <a:pt x="869504" y="1003299"/>
                  </a:lnTo>
                  <a:close/>
                </a:path>
                <a:path w="1922780" h="1460500">
                  <a:moveTo>
                    <a:pt x="1405794" y="1041399"/>
                  </a:moveTo>
                  <a:lnTo>
                    <a:pt x="1400723" y="1041399"/>
                  </a:lnTo>
                  <a:lnTo>
                    <a:pt x="1378034" y="1028699"/>
                  </a:lnTo>
                  <a:lnTo>
                    <a:pt x="1362707" y="1003299"/>
                  </a:lnTo>
                  <a:lnTo>
                    <a:pt x="1357079" y="977899"/>
                  </a:lnTo>
                  <a:lnTo>
                    <a:pt x="1359414" y="962090"/>
                  </a:lnTo>
                  <a:lnTo>
                    <a:pt x="1376061" y="966491"/>
                  </a:lnTo>
                  <a:lnTo>
                    <a:pt x="1374134" y="977899"/>
                  </a:lnTo>
                  <a:lnTo>
                    <a:pt x="1378424" y="990599"/>
                  </a:lnTo>
                  <a:lnTo>
                    <a:pt x="1390098" y="1015999"/>
                  </a:lnTo>
                  <a:lnTo>
                    <a:pt x="1407367" y="1028699"/>
                  </a:lnTo>
                  <a:lnTo>
                    <a:pt x="1408478" y="1028699"/>
                  </a:lnTo>
                  <a:lnTo>
                    <a:pt x="1405794" y="1041399"/>
                  </a:lnTo>
                  <a:close/>
                </a:path>
                <a:path w="1922780" h="1460500">
                  <a:moveTo>
                    <a:pt x="1408478" y="1028699"/>
                  </a:moveTo>
                  <a:lnTo>
                    <a:pt x="1407367" y="1028699"/>
                  </a:lnTo>
                  <a:lnTo>
                    <a:pt x="1390098" y="1015999"/>
                  </a:lnTo>
                  <a:lnTo>
                    <a:pt x="1378424" y="990599"/>
                  </a:lnTo>
                  <a:lnTo>
                    <a:pt x="1374134" y="977899"/>
                  </a:lnTo>
                  <a:lnTo>
                    <a:pt x="1376061" y="966491"/>
                  </a:lnTo>
                  <a:lnTo>
                    <a:pt x="1419215" y="977899"/>
                  </a:lnTo>
                  <a:lnTo>
                    <a:pt x="1408478" y="1028699"/>
                  </a:lnTo>
                  <a:close/>
                </a:path>
                <a:path w="1922780" h="1460500">
                  <a:moveTo>
                    <a:pt x="912017" y="1012645"/>
                  </a:moveTo>
                  <a:lnTo>
                    <a:pt x="869504" y="1003299"/>
                  </a:lnTo>
                  <a:lnTo>
                    <a:pt x="885001" y="969232"/>
                  </a:lnTo>
                  <a:lnTo>
                    <a:pt x="896733" y="977899"/>
                  </a:lnTo>
                  <a:lnTo>
                    <a:pt x="908327" y="990599"/>
                  </a:lnTo>
                  <a:lnTo>
                    <a:pt x="912017" y="1012645"/>
                  </a:lnTo>
                  <a:close/>
                </a:path>
                <a:path w="1922780" h="1460500">
                  <a:moveTo>
                    <a:pt x="857497" y="1066799"/>
                  </a:moveTo>
                  <a:lnTo>
                    <a:pt x="842141" y="1066799"/>
                  </a:lnTo>
                  <a:lnTo>
                    <a:pt x="849816" y="1015999"/>
                  </a:lnTo>
                  <a:lnTo>
                    <a:pt x="806822" y="1000455"/>
                  </a:lnTo>
                  <a:lnTo>
                    <a:pt x="808486" y="990599"/>
                  </a:lnTo>
                  <a:lnTo>
                    <a:pt x="811853" y="986936"/>
                  </a:lnTo>
                  <a:lnTo>
                    <a:pt x="854279" y="1003299"/>
                  </a:lnTo>
                  <a:lnTo>
                    <a:pt x="869504" y="1003299"/>
                  </a:lnTo>
                  <a:lnTo>
                    <a:pt x="912017" y="1012645"/>
                  </a:lnTo>
                  <a:lnTo>
                    <a:pt x="912579" y="1015999"/>
                  </a:lnTo>
                  <a:lnTo>
                    <a:pt x="865042" y="1015999"/>
                  </a:lnTo>
                  <a:lnTo>
                    <a:pt x="857497" y="1066799"/>
                  </a:lnTo>
                  <a:close/>
                </a:path>
                <a:path w="1922780" h="1460500">
                  <a:moveTo>
                    <a:pt x="840223" y="1079499"/>
                  </a:moveTo>
                  <a:lnTo>
                    <a:pt x="830783" y="1079499"/>
                  </a:lnTo>
                  <a:lnTo>
                    <a:pt x="808095" y="1066799"/>
                  </a:lnTo>
                  <a:lnTo>
                    <a:pt x="792769" y="1041399"/>
                  </a:lnTo>
                  <a:lnTo>
                    <a:pt x="787142" y="1015999"/>
                  </a:lnTo>
                  <a:lnTo>
                    <a:pt x="790319" y="994489"/>
                  </a:lnTo>
                  <a:lnTo>
                    <a:pt x="806822" y="1000455"/>
                  </a:lnTo>
                  <a:lnTo>
                    <a:pt x="804197" y="1015999"/>
                  </a:lnTo>
                  <a:lnTo>
                    <a:pt x="808486" y="1028699"/>
                  </a:lnTo>
                  <a:lnTo>
                    <a:pt x="820159" y="1054099"/>
                  </a:lnTo>
                  <a:lnTo>
                    <a:pt x="837427" y="1066799"/>
                  </a:lnTo>
                  <a:lnTo>
                    <a:pt x="842141" y="1066799"/>
                  </a:lnTo>
                  <a:lnTo>
                    <a:pt x="840223" y="1079499"/>
                  </a:lnTo>
                  <a:close/>
                </a:path>
                <a:path w="1922780" h="1460500">
                  <a:moveTo>
                    <a:pt x="842141" y="1066799"/>
                  </a:moveTo>
                  <a:lnTo>
                    <a:pt x="837427" y="1066799"/>
                  </a:lnTo>
                  <a:lnTo>
                    <a:pt x="820159" y="1054099"/>
                  </a:lnTo>
                  <a:lnTo>
                    <a:pt x="808486" y="1028699"/>
                  </a:lnTo>
                  <a:lnTo>
                    <a:pt x="804197" y="1015999"/>
                  </a:lnTo>
                  <a:lnTo>
                    <a:pt x="806822" y="1000455"/>
                  </a:lnTo>
                  <a:lnTo>
                    <a:pt x="849816" y="1015999"/>
                  </a:lnTo>
                  <a:lnTo>
                    <a:pt x="842141" y="1066799"/>
                  </a:lnTo>
                  <a:close/>
                </a:path>
                <a:path w="1922780" h="1460500">
                  <a:moveTo>
                    <a:pt x="886182" y="1079499"/>
                  </a:moveTo>
                  <a:lnTo>
                    <a:pt x="855611" y="1079499"/>
                  </a:lnTo>
                  <a:lnTo>
                    <a:pt x="865042" y="1015999"/>
                  </a:lnTo>
                  <a:lnTo>
                    <a:pt x="909295" y="1025807"/>
                  </a:lnTo>
                  <a:lnTo>
                    <a:pt x="908327" y="1028699"/>
                  </a:lnTo>
                  <a:lnTo>
                    <a:pt x="896733" y="1054099"/>
                  </a:lnTo>
                  <a:lnTo>
                    <a:pt x="879542" y="1066799"/>
                  </a:lnTo>
                  <a:lnTo>
                    <a:pt x="908794" y="1066799"/>
                  </a:lnTo>
                  <a:lnTo>
                    <a:pt x="886182" y="1079499"/>
                  </a:lnTo>
                  <a:close/>
                </a:path>
                <a:path w="1922780" h="1460500">
                  <a:moveTo>
                    <a:pt x="909295" y="1025807"/>
                  </a:moveTo>
                  <a:lnTo>
                    <a:pt x="865042" y="1015999"/>
                  </a:lnTo>
                  <a:lnTo>
                    <a:pt x="912579" y="1015999"/>
                  </a:lnTo>
                  <a:lnTo>
                    <a:pt x="909295" y="1025807"/>
                  </a:lnTo>
                  <a:close/>
                </a:path>
                <a:path w="1922780" h="1460500">
                  <a:moveTo>
                    <a:pt x="1392505" y="1168399"/>
                  </a:moveTo>
                  <a:lnTo>
                    <a:pt x="1367946" y="1168399"/>
                  </a:lnTo>
                  <a:lnTo>
                    <a:pt x="1370723" y="1155699"/>
                  </a:lnTo>
                  <a:lnTo>
                    <a:pt x="1372240" y="1155699"/>
                  </a:lnTo>
                  <a:lnTo>
                    <a:pt x="1376389" y="1142999"/>
                  </a:lnTo>
                  <a:lnTo>
                    <a:pt x="1378821" y="1130299"/>
                  </a:lnTo>
                  <a:lnTo>
                    <a:pt x="1380771" y="1130299"/>
                  </a:lnTo>
                  <a:lnTo>
                    <a:pt x="926629" y="1029649"/>
                  </a:lnTo>
                  <a:lnTo>
                    <a:pt x="929525" y="1016494"/>
                  </a:lnTo>
                  <a:lnTo>
                    <a:pt x="1389463" y="1117599"/>
                  </a:lnTo>
                  <a:lnTo>
                    <a:pt x="1411093" y="1117599"/>
                  </a:lnTo>
                  <a:lnTo>
                    <a:pt x="1423670" y="1130299"/>
                  </a:lnTo>
                  <a:lnTo>
                    <a:pt x="1428726" y="1142999"/>
                  </a:lnTo>
                  <a:lnTo>
                    <a:pt x="1398196" y="1142999"/>
                  </a:lnTo>
                  <a:lnTo>
                    <a:pt x="1392505" y="1168399"/>
                  </a:lnTo>
                  <a:close/>
                </a:path>
                <a:path w="1922780" h="1460500">
                  <a:moveTo>
                    <a:pt x="908794" y="1066799"/>
                  </a:moveTo>
                  <a:lnTo>
                    <a:pt x="879542" y="1066799"/>
                  </a:lnTo>
                  <a:lnTo>
                    <a:pt x="896733" y="1054099"/>
                  </a:lnTo>
                  <a:lnTo>
                    <a:pt x="908327" y="1028699"/>
                  </a:lnTo>
                  <a:lnTo>
                    <a:pt x="909295" y="1025807"/>
                  </a:lnTo>
                  <a:lnTo>
                    <a:pt x="926629" y="1029649"/>
                  </a:lnTo>
                  <a:lnTo>
                    <a:pt x="924042" y="1041399"/>
                  </a:lnTo>
                  <a:lnTo>
                    <a:pt x="908794" y="1066799"/>
                  </a:lnTo>
                  <a:close/>
                </a:path>
                <a:path w="1922780" h="1460500">
                  <a:moveTo>
                    <a:pt x="1405571" y="1117599"/>
                  </a:moveTo>
                  <a:lnTo>
                    <a:pt x="1389688" y="1117599"/>
                  </a:lnTo>
                  <a:lnTo>
                    <a:pt x="1405794" y="1041399"/>
                  </a:lnTo>
                  <a:lnTo>
                    <a:pt x="1421787" y="1041399"/>
                  </a:lnTo>
                  <a:lnTo>
                    <a:pt x="1405571" y="1117599"/>
                  </a:lnTo>
                  <a:close/>
                </a:path>
                <a:path w="1922780" h="1460500">
                  <a:moveTo>
                    <a:pt x="1792292" y="1181099"/>
                  </a:moveTo>
                  <a:lnTo>
                    <a:pt x="1743800" y="1181099"/>
                  </a:lnTo>
                  <a:lnTo>
                    <a:pt x="1756103" y="1168399"/>
                  </a:lnTo>
                  <a:lnTo>
                    <a:pt x="1767976" y="1168399"/>
                  </a:lnTo>
                  <a:lnTo>
                    <a:pt x="1779162" y="1155699"/>
                  </a:lnTo>
                  <a:lnTo>
                    <a:pt x="1782388" y="1155699"/>
                  </a:lnTo>
                  <a:lnTo>
                    <a:pt x="1806519" y="1142999"/>
                  </a:lnTo>
                  <a:lnTo>
                    <a:pt x="1830932" y="1117599"/>
                  </a:lnTo>
                  <a:lnTo>
                    <a:pt x="1852822" y="1079499"/>
                  </a:lnTo>
                  <a:lnTo>
                    <a:pt x="1869381" y="1054099"/>
                  </a:lnTo>
                  <a:lnTo>
                    <a:pt x="1891573" y="1054099"/>
                  </a:lnTo>
                  <a:lnTo>
                    <a:pt x="1890032" y="1066799"/>
                  </a:lnTo>
                  <a:lnTo>
                    <a:pt x="1874490" y="1092199"/>
                  </a:lnTo>
                  <a:lnTo>
                    <a:pt x="1852864" y="1117599"/>
                  </a:lnTo>
                  <a:lnTo>
                    <a:pt x="1826230" y="1155699"/>
                  </a:lnTo>
                  <a:lnTo>
                    <a:pt x="1795663" y="1168399"/>
                  </a:lnTo>
                  <a:lnTo>
                    <a:pt x="1792292" y="1181099"/>
                  </a:lnTo>
                  <a:close/>
                </a:path>
                <a:path w="1922780" h="1460500">
                  <a:moveTo>
                    <a:pt x="406954" y="1346199"/>
                  </a:moveTo>
                  <a:lnTo>
                    <a:pt x="386921" y="1346199"/>
                  </a:lnTo>
                  <a:lnTo>
                    <a:pt x="464524" y="1231899"/>
                  </a:lnTo>
                  <a:lnTo>
                    <a:pt x="820337" y="1193799"/>
                  </a:lnTo>
                  <a:lnTo>
                    <a:pt x="822954" y="1193799"/>
                  </a:lnTo>
                  <a:lnTo>
                    <a:pt x="840223" y="1079499"/>
                  </a:lnTo>
                  <a:lnTo>
                    <a:pt x="855611" y="1079499"/>
                  </a:lnTo>
                  <a:lnTo>
                    <a:pt x="838636" y="1193799"/>
                  </a:lnTo>
                  <a:lnTo>
                    <a:pt x="843657" y="1206499"/>
                  </a:lnTo>
                  <a:lnTo>
                    <a:pt x="848733" y="1206499"/>
                  </a:lnTo>
                  <a:lnTo>
                    <a:pt x="854013" y="1219199"/>
                  </a:lnTo>
                  <a:lnTo>
                    <a:pt x="801860" y="1219199"/>
                  </a:lnTo>
                  <a:lnTo>
                    <a:pt x="801587" y="1219695"/>
                  </a:lnTo>
                  <a:lnTo>
                    <a:pt x="473409" y="1244599"/>
                  </a:lnTo>
                  <a:lnTo>
                    <a:pt x="406954" y="1346199"/>
                  </a:lnTo>
                  <a:close/>
                </a:path>
                <a:path w="1922780" h="1460500">
                  <a:moveTo>
                    <a:pt x="1556314" y="1206499"/>
                  </a:moveTo>
                  <a:lnTo>
                    <a:pt x="1482758" y="1206499"/>
                  </a:lnTo>
                  <a:lnTo>
                    <a:pt x="1463532" y="1193799"/>
                  </a:lnTo>
                  <a:lnTo>
                    <a:pt x="1445553" y="1181099"/>
                  </a:lnTo>
                  <a:lnTo>
                    <a:pt x="1419480" y="1155699"/>
                  </a:lnTo>
                  <a:lnTo>
                    <a:pt x="1403099" y="1142999"/>
                  </a:lnTo>
                  <a:lnTo>
                    <a:pt x="1437932" y="1142999"/>
                  </a:lnTo>
                  <a:lnTo>
                    <a:pt x="1458410" y="1155699"/>
                  </a:lnTo>
                  <a:lnTo>
                    <a:pt x="1475297" y="1168399"/>
                  </a:lnTo>
                  <a:lnTo>
                    <a:pt x="1492870" y="1181099"/>
                  </a:lnTo>
                  <a:lnTo>
                    <a:pt x="1515406" y="1193799"/>
                  </a:lnTo>
                  <a:lnTo>
                    <a:pt x="1524082" y="1193799"/>
                  </a:lnTo>
                  <a:lnTo>
                    <a:pt x="1556314" y="1206499"/>
                  </a:lnTo>
                  <a:close/>
                </a:path>
                <a:path w="1922780" h="1460500">
                  <a:moveTo>
                    <a:pt x="563677" y="1460499"/>
                  </a:moveTo>
                  <a:lnTo>
                    <a:pt x="490868" y="1460499"/>
                  </a:lnTo>
                  <a:lnTo>
                    <a:pt x="455991" y="1447799"/>
                  </a:lnTo>
                  <a:lnTo>
                    <a:pt x="418151" y="1422399"/>
                  </a:lnTo>
                  <a:lnTo>
                    <a:pt x="377659" y="1384299"/>
                  </a:lnTo>
                  <a:lnTo>
                    <a:pt x="262958" y="1384299"/>
                  </a:lnTo>
                  <a:lnTo>
                    <a:pt x="233642" y="1371599"/>
                  </a:lnTo>
                  <a:lnTo>
                    <a:pt x="215947" y="1358899"/>
                  </a:lnTo>
                  <a:lnTo>
                    <a:pt x="197822" y="1346199"/>
                  </a:lnTo>
                  <a:lnTo>
                    <a:pt x="181149" y="1333499"/>
                  </a:lnTo>
                  <a:lnTo>
                    <a:pt x="167806" y="1320799"/>
                  </a:lnTo>
                  <a:lnTo>
                    <a:pt x="167139" y="1320799"/>
                  </a:lnTo>
                  <a:lnTo>
                    <a:pt x="128861" y="1269999"/>
                  </a:lnTo>
                  <a:lnTo>
                    <a:pt x="119302" y="1231899"/>
                  </a:lnTo>
                  <a:lnTo>
                    <a:pt x="112194" y="1168399"/>
                  </a:lnTo>
                  <a:lnTo>
                    <a:pt x="98943" y="1168399"/>
                  </a:lnTo>
                  <a:lnTo>
                    <a:pt x="93831" y="1155699"/>
                  </a:lnTo>
                  <a:lnTo>
                    <a:pt x="129807" y="1155699"/>
                  </a:lnTo>
                  <a:lnTo>
                    <a:pt x="133284" y="1168399"/>
                  </a:lnTo>
                  <a:lnTo>
                    <a:pt x="134626" y="1181099"/>
                  </a:lnTo>
                  <a:lnTo>
                    <a:pt x="135936" y="1206499"/>
                  </a:lnTo>
                  <a:lnTo>
                    <a:pt x="140817" y="1231899"/>
                  </a:lnTo>
                  <a:lnTo>
                    <a:pt x="149110" y="1257299"/>
                  </a:lnTo>
                  <a:lnTo>
                    <a:pt x="160654" y="1282699"/>
                  </a:lnTo>
                  <a:lnTo>
                    <a:pt x="184812" y="1308099"/>
                  </a:lnTo>
                  <a:lnTo>
                    <a:pt x="196524" y="1320799"/>
                  </a:lnTo>
                  <a:lnTo>
                    <a:pt x="211156" y="1333499"/>
                  </a:lnTo>
                  <a:lnTo>
                    <a:pt x="226940" y="1346199"/>
                  </a:lnTo>
                  <a:lnTo>
                    <a:pt x="242110" y="1346199"/>
                  </a:lnTo>
                  <a:lnTo>
                    <a:pt x="268015" y="1358899"/>
                  </a:lnTo>
                  <a:lnTo>
                    <a:pt x="296745" y="1371599"/>
                  </a:lnTo>
                  <a:lnTo>
                    <a:pt x="390340" y="1371599"/>
                  </a:lnTo>
                  <a:lnTo>
                    <a:pt x="435904" y="1409699"/>
                  </a:lnTo>
                  <a:lnTo>
                    <a:pt x="480930" y="1435099"/>
                  </a:lnTo>
                  <a:lnTo>
                    <a:pt x="595374" y="1435099"/>
                  </a:lnTo>
                  <a:lnTo>
                    <a:pt x="575378" y="1447799"/>
                  </a:lnTo>
                  <a:lnTo>
                    <a:pt x="563677" y="1460499"/>
                  </a:lnTo>
                  <a:close/>
                </a:path>
                <a:path w="1922780" h="1460500">
                  <a:moveTo>
                    <a:pt x="1213248" y="1333499"/>
                  </a:moveTo>
                  <a:lnTo>
                    <a:pt x="1139288" y="1333499"/>
                  </a:lnTo>
                  <a:lnTo>
                    <a:pt x="1227163" y="1308099"/>
                  </a:lnTo>
                  <a:lnTo>
                    <a:pt x="1264071" y="1282699"/>
                  </a:lnTo>
                  <a:lnTo>
                    <a:pt x="1282179" y="1269999"/>
                  </a:lnTo>
                  <a:lnTo>
                    <a:pt x="1299469" y="1257299"/>
                  </a:lnTo>
                  <a:lnTo>
                    <a:pt x="1309658" y="1244599"/>
                  </a:lnTo>
                  <a:lnTo>
                    <a:pt x="1319017" y="1231899"/>
                  </a:lnTo>
                  <a:lnTo>
                    <a:pt x="1327806" y="1231899"/>
                  </a:lnTo>
                  <a:lnTo>
                    <a:pt x="1336284" y="1219199"/>
                  </a:lnTo>
                  <a:lnTo>
                    <a:pt x="1345290" y="1206499"/>
                  </a:lnTo>
                  <a:lnTo>
                    <a:pt x="1353258" y="1193799"/>
                  </a:lnTo>
                  <a:lnTo>
                    <a:pt x="1360378" y="1181099"/>
                  </a:lnTo>
                  <a:lnTo>
                    <a:pt x="1366838" y="1168399"/>
                  </a:lnTo>
                  <a:lnTo>
                    <a:pt x="1387304" y="1168399"/>
                  </a:lnTo>
                  <a:lnTo>
                    <a:pt x="1380238" y="1193799"/>
                  </a:lnTo>
                  <a:lnTo>
                    <a:pt x="1372552" y="1206499"/>
                  </a:lnTo>
                  <a:lnTo>
                    <a:pt x="1364033" y="1219199"/>
                  </a:lnTo>
                  <a:lnTo>
                    <a:pt x="1354470" y="1231899"/>
                  </a:lnTo>
                  <a:lnTo>
                    <a:pt x="1345338" y="1244599"/>
                  </a:lnTo>
                  <a:lnTo>
                    <a:pt x="1335764" y="1257299"/>
                  </a:lnTo>
                  <a:lnTo>
                    <a:pt x="1325573" y="1257299"/>
                  </a:lnTo>
                  <a:lnTo>
                    <a:pt x="1314590" y="1269999"/>
                  </a:lnTo>
                  <a:lnTo>
                    <a:pt x="1296007" y="1282699"/>
                  </a:lnTo>
                  <a:lnTo>
                    <a:pt x="1276483" y="1308099"/>
                  </a:lnTo>
                  <a:lnTo>
                    <a:pt x="1256504" y="1320799"/>
                  </a:lnTo>
                  <a:lnTo>
                    <a:pt x="1236553" y="1320799"/>
                  </a:lnTo>
                  <a:lnTo>
                    <a:pt x="1213248" y="1333499"/>
                  </a:lnTo>
                  <a:close/>
                </a:path>
                <a:path w="1922780" h="1460500">
                  <a:moveTo>
                    <a:pt x="1767151" y="1193799"/>
                  </a:moveTo>
                  <a:lnTo>
                    <a:pt x="1722948" y="1193799"/>
                  </a:lnTo>
                  <a:lnTo>
                    <a:pt x="1727491" y="1181099"/>
                  </a:lnTo>
                  <a:lnTo>
                    <a:pt x="1780063" y="1181099"/>
                  </a:lnTo>
                  <a:lnTo>
                    <a:pt x="1767151" y="1193799"/>
                  </a:lnTo>
                  <a:close/>
                </a:path>
                <a:path w="1922780" h="1460500">
                  <a:moveTo>
                    <a:pt x="1737540" y="1206499"/>
                  </a:moveTo>
                  <a:lnTo>
                    <a:pt x="1688026" y="1206499"/>
                  </a:lnTo>
                  <a:lnTo>
                    <a:pt x="1696789" y="1193799"/>
                  </a:lnTo>
                  <a:lnTo>
                    <a:pt x="1753860" y="1193799"/>
                  </a:lnTo>
                  <a:lnTo>
                    <a:pt x="1737540" y="1206499"/>
                  </a:lnTo>
                  <a:close/>
                </a:path>
                <a:path w="1922780" h="1460500">
                  <a:moveTo>
                    <a:pt x="1716247" y="1219199"/>
                  </a:moveTo>
                  <a:lnTo>
                    <a:pt x="1513231" y="1219199"/>
                  </a:lnTo>
                  <a:lnTo>
                    <a:pt x="1509202" y="1206499"/>
                  </a:lnTo>
                  <a:lnTo>
                    <a:pt x="1728125" y="1206499"/>
                  </a:lnTo>
                  <a:lnTo>
                    <a:pt x="1716247" y="1219199"/>
                  </a:lnTo>
                  <a:close/>
                </a:path>
                <a:path w="1922780" h="1460500">
                  <a:moveTo>
                    <a:pt x="801587" y="1219695"/>
                  </a:moveTo>
                  <a:lnTo>
                    <a:pt x="801860" y="1219199"/>
                  </a:lnTo>
                  <a:lnTo>
                    <a:pt x="808122" y="1219199"/>
                  </a:lnTo>
                  <a:lnTo>
                    <a:pt x="801587" y="1219695"/>
                  </a:lnTo>
                  <a:close/>
                </a:path>
                <a:path w="1922780" h="1460500">
                  <a:moveTo>
                    <a:pt x="793153" y="1269999"/>
                  </a:moveTo>
                  <a:lnTo>
                    <a:pt x="754182" y="1269999"/>
                  </a:lnTo>
                  <a:lnTo>
                    <a:pt x="768875" y="1257299"/>
                  </a:lnTo>
                  <a:lnTo>
                    <a:pt x="774846" y="1257299"/>
                  </a:lnTo>
                  <a:lnTo>
                    <a:pt x="776331" y="1244599"/>
                  </a:lnTo>
                  <a:lnTo>
                    <a:pt x="786945" y="1244599"/>
                  </a:lnTo>
                  <a:lnTo>
                    <a:pt x="794858" y="1231899"/>
                  </a:lnTo>
                  <a:lnTo>
                    <a:pt x="801587" y="1219695"/>
                  </a:lnTo>
                  <a:lnTo>
                    <a:pt x="808122" y="1219199"/>
                  </a:lnTo>
                  <a:lnTo>
                    <a:pt x="830386" y="1219199"/>
                  </a:lnTo>
                  <a:lnTo>
                    <a:pt x="822775" y="1231899"/>
                  </a:lnTo>
                  <a:lnTo>
                    <a:pt x="814204" y="1244599"/>
                  </a:lnTo>
                  <a:lnTo>
                    <a:pt x="804417" y="1257299"/>
                  </a:lnTo>
                  <a:lnTo>
                    <a:pt x="793153" y="1269999"/>
                  </a:lnTo>
                  <a:close/>
                </a:path>
                <a:path w="1922780" h="1460500">
                  <a:moveTo>
                    <a:pt x="1142473" y="1358899"/>
                  </a:moveTo>
                  <a:lnTo>
                    <a:pt x="1049566" y="1358899"/>
                  </a:lnTo>
                  <a:lnTo>
                    <a:pt x="1019969" y="1346199"/>
                  </a:lnTo>
                  <a:lnTo>
                    <a:pt x="993409" y="1346199"/>
                  </a:lnTo>
                  <a:lnTo>
                    <a:pt x="969981" y="1333499"/>
                  </a:lnTo>
                  <a:lnTo>
                    <a:pt x="949779" y="1320799"/>
                  </a:lnTo>
                  <a:lnTo>
                    <a:pt x="911439" y="1308099"/>
                  </a:lnTo>
                  <a:lnTo>
                    <a:pt x="893407" y="1295399"/>
                  </a:lnTo>
                  <a:lnTo>
                    <a:pt x="876002" y="1269999"/>
                  </a:lnTo>
                  <a:lnTo>
                    <a:pt x="860085" y="1257299"/>
                  </a:lnTo>
                  <a:lnTo>
                    <a:pt x="846518" y="1244599"/>
                  </a:lnTo>
                  <a:lnTo>
                    <a:pt x="845129" y="1244599"/>
                  </a:lnTo>
                  <a:lnTo>
                    <a:pt x="835000" y="1231899"/>
                  </a:lnTo>
                  <a:lnTo>
                    <a:pt x="831365" y="1219199"/>
                  </a:lnTo>
                  <a:lnTo>
                    <a:pt x="859648" y="1219199"/>
                  </a:lnTo>
                  <a:lnTo>
                    <a:pt x="861422" y="1231899"/>
                  </a:lnTo>
                  <a:lnTo>
                    <a:pt x="864199" y="1231899"/>
                  </a:lnTo>
                  <a:lnTo>
                    <a:pt x="906857" y="1269999"/>
                  </a:lnTo>
                  <a:lnTo>
                    <a:pt x="961056" y="1308099"/>
                  </a:lnTo>
                  <a:lnTo>
                    <a:pt x="979380" y="1308099"/>
                  </a:lnTo>
                  <a:lnTo>
                    <a:pt x="1000844" y="1320799"/>
                  </a:lnTo>
                  <a:lnTo>
                    <a:pt x="1025373" y="1333499"/>
                  </a:lnTo>
                  <a:lnTo>
                    <a:pt x="1213248" y="1333499"/>
                  </a:lnTo>
                  <a:lnTo>
                    <a:pt x="1189943" y="1346199"/>
                  </a:lnTo>
                  <a:lnTo>
                    <a:pt x="1142473" y="1358899"/>
                  </a:lnTo>
                  <a:close/>
                </a:path>
                <a:path w="1922780" h="1460500">
                  <a:moveTo>
                    <a:pt x="1673886" y="1231899"/>
                  </a:moveTo>
                  <a:lnTo>
                    <a:pt x="1581280" y="1231899"/>
                  </a:lnTo>
                  <a:lnTo>
                    <a:pt x="1550664" y="1219199"/>
                  </a:lnTo>
                  <a:lnTo>
                    <a:pt x="1683948" y="1219199"/>
                  </a:lnTo>
                  <a:lnTo>
                    <a:pt x="1673886" y="1231899"/>
                  </a:lnTo>
                  <a:close/>
                </a:path>
                <a:path w="1922780" h="1460500">
                  <a:moveTo>
                    <a:pt x="595374" y="1435099"/>
                  </a:moveTo>
                  <a:lnTo>
                    <a:pt x="566975" y="1435099"/>
                  </a:lnTo>
                  <a:lnTo>
                    <a:pt x="601766" y="1409699"/>
                  </a:lnTo>
                  <a:lnTo>
                    <a:pt x="628602" y="1384299"/>
                  </a:lnTo>
                  <a:lnTo>
                    <a:pt x="645896" y="1346199"/>
                  </a:lnTo>
                  <a:lnTo>
                    <a:pt x="652066" y="1320799"/>
                  </a:lnTo>
                  <a:lnTo>
                    <a:pt x="661263" y="1308099"/>
                  </a:lnTo>
                  <a:lnTo>
                    <a:pt x="671512" y="1295399"/>
                  </a:lnTo>
                  <a:lnTo>
                    <a:pt x="674538" y="1295399"/>
                  </a:lnTo>
                  <a:lnTo>
                    <a:pt x="693407" y="1282699"/>
                  </a:lnTo>
                  <a:lnTo>
                    <a:pt x="720742" y="1282699"/>
                  </a:lnTo>
                  <a:lnTo>
                    <a:pt x="738058" y="1269999"/>
                  </a:lnTo>
                  <a:lnTo>
                    <a:pt x="782583" y="1269999"/>
                  </a:lnTo>
                  <a:lnTo>
                    <a:pt x="765913" y="1282699"/>
                  </a:lnTo>
                  <a:lnTo>
                    <a:pt x="747688" y="1295399"/>
                  </a:lnTo>
                  <a:lnTo>
                    <a:pt x="728167" y="1308099"/>
                  </a:lnTo>
                  <a:lnTo>
                    <a:pt x="686433" y="1308099"/>
                  </a:lnTo>
                  <a:lnTo>
                    <a:pt x="680718" y="1320799"/>
                  </a:lnTo>
                  <a:lnTo>
                    <a:pt x="674346" y="1333499"/>
                  </a:lnTo>
                  <a:lnTo>
                    <a:pt x="666050" y="1358899"/>
                  </a:lnTo>
                  <a:lnTo>
                    <a:pt x="645993" y="1396999"/>
                  </a:lnTo>
                  <a:lnTo>
                    <a:pt x="615370" y="1422399"/>
                  </a:lnTo>
                  <a:lnTo>
                    <a:pt x="595374" y="1435099"/>
                  </a:lnTo>
                  <a:close/>
                </a:path>
                <a:path w="1922780" h="1460500">
                  <a:moveTo>
                    <a:pt x="327148" y="1396999"/>
                  </a:moveTo>
                  <a:lnTo>
                    <a:pt x="295151" y="1384299"/>
                  </a:lnTo>
                  <a:lnTo>
                    <a:pt x="355877" y="1384299"/>
                  </a:lnTo>
                  <a:lnTo>
                    <a:pt x="327148" y="1396999"/>
                  </a:lnTo>
                  <a:close/>
                </a:path>
                <a:path w="1922780" h="1460500">
                  <a:moveTo>
                    <a:pt x="369698" y="1396999"/>
                  </a:moveTo>
                  <a:lnTo>
                    <a:pt x="370147" y="1384299"/>
                  </a:lnTo>
                  <a:lnTo>
                    <a:pt x="377659" y="1384299"/>
                  </a:lnTo>
                  <a:lnTo>
                    <a:pt x="369698" y="1396999"/>
                  </a:lnTo>
                  <a:close/>
                </a:path>
              </a:pathLst>
            </a:custGeom>
            <a:solidFill>
              <a:srgbClr val="3AA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789116" y="8551792"/>
            <a:ext cx="167005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0840" algn="l"/>
                <a:tab pos="728980" algn="l"/>
                <a:tab pos="1087120" algn="l"/>
                <a:tab pos="1446530" algn="l"/>
              </a:tabLst>
            </a:pPr>
            <a:r>
              <a:rPr sz="550" dirty="0">
                <a:solidFill>
                  <a:srgbClr val="FFFFFF"/>
                </a:solidFill>
                <a:latin typeface="Lucida Sans Unicode"/>
                <a:cs typeface="Lucida Sans Unicode"/>
              </a:rPr>
              <a:t>Item</a:t>
            </a:r>
            <a:r>
              <a:rPr sz="5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5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550" dirty="0">
                <a:solidFill>
                  <a:srgbClr val="FFFFFF"/>
                </a:solidFill>
                <a:latin typeface="Lucida Sans Unicode"/>
                <a:cs typeface="Lucida Sans Unicode"/>
              </a:rPr>
              <a:t>	Item</a:t>
            </a:r>
            <a:r>
              <a:rPr sz="5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5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550" dirty="0">
                <a:solidFill>
                  <a:srgbClr val="FFFFFF"/>
                </a:solidFill>
                <a:latin typeface="Lucida Sans Unicode"/>
                <a:cs typeface="Lucida Sans Unicode"/>
              </a:rPr>
              <a:t>	Item</a:t>
            </a:r>
            <a:r>
              <a:rPr sz="5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5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r>
              <a:rPr sz="550" dirty="0">
                <a:solidFill>
                  <a:srgbClr val="FFFFFF"/>
                </a:solidFill>
                <a:latin typeface="Lucida Sans Unicode"/>
                <a:cs typeface="Lucida Sans Unicode"/>
              </a:rPr>
              <a:t>	Item</a:t>
            </a:r>
            <a:r>
              <a:rPr sz="5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5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550" dirty="0">
                <a:solidFill>
                  <a:srgbClr val="FFFFFF"/>
                </a:solidFill>
                <a:latin typeface="Lucida Sans Unicode"/>
                <a:cs typeface="Lucida Sans Unicode"/>
              </a:rPr>
              <a:t>	Item</a:t>
            </a:r>
            <a:r>
              <a:rPr sz="5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55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46987" y="6779938"/>
            <a:ext cx="1751964" cy="1753870"/>
            <a:chOff x="8746987" y="6779938"/>
            <a:chExt cx="1751964" cy="1753870"/>
          </a:xfrm>
        </p:grpSpPr>
        <p:sp>
          <p:nvSpPr>
            <p:cNvPr id="17" name="object 17"/>
            <p:cNvSpPr/>
            <p:nvPr/>
          </p:nvSpPr>
          <p:spPr>
            <a:xfrm>
              <a:off x="8747277" y="7130224"/>
              <a:ext cx="1751964" cy="1053465"/>
            </a:xfrm>
            <a:custGeom>
              <a:avLst/>
              <a:gdLst/>
              <a:ahLst/>
              <a:cxnLst/>
              <a:rect l="l" t="t" r="r" b="b"/>
              <a:pathLst>
                <a:path w="1751965" h="1053465">
                  <a:moveTo>
                    <a:pt x="1751482" y="1050899"/>
                  </a:moveTo>
                  <a:lnTo>
                    <a:pt x="0" y="1050899"/>
                  </a:lnTo>
                  <a:lnTo>
                    <a:pt x="0" y="1053058"/>
                  </a:lnTo>
                  <a:lnTo>
                    <a:pt x="1751482" y="1053058"/>
                  </a:lnTo>
                  <a:lnTo>
                    <a:pt x="1751482" y="1050899"/>
                  </a:lnTo>
                  <a:close/>
                </a:path>
                <a:path w="1751965" h="1053465">
                  <a:moveTo>
                    <a:pt x="1751482" y="700595"/>
                  </a:moveTo>
                  <a:lnTo>
                    <a:pt x="0" y="700595"/>
                  </a:lnTo>
                  <a:lnTo>
                    <a:pt x="0" y="702767"/>
                  </a:lnTo>
                  <a:lnTo>
                    <a:pt x="1751482" y="702767"/>
                  </a:lnTo>
                  <a:lnTo>
                    <a:pt x="1751482" y="700595"/>
                  </a:lnTo>
                  <a:close/>
                </a:path>
                <a:path w="1751965" h="1053465">
                  <a:moveTo>
                    <a:pt x="1751482" y="350304"/>
                  </a:moveTo>
                  <a:lnTo>
                    <a:pt x="0" y="350304"/>
                  </a:lnTo>
                  <a:lnTo>
                    <a:pt x="0" y="352463"/>
                  </a:lnTo>
                  <a:lnTo>
                    <a:pt x="1751482" y="352463"/>
                  </a:lnTo>
                  <a:lnTo>
                    <a:pt x="1751482" y="350304"/>
                  </a:lnTo>
                  <a:close/>
                </a:path>
                <a:path w="1751965" h="1053465">
                  <a:moveTo>
                    <a:pt x="1751482" y="0"/>
                  </a:moveTo>
                  <a:lnTo>
                    <a:pt x="0" y="0"/>
                  </a:lnTo>
                  <a:lnTo>
                    <a:pt x="0" y="2171"/>
                  </a:lnTo>
                  <a:lnTo>
                    <a:pt x="1751482" y="2171"/>
                  </a:lnTo>
                  <a:lnTo>
                    <a:pt x="1751482" y="0"/>
                  </a:lnTo>
                  <a:close/>
                </a:path>
              </a:pathLst>
            </a:custGeom>
            <a:solidFill>
              <a:srgbClr val="FFFFFF">
                <a:alpha val="2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47283" y="8531411"/>
              <a:ext cx="1751964" cy="2540"/>
            </a:xfrm>
            <a:custGeom>
              <a:avLst/>
              <a:gdLst/>
              <a:ahLst/>
              <a:cxnLst/>
              <a:rect l="l" t="t" r="r" b="b"/>
              <a:pathLst>
                <a:path w="1751965" h="2540">
                  <a:moveTo>
                    <a:pt x="1751484" y="2162"/>
                  </a:moveTo>
                  <a:lnTo>
                    <a:pt x="0" y="2162"/>
                  </a:lnTo>
                  <a:lnTo>
                    <a:pt x="0" y="0"/>
                  </a:lnTo>
                  <a:lnTo>
                    <a:pt x="1751484" y="0"/>
                  </a:lnTo>
                  <a:lnTo>
                    <a:pt x="1751484" y="2162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46985" y="6779945"/>
              <a:ext cx="1751964" cy="1753870"/>
            </a:xfrm>
            <a:custGeom>
              <a:avLst/>
              <a:gdLst/>
              <a:ahLst/>
              <a:cxnLst/>
              <a:rect l="l" t="t" r="r" b="b"/>
              <a:pathLst>
                <a:path w="1751965" h="1753870">
                  <a:moveTo>
                    <a:pt x="315849" y="1420393"/>
                  </a:moveTo>
                  <a:lnTo>
                    <a:pt x="313321" y="1413687"/>
                  </a:lnTo>
                  <a:lnTo>
                    <a:pt x="303796" y="1403756"/>
                  </a:lnTo>
                  <a:lnTo>
                    <a:pt x="297218" y="1400949"/>
                  </a:lnTo>
                  <a:lnTo>
                    <a:pt x="18630" y="1400949"/>
                  </a:lnTo>
                  <a:lnTo>
                    <a:pt x="12052" y="1403756"/>
                  </a:lnTo>
                  <a:lnTo>
                    <a:pt x="2527" y="1413687"/>
                  </a:lnTo>
                  <a:lnTo>
                    <a:pt x="0" y="1420393"/>
                  </a:lnTo>
                  <a:lnTo>
                    <a:pt x="292" y="1427264"/>
                  </a:lnTo>
                  <a:lnTo>
                    <a:pt x="292" y="1753628"/>
                  </a:lnTo>
                  <a:lnTo>
                    <a:pt x="315556" y="1753628"/>
                  </a:lnTo>
                  <a:lnTo>
                    <a:pt x="315556" y="1427264"/>
                  </a:lnTo>
                  <a:lnTo>
                    <a:pt x="315849" y="1420393"/>
                  </a:lnTo>
                  <a:close/>
                </a:path>
                <a:path w="1751965" h="1753870">
                  <a:moveTo>
                    <a:pt x="674598" y="1076756"/>
                  </a:moveTo>
                  <a:lnTo>
                    <a:pt x="672617" y="1066939"/>
                  </a:lnTo>
                  <a:lnTo>
                    <a:pt x="667219" y="1058913"/>
                  </a:lnTo>
                  <a:lnTo>
                    <a:pt x="659193" y="1053503"/>
                  </a:lnTo>
                  <a:lnTo>
                    <a:pt x="649376" y="1051521"/>
                  </a:lnTo>
                  <a:lnTo>
                    <a:pt x="384556" y="1051521"/>
                  </a:lnTo>
                  <a:lnTo>
                    <a:pt x="374738" y="1053503"/>
                  </a:lnTo>
                  <a:lnTo>
                    <a:pt x="366725" y="1058913"/>
                  </a:lnTo>
                  <a:lnTo>
                    <a:pt x="361327" y="1066939"/>
                  </a:lnTo>
                  <a:lnTo>
                    <a:pt x="359346" y="1076756"/>
                  </a:lnTo>
                  <a:lnTo>
                    <a:pt x="359346" y="1753628"/>
                  </a:lnTo>
                  <a:lnTo>
                    <a:pt x="674598" y="1753628"/>
                  </a:lnTo>
                  <a:lnTo>
                    <a:pt x="674598" y="1076756"/>
                  </a:lnTo>
                  <a:close/>
                </a:path>
                <a:path w="1751965" h="1753870">
                  <a:moveTo>
                    <a:pt x="1033653" y="726249"/>
                  </a:moveTo>
                  <a:lnTo>
                    <a:pt x="1031671" y="716432"/>
                  </a:lnTo>
                  <a:lnTo>
                    <a:pt x="1026261" y="708406"/>
                  </a:lnTo>
                  <a:lnTo>
                    <a:pt x="1018247" y="702995"/>
                  </a:lnTo>
                  <a:lnTo>
                    <a:pt x="1008430" y="701014"/>
                  </a:lnTo>
                  <a:lnTo>
                    <a:pt x="743610" y="701014"/>
                  </a:lnTo>
                  <a:lnTo>
                    <a:pt x="733793" y="702995"/>
                  </a:lnTo>
                  <a:lnTo>
                    <a:pt x="725779" y="708406"/>
                  </a:lnTo>
                  <a:lnTo>
                    <a:pt x="720369" y="716432"/>
                  </a:lnTo>
                  <a:lnTo>
                    <a:pt x="718388" y="726249"/>
                  </a:lnTo>
                  <a:lnTo>
                    <a:pt x="718388" y="1753628"/>
                  </a:lnTo>
                  <a:lnTo>
                    <a:pt x="1033653" y="1753628"/>
                  </a:lnTo>
                  <a:lnTo>
                    <a:pt x="1033653" y="726249"/>
                  </a:lnTo>
                  <a:close/>
                </a:path>
                <a:path w="1751965" h="1753870">
                  <a:moveTo>
                    <a:pt x="1392707" y="375742"/>
                  </a:moveTo>
                  <a:lnTo>
                    <a:pt x="1390726" y="365925"/>
                  </a:lnTo>
                  <a:lnTo>
                    <a:pt x="1385316" y="357898"/>
                  </a:lnTo>
                  <a:lnTo>
                    <a:pt x="1377302" y="352488"/>
                  </a:lnTo>
                  <a:lnTo>
                    <a:pt x="1367485" y="350507"/>
                  </a:lnTo>
                  <a:lnTo>
                    <a:pt x="1102664" y="350507"/>
                  </a:lnTo>
                  <a:lnTo>
                    <a:pt x="1092847" y="352488"/>
                  </a:lnTo>
                  <a:lnTo>
                    <a:pt x="1084821" y="357898"/>
                  </a:lnTo>
                  <a:lnTo>
                    <a:pt x="1079423" y="365925"/>
                  </a:lnTo>
                  <a:lnTo>
                    <a:pt x="1077442" y="375742"/>
                  </a:lnTo>
                  <a:lnTo>
                    <a:pt x="1077442" y="1753628"/>
                  </a:lnTo>
                  <a:lnTo>
                    <a:pt x="1392707" y="1753628"/>
                  </a:lnTo>
                  <a:lnTo>
                    <a:pt x="1392707" y="375742"/>
                  </a:lnTo>
                  <a:close/>
                </a:path>
                <a:path w="1751965" h="1753870">
                  <a:moveTo>
                    <a:pt x="1751749" y="25234"/>
                  </a:moveTo>
                  <a:lnTo>
                    <a:pt x="1749767" y="15417"/>
                  </a:lnTo>
                  <a:lnTo>
                    <a:pt x="1744370" y="7391"/>
                  </a:lnTo>
                  <a:lnTo>
                    <a:pt x="1736344" y="1981"/>
                  </a:lnTo>
                  <a:lnTo>
                    <a:pt x="1726526" y="0"/>
                  </a:lnTo>
                  <a:lnTo>
                    <a:pt x="1461706" y="0"/>
                  </a:lnTo>
                  <a:lnTo>
                    <a:pt x="1451889" y="1981"/>
                  </a:lnTo>
                  <a:lnTo>
                    <a:pt x="1443875" y="7391"/>
                  </a:lnTo>
                  <a:lnTo>
                    <a:pt x="1438465" y="15417"/>
                  </a:lnTo>
                  <a:lnTo>
                    <a:pt x="1436484" y="25234"/>
                  </a:lnTo>
                  <a:lnTo>
                    <a:pt x="1436484" y="1753628"/>
                  </a:lnTo>
                  <a:lnTo>
                    <a:pt x="1751749" y="1753628"/>
                  </a:lnTo>
                  <a:lnTo>
                    <a:pt x="1751749" y="25234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47277" y="7060526"/>
              <a:ext cx="1751964" cy="1473200"/>
            </a:xfrm>
            <a:custGeom>
              <a:avLst/>
              <a:gdLst/>
              <a:ahLst/>
              <a:cxnLst/>
              <a:rect l="l" t="t" r="r" b="b"/>
              <a:pathLst>
                <a:path w="1751965" h="1473200">
                  <a:moveTo>
                    <a:pt x="315264" y="1296708"/>
                  </a:moveTo>
                  <a:lnTo>
                    <a:pt x="0" y="1296708"/>
                  </a:lnTo>
                  <a:lnTo>
                    <a:pt x="0" y="1473047"/>
                  </a:lnTo>
                  <a:lnTo>
                    <a:pt x="315264" y="1473047"/>
                  </a:lnTo>
                  <a:lnTo>
                    <a:pt x="315264" y="1296708"/>
                  </a:lnTo>
                  <a:close/>
                </a:path>
                <a:path w="1751965" h="1473200">
                  <a:moveTo>
                    <a:pt x="674306" y="911364"/>
                  </a:moveTo>
                  <a:lnTo>
                    <a:pt x="359054" y="911364"/>
                  </a:lnTo>
                  <a:lnTo>
                    <a:pt x="359054" y="1192199"/>
                  </a:lnTo>
                  <a:lnTo>
                    <a:pt x="674306" y="1192199"/>
                  </a:lnTo>
                  <a:lnTo>
                    <a:pt x="674306" y="911364"/>
                  </a:lnTo>
                  <a:close/>
                </a:path>
                <a:path w="1751965" h="1473200">
                  <a:moveTo>
                    <a:pt x="1033360" y="595871"/>
                  </a:moveTo>
                  <a:lnTo>
                    <a:pt x="718096" y="595871"/>
                  </a:lnTo>
                  <a:lnTo>
                    <a:pt x="718096" y="946734"/>
                  </a:lnTo>
                  <a:lnTo>
                    <a:pt x="1033360" y="946734"/>
                  </a:lnTo>
                  <a:lnTo>
                    <a:pt x="1033360" y="595871"/>
                  </a:lnTo>
                  <a:close/>
                </a:path>
                <a:path w="1751965" h="1473200">
                  <a:moveTo>
                    <a:pt x="1392415" y="350545"/>
                  </a:moveTo>
                  <a:lnTo>
                    <a:pt x="1077150" y="350545"/>
                  </a:lnTo>
                  <a:lnTo>
                    <a:pt x="1077150" y="841641"/>
                  </a:lnTo>
                  <a:lnTo>
                    <a:pt x="1392415" y="841641"/>
                  </a:lnTo>
                  <a:lnTo>
                    <a:pt x="1392415" y="350545"/>
                  </a:lnTo>
                  <a:close/>
                </a:path>
                <a:path w="1751965" h="1473200">
                  <a:moveTo>
                    <a:pt x="1751457" y="0"/>
                  </a:moveTo>
                  <a:lnTo>
                    <a:pt x="1436192" y="0"/>
                  </a:lnTo>
                  <a:lnTo>
                    <a:pt x="1436192" y="701446"/>
                  </a:lnTo>
                  <a:lnTo>
                    <a:pt x="1751457" y="701446"/>
                  </a:lnTo>
                  <a:lnTo>
                    <a:pt x="1751457" y="0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06332" y="7761973"/>
              <a:ext cx="1392555" cy="772160"/>
            </a:xfrm>
            <a:custGeom>
              <a:avLst/>
              <a:gdLst/>
              <a:ahLst/>
              <a:cxnLst/>
              <a:rect l="l" t="t" r="r" b="b"/>
              <a:pathLst>
                <a:path w="1392554" h="772159">
                  <a:moveTo>
                    <a:pt x="315252" y="490753"/>
                  </a:moveTo>
                  <a:lnTo>
                    <a:pt x="0" y="490753"/>
                  </a:lnTo>
                  <a:lnTo>
                    <a:pt x="0" y="771601"/>
                  </a:lnTo>
                  <a:lnTo>
                    <a:pt x="315252" y="771601"/>
                  </a:lnTo>
                  <a:lnTo>
                    <a:pt x="315252" y="490753"/>
                  </a:lnTo>
                  <a:close/>
                </a:path>
                <a:path w="1392554" h="772159">
                  <a:moveTo>
                    <a:pt x="674306" y="245287"/>
                  </a:moveTo>
                  <a:lnTo>
                    <a:pt x="359041" y="245287"/>
                  </a:lnTo>
                  <a:lnTo>
                    <a:pt x="359041" y="771601"/>
                  </a:lnTo>
                  <a:lnTo>
                    <a:pt x="674306" y="771601"/>
                  </a:lnTo>
                  <a:lnTo>
                    <a:pt x="674306" y="245287"/>
                  </a:lnTo>
                  <a:close/>
                </a:path>
                <a:path w="1392554" h="772159">
                  <a:moveTo>
                    <a:pt x="1033360" y="140195"/>
                  </a:moveTo>
                  <a:lnTo>
                    <a:pt x="718096" y="140195"/>
                  </a:lnTo>
                  <a:lnTo>
                    <a:pt x="718096" y="771601"/>
                  </a:lnTo>
                  <a:lnTo>
                    <a:pt x="1033360" y="771601"/>
                  </a:lnTo>
                  <a:lnTo>
                    <a:pt x="1033360" y="140195"/>
                  </a:lnTo>
                  <a:close/>
                </a:path>
                <a:path w="1392554" h="772159">
                  <a:moveTo>
                    <a:pt x="1392402" y="0"/>
                  </a:moveTo>
                  <a:lnTo>
                    <a:pt x="1077137" y="0"/>
                  </a:lnTo>
                  <a:lnTo>
                    <a:pt x="1077137" y="771601"/>
                  </a:lnTo>
                  <a:lnTo>
                    <a:pt x="1392402" y="771601"/>
                  </a:lnTo>
                  <a:lnTo>
                    <a:pt x="1392402" y="0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592579" y="7075367"/>
            <a:ext cx="11620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40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94287" y="7425664"/>
            <a:ext cx="114300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dirty="0">
                <a:solidFill>
                  <a:srgbClr val="FFFFFF"/>
                </a:solidFill>
                <a:latin typeface="Lucida Sans Unicode"/>
                <a:cs typeface="Lucida Sans Unicode"/>
              </a:rPr>
              <a:t>30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96444" y="7775961"/>
            <a:ext cx="11239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20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97586" y="8126259"/>
            <a:ext cx="11112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550">
              <a:latin typeface="Lucida Sans Unicode"/>
              <a:cs typeface="Lucida Sans Unicod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34414" y="8476554"/>
            <a:ext cx="74295" cy="108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endParaRPr sz="550">
              <a:latin typeface="Lucida Sans Unicode"/>
              <a:cs typeface="Lucida Sans Unicode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16683" y="4488720"/>
            <a:ext cx="6486524" cy="4867274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0653731" y="2526326"/>
            <a:ext cx="7350125" cy="1145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350" spc="-155" dirty="0">
                <a:latin typeface="Arial MT"/>
                <a:cs typeface="Arial MT"/>
              </a:rPr>
              <a:t>Proposed</a:t>
            </a:r>
            <a:r>
              <a:rPr sz="7350" spc="-195" dirty="0">
                <a:latin typeface="Arial MT"/>
                <a:cs typeface="Arial MT"/>
              </a:rPr>
              <a:t> </a:t>
            </a:r>
            <a:r>
              <a:rPr sz="7350" spc="-140" dirty="0">
                <a:latin typeface="Arial MT"/>
                <a:cs typeface="Arial MT"/>
              </a:rPr>
              <a:t>Solution</a:t>
            </a:r>
            <a:endParaRPr sz="73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6575" y="3674953"/>
            <a:ext cx="228155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94130" algn="l"/>
              </a:tabLst>
            </a:pPr>
            <a:r>
              <a:rPr sz="2100" spc="34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2100" spc="4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100" spc="47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100" spc="52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100" spc="45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100" spc="2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1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2100" spc="8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100" spc="7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100" spc="3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100" spc="434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2100" spc="14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7065" y="7266737"/>
            <a:ext cx="179958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5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515" dirty="0">
                <a:solidFill>
                  <a:srgbClr val="FFFFFF"/>
                </a:solidFill>
                <a:latin typeface="Tahoma"/>
                <a:cs typeface="Tahoma"/>
              </a:rPr>
              <a:t>NN</a:t>
            </a:r>
            <a:r>
              <a:rPr sz="2000" spc="-15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000" spc="-3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480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000" spc="-3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1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spc="37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000" spc="36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000" spc="-125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21338" y="8523318"/>
            <a:ext cx="1701800" cy="84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6060">
              <a:lnSpc>
                <a:spcPct val="125000"/>
              </a:lnSpc>
              <a:spcBef>
                <a:spcPts val="95"/>
              </a:spcBef>
            </a:pPr>
            <a:r>
              <a:rPr sz="2150" spc="340" dirty="0">
                <a:solidFill>
                  <a:srgbClr val="FFFFFF"/>
                </a:solidFill>
                <a:latin typeface="Tahoma"/>
                <a:cs typeface="Tahoma"/>
              </a:rPr>
              <a:t>Feature </a:t>
            </a:r>
            <a:r>
              <a:rPr sz="2150" spc="3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50" spc="4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2150" spc="335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2150" spc="38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150" spc="28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150" spc="3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150" spc="47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150" spc="38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2150" spc="3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2150" spc="42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150" spc="22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81286" y="4879572"/>
            <a:ext cx="245999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385" dirty="0">
                <a:solidFill>
                  <a:srgbClr val="FFFFFF"/>
                </a:solidFill>
                <a:latin typeface="Tahoma"/>
                <a:cs typeface="Tahoma"/>
              </a:rPr>
              <a:t>Preprocessing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06640" y="6141804"/>
            <a:ext cx="2491105" cy="692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450" b="1" spc="55" dirty="0">
                <a:solidFill>
                  <a:srgbClr val="DE0E3F"/>
                </a:solidFill>
                <a:latin typeface="Verdana"/>
                <a:cs typeface="Verdana"/>
              </a:rPr>
              <a:t>A</a:t>
            </a:r>
            <a:r>
              <a:rPr sz="3450" b="1" spc="-765" dirty="0">
                <a:solidFill>
                  <a:srgbClr val="DE0E3F"/>
                </a:solidFill>
                <a:latin typeface="Verdana"/>
                <a:cs typeface="Verdana"/>
              </a:rPr>
              <a:t> </a:t>
            </a:r>
            <a:r>
              <a:rPr sz="3450" b="1" spc="-1814" dirty="0">
                <a:solidFill>
                  <a:srgbClr val="DE0E3F"/>
                </a:solidFill>
                <a:latin typeface="Verdana"/>
                <a:cs typeface="Verdana"/>
              </a:rPr>
              <a:t>c</a:t>
            </a:r>
            <a:r>
              <a:rPr sz="3450" u="sng" spc="5" dirty="0">
                <a:solidFill>
                  <a:srgbClr val="DE0E3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450" u="sng" spc="175" dirty="0">
                <a:solidFill>
                  <a:srgbClr val="DE0E3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450" b="1" spc="95" dirty="0">
                <a:solidFill>
                  <a:srgbClr val="DE0E3F"/>
                </a:solidFill>
                <a:latin typeface="Verdana"/>
                <a:cs typeface="Verdana"/>
              </a:rPr>
              <a:t>c</a:t>
            </a:r>
            <a:r>
              <a:rPr sz="3450" b="1" spc="245" dirty="0">
                <a:solidFill>
                  <a:srgbClr val="DE0E3F"/>
                </a:solidFill>
                <a:latin typeface="Verdana"/>
                <a:cs typeface="Verdana"/>
              </a:rPr>
              <a:t>u</a:t>
            </a:r>
            <a:r>
              <a:rPr sz="3450" b="1" spc="434" dirty="0">
                <a:solidFill>
                  <a:srgbClr val="DE0E3F"/>
                </a:solidFill>
                <a:latin typeface="Verdana"/>
                <a:cs typeface="Verdana"/>
              </a:rPr>
              <a:t>r</a:t>
            </a:r>
            <a:r>
              <a:rPr sz="3450" b="1" spc="490" dirty="0">
                <a:solidFill>
                  <a:srgbClr val="DE0E3F"/>
                </a:solidFill>
                <a:latin typeface="Verdana"/>
                <a:cs typeface="Verdana"/>
              </a:rPr>
              <a:t>a</a:t>
            </a:r>
            <a:r>
              <a:rPr sz="3450" b="1" spc="95" dirty="0">
                <a:solidFill>
                  <a:srgbClr val="DE0E3F"/>
                </a:solidFill>
                <a:latin typeface="Verdana"/>
                <a:cs typeface="Verdana"/>
              </a:rPr>
              <a:t>c</a:t>
            </a:r>
            <a:r>
              <a:rPr sz="3450" b="1" spc="-40" dirty="0">
                <a:solidFill>
                  <a:srgbClr val="DE0E3F"/>
                </a:solidFill>
                <a:latin typeface="Verdana"/>
                <a:cs typeface="Verdana"/>
              </a:rPr>
              <a:t>y</a:t>
            </a:r>
            <a:endParaRPr sz="345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409"/>
              </a:spcBef>
            </a:pPr>
            <a:r>
              <a:rPr sz="550" dirty="0">
                <a:solidFill>
                  <a:srgbClr val="FFFFFF"/>
                </a:solidFill>
                <a:latin typeface="Lucida Sans Unicode"/>
                <a:cs typeface="Lucida Sans Unicode"/>
              </a:rPr>
              <a:t>50</a:t>
            </a:r>
            <a:endParaRPr sz="5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5597" y="489488"/>
            <a:ext cx="2438399" cy="8667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144900" y="3191790"/>
            <a:ext cx="47625" cy="6325235"/>
          </a:xfrm>
          <a:custGeom>
            <a:avLst/>
            <a:gdLst/>
            <a:ahLst/>
            <a:cxnLst/>
            <a:rect l="l" t="t" r="r" b="b"/>
            <a:pathLst>
              <a:path w="47625" h="6325234">
                <a:moveTo>
                  <a:pt x="0" y="6300807"/>
                </a:moveTo>
                <a:lnTo>
                  <a:pt x="0" y="23822"/>
                </a:lnTo>
                <a:lnTo>
                  <a:pt x="23812" y="0"/>
                </a:lnTo>
                <a:lnTo>
                  <a:pt x="33078" y="1873"/>
                </a:lnTo>
                <a:lnTo>
                  <a:pt x="40647" y="6979"/>
                </a:lnTo>
                <a:lnTo>
                  <a:pt x="45752" y="14552"/>
                </a:lnTo>
                <a:lnTo>
                  <a:pt x="47624" y="23822"/>
                </a:lnTo>
                <a:lnTo>
                  <a:pt x="47624" y="6300807"/>
                </a:lnTo>
                <a:lnTo>
                  <a:pt x="45752" y="6310077"/>
                </a:lnTo>
                <a:lnTo>
                  <a:pt x="40647" y="6317649"/>
                </a:lnTo>
                <a:lnTo>
                  <a:pt x="33078" y="6322756"/>
                </a:lnTo>
                <a:lnTo>
                  <a:pt x="23812" y="6324629"/>
                </a:lnTo>
                <a:lnTo>
                  <a:pt x="14546" y="6322756"/>
                </a:lnTo>
                <a:lnTo>
                  <a:pt x="6976" y="6317649"/>
                </a:lnTo>
                <a:lnTo>
                  <a:pt x="1872" y="6310077"/>
                </a:lnTo>
                <a:lnTo>
                  <a:pt x="0" y="6300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8932" y="7092208"/>
            <a:ext cx="5886449" cy="17335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48932" y="3675423"/>
            <a:ext cx="5886449" cy="26765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43022" y="1898827"/>
            <a:ext cx="4202430" cy="652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100" b="1" spc="590" dirty="0">
                <a:latin typeface="Tahoma"/>
                <a:cs typeface="Tahoma"/>
              </a:rPr>
              <a:t>F</a:t>
            </a:r>
            <a:r>
              <a:rPr sz="4100" b="1" spc="490" dirty="0">
                <a:latin typeface="Tahoma"/>
                <a:cs typeface="Tahoma"/>
              </a:rPr>
              <a:t>R</a:t>
            </a:r>
            <a:r>
              <a:rPr sz="4100" b="1" spc="850" dirty="0">
                <a:latin typeface="Tahoma"/>
                <a:cs typeface="Tahoma"/>
              </a:rPr>
              <a:t>A</a:t>
            </a:r>
            <a:r>
              <a:rPr sz="4100" b="1" spc="570" dirty="0">
                <a:latin typeface="Tahoma"/>
                <a:cs typeface="Tahoma"/>
              </a:rPr>
              <a:t>M</a:t>
            </a:r>
            <a:r>
              <a:rPr sz="4100" b="1" spc="735" dirty="0">
                <a:latin typeface="Tahoma"/>
                <a:cs typeface="Tahoma"/>
              </a:rPr>
              <a:t>E</a:t>
            </a:r>
            <a:r>
              <a:rPr sz="4100" b="1" spc="720" dirty="0">
                <a:latin typeface="Tahoma"/>
                <a:cs typeface="Tahoma"/>
              </a:rPr>
              <a:t>W</a:t>
            </a:r>
            <a:r>
              <a:rPr sz="4100" b="1" spc="640" dirty="0">
                <a:latin typeface="Tahoma"/>
                <a:cs typeface="Tahoma"/>
              </a:rPr>
              <a:t>O</a:t>
            </a:r>
            <a:r>
              <a:rPr sz="4100" b="1" spc="490" dirty="0">
                <a:latin typeface="Tahoma"/>
                <a:cs typeface="Tahoma"/>
              </a:rPr>
              <a:t>R</a:t>
            </a:r>
            <a:r>
              <a:rPr sz="4100" b="1" spc="215" dirty="0">
                <a:latin typeface="Tahoma"/>
                <a:cs typeface="Tahoma"/>
              </a:rPr>
              <a:t>K</a:t>
            </a:r>
            <a:endParaRPr sz="4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41488" y="2788007"/>
            <a:ext cx="6172200" cy="668210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spc="520" dirty="0">
                <a:solidFill>
                  <a:srgbClr val="FFFFFF"/>
                </a:solidFill>
                <a:latin typeface="Tahoma"/>
                <a:cs typeface="Tahoma"/>
              </a:rPr>
              <a:t>Kaggle</a:t>
            </a:r>
            <a:endParaRPr sz="2800">
              <a:latin typeface="Tahoma"/>
              <a:cs typeface="Tahoma"/>
            </a:endParaRPr>
          </a:p>
          <a:p>
            <a:pPr marL="12700" marR="1105535" indent="75565">
              <a:lnSpc>
                <a:spcPct val="111400"/>
              </a:lnSpc>
              <a:spcBef>
                <a:spcPts val="155"/>
              </a:spcBef>
            </a:pPr>
            <a:r>
              <a:rPr sz="2300" spc="15" dirty="0">
                <a:solidFill>
                  <a:srgbClr val="FFFFFF"/>
                </a:solidFill>
                <a:latin typeface="Arial MT"/>
                <a:cs typeface="Arial MT"/>
              </a:rPr>
              <a:t>Kaggle</a:t>
            </a:r>
            <a:r>
              <a:rPr sz="2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35" dirty="0">
                <a:solidFill>
                  <a:srgbClr val="FFFFFF"/>
                </a:solidFill>
                <a:latin typeface="Arial MT"/>
                <a:cs typeface="Arial MT"/>
              </a:rPr>
              <a:t>allows</a:t>
            </a:r>
            <a:r>
              <a:rPr sz="2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75" dirty="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sz="2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Arial MT"/>
                <a:cs typeface="Arial MT"/>
              </a:rPr>
              <a:t>find</a:t>
            </a:r>
            <a:r>
              <a:rPr sz="2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Arial MT"/>
                <a:cs typeface="Arial MT"/>
              </a:rPr>
              <a:t>publish </a:t>
            </a:r>
            <a:r>
              <a:rPr sz="2300" spc="-6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300" spc="-50" dirty="0">
                <a:solidFill>
                  <a:srgbClr val="FFFFFF"/>
                </a:solidFill>
                <a:latin typeface="Arial MT"/>
                <a:cs typeface="Arial MT"/>
              </a:rPr>
              <a:t>sets, </a:t>
            </a: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explore 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build </a:t>
            </a:r>
            <a:r>
              <a:rPr sz="2300" spc="-90" dirty="0">
                <a:solidFill>
                  <a:srgbClr val="FFFFFF"/>
                </a:solidFill>
                <a:latin typeface="Arial MT"/>
                <a:cs typeface="Arial MT"/>
              </a:rPr>
              <a:t>models </a:t>
            </a:r>
            <a:r>
              <a:rPr sz="2300" spc="-4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300" spc="-6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FFFFFF"/>
                </a:solidFill>
                <a:latin typeface="Arial MT"/>
                <a:cs typeface="Arial MT"/>
              </a:rPr>
              <a:t>web-based 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data-science </a:t>
            </a:r>
            <a:r>
              <a:rPr sz="2300" spc="-25" dirty="0">
                <a:solidFill>
                  <a:srgbClr val="FFFFFF"/>
                </a:solidFill>
                <a:latin typeface="Arial MT"/>
                <a:cs typeface="Arial MT"/>
              </a:rPr>
              <a:t>environment, </a:t>
            </a:r>
            <a:r>
              <a:rPr sz="2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30" dirty="0">
                <a:solidFill>
                  <a:srgbClr val="FFFFFF"/>
                </a:solidFill>
                <a:latin typeface="Arial MT"/>
                <a:cs typeface="Arial MT"/>
              </a:rPr>
              <a:t>work </a:t>
            </a:r>
            <a:r>
              <a:rPr sz="2300" spc="45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2300" spc="10" dirty="0">
                <a:solidFill>
                  <a:srgbClr val="FFFFFF"/>
                </a:solidFill>
                <a:latin typeface="Arial MT"/>
                <a:cs typeface="Arial MT"/>
              </a:rPr>
              <a:t>other </a:t>
            </a:r>
            <a:r>
              <a:rPr sz="2300" spc="3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300" spc="-45" dirty="0">
                <a:solidFill>
                  <a:srgbClr val="FFFFFF"/>
                </a:solidFill>
                <a:latin typeface="Arial MT"/>
                <a:cs typeface="Arial MT"/>
              </a:rPr>
              <a:t>scientists 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3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65" dirty="0">
                <a:solidFill>
                  <a:srgbClr val="FFFFFF"/>
                </a:solidFill>
                <a:latin typeface="Arial MT"/>
                <a:cs typeface="Arial MT"/>
              </a:rPr>
              <a:t>machine </a:t>
            </a:r>
            <a:r>
              <a:rPr sz="2300" spc="-15" dirty="0">
                <a:solidFill>
                  <a:srgbClr val="FFFFFF"/>
                </a:solidFill>
                <a:latin typeface="Arial MT"/>
                <a:cs typeface="Arial MT"/>
              </a:rPr>
              <a:t>learning </a:t>
            </a:r>
            <a:r>
              <a:rPr sz="2300" spc="-35" dirty="0">
                <a:solidFill>
                  <a:srgbClr val="FFFFFF"/>
                </a:solidFill>
                <a:latin typeface="Arial MT"/>
                <a:cs typeface="Arial MT"/>
              </a:rPr>
              <a:t>engineers, </a:t>
            </a:r>
            <a:r>
              <a:rPr sz="2300" spc="-10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300" spc="5" dirty="0">
                <a:solidFill>
                  <a:srgbClr val="FFFFFF"/>
                </a:solidFill>
                <a:latin typeface="Arial MT"/>
                <a:cs typeface="Arial MT"/>
              </a:rPr>
              <a:t>enter </a:t>
            </a:r>
            <a:r>
              <a:rPr sz="23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Arial MT"/>
                <a:cs typeface="Arial MT"/>
              </a:rPr>
              <a:t>competitions </a:t>
            </a:r>
            <a:r>
              <a:rPr sz="2300" spc="3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300" spc="-50" dirty="0">
                <a:solidFill>
                  <a:srgbClr val="FFFFFF"/>
                </a:solidFill>
                <a:latin typeface="Arial MT"/>
                <a:cs typeface="Arial MT"/>
              </a:rPr>
              <a:t>solve </a:t>
            </a:r>
            <a:r>
              <a:rPr sz="2300" spc="3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300" spc="-55" dirty="0">
                <a:solidFill>
                  <a:srgbClr val="FFFFFF"/>
                </a:solidFill>
                <a:latin typeface="Arial MT"/>
                <a:cs typeface="Arial MT"/>
              </a:rPr>
              <a:t>science </a:t>
            </a:r>
            <a:r>
              <a:rPr sz="2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 MT"/>
                <a:cs typeface="Arial MT"/>
              </a:rPr>
              <a:t>challenges.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  <a:tabLst>
                <a:tab pos="1941830" algn="l"/>
              </a:tabLst>
            </a:pPr>
            <a:r>
              <a:rPr sz="2800" spc="535" dirty="0">
                <a:solidFill>
                  <a:srgbClr val="FFFFFF"/>
                </a:solidFill>
                <a:latin typeface="Tahoma"/>
                <a:cs typeface="Tahoma"/>
              </a:rPr>
              <a:t>PYTHON	</a:t>
            </a:r>
            <a:r>
              <a:rPr sz="2800" spc="470" dirty="0">
                <a:solidFill>
                  <a:srgbClr val="FFFFFF"/>
                </a:solidFill>
                <a:latin typeface="Tahoma"/>
                <a:cs typeface="Tahoma"/>
              </a:rPr>
              <a:t>LIBRARIES</a:t>
            </a:r>
            <a:endParaRPr sz="2800">
              <a:latin typeface="Tahoma"/>
              <a:cs typeface="Tahoma"/>
            </a:endParaRPr>
          </a:p>
          <a:p>
            <a:pPr marL="12700" marR="5080">
              <a:lnSpc>
                <a:spcPct val="113900"/>
              </a:lnSpc>
              <a:spcBef>
                <a:spcPts val="650"/>
              </a:spcBef>
            </a:pPr>
            <a:r>
              <a:rPr sz="2250" spc="15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Arial MT"/>
                <a:cs typeface="Arial MT"/>
              </a:rPr>
              <a:t>Python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40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9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Arial MT"/>
                <a:cs typeface="Arial MT"/>
              </a:rPr>
              <a:t>reusable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Arial MT"/>
                <a:cs typeface="Arial MT"/>
              </a:rPr>
              <a:t>chunk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60" dirty="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sz="2250" spc="-6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you </a:t>
            </a:r>
            <a:r>
              <a:rPr sz="2250" spc="-45" dirty="0">
                <a:solidFill>
                  <a:srgbClr val="FFFFFF"/>
                </a:solidFill>
                <a:latin typeface="Arial MT"/>
                <a:cs typeface="Arial MT"/>
              </a:rPr>
              <a:t>may </a:t>
            </a:r>
            <a:r>
              <a:rPr sz="2250" spc="55" dirty="0">
                <a:solidFill>
                  <a:srgbClr val="FFFFFF"/>
                </a:solidFill>
                <a:latin typeface="Arial MT"/>
                <a:cs typeface="Arial MT"/>
              </a:rPr>
              <a:t>want </a:t>
            </a:r>
            <a:r>
              <a:rPr sz="2250" spc="4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250" spc="-20" dirty="0">
                <a:solidFill>
                  <a:srgbClr val="FFFFFF"/>
                </a:solidFill>
                <a:latin typeface="Arial MT"/>
                <a:cs typeface="Arial MT"/>
              </a:rPr>
              <a:t>include </a:t>
            </a:r>
            <a:r>
              <a:rPr sz="2250" spc="-40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250" spc="20" dirty="0">
                <a:solidFill>
                  <a:srgbClr val="FFFFFF"/>
                </a:solidFill>
                <a:latin typeface="Arial MT"/>
                <a:cs typeface="Arial MT"/>
              </a:rPr>
              <a:t>your </a:t>
            </a:r>
            <a:r>
              <a:rPr sz="2250" spc="40" dirty="0">
                <a:solidFill>
                  <a:srgbClr val="FFFFFF"/>
                </a:solidFill>
                <a:latin typeface="Arial MT"/>
                <a:cs typeface="Arial MT"/>
              </a:rPr>
              <a:t>programs/ </a:t>
            </a:r>
            <a:r>
              <a:rPr sz="225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2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250" spc="1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50" spc="-6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250" spc="30" dirty="0">
                <a:solidFill>
                  <a:srgbClr val="FFFFFF"/>
                </a:solidFill>
                <a:latin typeface="Arial MT"/>
                <a:cs typeface="Arial MT"/>
              </a:rPr>
              <a:t>j</a:t>
            </a:r>
            <a:r>
              <a:rPr sz="2250" spc="-6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50" spc="15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250" spc="14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250" spc="-16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250" spc="-8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8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250" spc="-6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250" spc="-21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250" spc="2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225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50" spc="1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50" spc="-6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50" spc="5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14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2250" spc="-6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25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50" spc="-5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2250" spc="8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2250" spc="-50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2250" spc="-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50" spc="8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2250" spc="-6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50" spc="-15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2250" spc="-3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k</a:t>
            </a:r>
            <a:r>
              <a:rPr sz="2250" spc="-5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8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250" spc="-145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250" spc="-140" dirty="0">
                <a:solidFill>
                  <a:srgbClr val="FFFFFF"/>
                </a:solidFill>
                <a:latin typeface="Arial MT"/>
                <a:cs typeface="Arial MT"/>
              </a:rPr>
              <a:t>+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6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2250" spc="105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8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2250" spc="35" dirty="0">
                <a:solidFill>
                  <a:srgbClr val="FFFFFF"/>
                </a:solidFill>
                <a:latin typeface="Arial MT"/>
                <a:cs typeface="Arial MT"/>
              </a:rPr>
              <a:t>,  </a:t>
            </a:r>
            <a:r>
              <a:rPr sz="2250" spc="-20" dirty="0">
                <a:solidFill>
                  <a:srgbClr val="FFFFFF"/>
                </a:solidFill>
                <a:latin typeface="Arial MT"/>
                <a:cs typeface="Arial MT"/>
              </a:rPr>
              <a:t>Python </a:t>
            </a:r>
            <a:r>
              <a:rPr sz="2250" spc="-5" dirty="0">
                <a:solidFill>
                  <a:srgbClr val="FFFFFF"/>
                </a:solidFill>
                <a:latin typeface="Arial MT"/>
                <a:cs typeface="Arial MT"/>
              </a:rPr>
              <a:t>libraries do </a:t>
            </a:r>
            <a:r>
              <a:rPr sz="2250" spc="10" dirty="0">
                <a:solidFill>
                  <a:srgbClr val="FFFFFF"/>
                </a:solidFill>
                <a:latin typeface="Arial MT"/>
                <a:cs typeface="Arial MT"/>
              </a:rPr>
              <a:t>not </a:t>
            </a:r>
            <a:r>
              <a:rPr sz="2250" spc="15" dirty="0">
                <a:solidFill>
                  <a:srgbClr val="FFFFFF"/>
                </a:solidFill>
                <a:latin typeface="Arial MT"/>
                <a:cs typeface="Arial MT"/>
              </a:rPr>
              <a:t>pertain </a:t>
            </a:r>
            <a:r>
              <a:rPr sz="2250" spc="4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250" spc="10" dirty="0">
                <a:solidFill>
                  <a:srgbClr val="FFFFFF"/>
                </a:solidFill>
                <a:latin typeface="Arial MT"/>
                <a:cs typeface="Arial MT"/>
              </a:rPr>
              <a:t>any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specific </a:t>
            </a:r>
            <a:r>
              <a:rPr sz="2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25" dirty="0">
                <a:solidFill>
                  <a:srgbClr val="FFFFFF"/>
                </a:solidFill>
                <a:latin typeface="Arial MT"/>
                <a:cs typeface="Arial MT"/>
              </a:rPr>
              <a:t>context </a:t>
            </a:r>
            <a:r>
              <a:rPr sz="2250" spc="-40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250" spc="-30" dirty="0">
                <a:solidFill>
                  <a:srgbClr val="FFFFFF"/>
                </a:solidFill>
                <a:latin typeface="Arial MT"/>
                <a:cs typeface="Arial MT"/>
              </a:rPr>
              <a:t>Python. </a:t>
            </a:r>
            <a:r>
              <a:rPr sz="2250" spc="5" dirty="0">
                <a:solidFill>
                  <a:srgbClr val="FFFFFF"/>
                </a:solidFill>
                <a:latin typeface="Arial MT"/>
                <a:cs typeface="Arial MT"/>
              </a:rPr>
              <a:t>Here,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250" spc="65" dirty="0">
                <a:solidFill>
                  <a:srgbClr val="FFFFFF"/>
                </a:solidFill>
                <a:latin typeface="Arial MT"/>
                <a:cs typeface="Arial MT"/>
              </a:rPr>
              <a:t>'library' </a:t>
            </a:r>
            <a:r>
              <a:rPr sz="2250" spc="-45" dirty="0">
                <a:solidFill>
                  <a:srgbClr val="FFFFFF"/>
                </a:solidFill>
                <a:latin typeface="Arial MT"/>
                <a:cs typeface="Arial MT"/>
              </a:rPr>
              <a:t>loosely </a:t>
            </a:r>
            <a:r>
              <a:rPr sz="22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25" dirty="0">
                <a:solidFill>
                  <a:srgbClr val="FFFFFF"/>
                </a:solidFill>
                <a:latin typeface="Arial MT"/>
                <a:cs typeface="Arial MT"/>
              </a:rPr>
              <a:t>describes</a:t>
            </a:r>
            <a:r>
              <a:rPr sz="22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5" dirty="0">
                <a:solidFill>
                  <a:srgbClr val="FFFFFF"/>
                </a:solidFill>
                <a:latin typeface="Arial MT"/>
                <a:cs typeface="Arial MT"/>
              </a:rPr>
              <a:t>collection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8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2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core</a:t>
            </a:r>
            <a:r>
              <a:rPr sz="22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75" dirty="0">
                <a:solidFill>
                  <a:srgbClr val="FFFFFF"/>
                </a:solidFill>
                <a:latin typeface="Arial MT"/>
                <a:cs typeface="Arial MT"/>
              </a:rPr>
              <a:t>modules.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8700" y="2831390"/>
            <a:ext cx="16278225" cy="47625"/>
          </a:xfrm>
          <a:custGeom>
            <a:avLst/>
            <a:gdLst/>
            <a:ahLst/>
            <a:cxnLst/>
            <a:rect l="l" t="t" r="r" b="b"/>
            <a:pathLst>
              <a:path w="16278225" h="47625">
                <a:moveTo>
                  <a:pt x="16254411" y="47624"/>
                </a:moveTo>
                <a:lnTo>
                  <a:pt x="23812" y="47624"/>
                </a:lnTo>
                <a:lnTo>
                  <a:pt x="14546" y="45752"/>
                </a:lnTo>
                <a:lnTo>
                  <a:pt x="6977" y="40647"/>
                </a:lnTo>
                <a:lnTo>
                  <a:pt x="1872" y="33078"/>
                </a:lnTo>
                <a:lnTo>
                  <a:pt x="0" y="23812"/>
                </a:lnTo>
                <a:lnTo>
                  <a:pt x="1872" y="14546"/>
                </a:lnTo>
                <a:lnTo>
                  <a:pt x="6977" y="6977"/>
                </a:lnTo>
                <a:lnTo>
                  <a:pt x="14546" y="1872"/>
                </a:lnTo>
                <a:lnTo>
                  <a:pt x="23812" y="0"/>
                </a:lnTo>
                <a:lnTo>
                  <a:pt x="16254411" y="0"/>
                </a:lnTo>
                <a:lnTo>
                  <a:pt x="16263677" y="1872"/>
                </a:lnTo>
                <a:lnTo>
                  <a:pt x="16271246" y="6977"/>
                </a:lnTo>
                <a:lnTo>
                  <a:pt x="16276351" y="14546"/>
                </a:lnTo>
                <a:lnTo>
                  <a:pt x="16278223" y="23812"/>
                </a:lnTo>
                <a:lnTo>
                  <a:pt x="16276351" y="33078"/>
                </a:lnTo>
                <a:lnTo>
                  <a:pt x="16271246" y="40647"/>
                </a:lnTo>
                <a:lnTo>
                  <a:pt x="16263677" y="45752"/>
                </a:lnTo>
                <a:lnTo>
                  <a:pt x="16254411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5597" y="489486"/>
            <a:ext cx="2438399" cy="8667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23389" y="3069127"/>
            <a:ext cx="16278225" cy="47625"/>
          </a:xfrm>
          <a:custGeom>
            <a:avLst/>
            <a:gdLst/>
            <a:ahLst/>
            <a:cxnLst/>
            <a:rect l="l" t="t" r="r" b="b"/>
            <a:pathLst>
              <a:path w="16278225" h="47625">
                <a:moveTo>
                  <a:pt x="16254411" y="47624"/>
                </a:moveTo>
                <a:lnTo>
                  <a:pt x="23812" y="47624"/>
                </a:lnTo>
                <a:lnTo>
                  <a:pt x="14546" y="45752"/>
                </a:lnTo>
                <a:lnTo>
                  <a:pt x="6977" y="40647"/>
                </a:lnTo>
                <a:lnTo>
                  <a:pt x="1872" y="33078"/>
                </a:lnTo>
                <a:lnTo>
                  <a:pt x="0" y="23812"/>
                </a:lnTo>
                <a:lnTo>
                  <a:pt x="1872" y="14546"/>
                </a:lnTo>
                <a:lnTo>
                  <a:pt x="6977" y="6977"/>
                </a:lnTo>
                <a:lnTo>
                  <a:pt x="14546" y="1872"/>
                </a:lnTo>
                <a:lnTo>
                  <a:pt x="23812" y="0"/>
                </a:lnTo>
                <a:lnTo>
                  <a:pt x="16254411" y="0"/>
                </a:lnTo>
                <a:lnTo>
                  <a:pt x="16263677" y="1872"/>
                </a:lnTo>
                <a:lnTo>
                  <a:pt x="16271246" y="6977"/>
                </a:lnTo>
                <a:lnTo>
                  <a:pt x="16276351" y="14546"/>
                </a:lnTo>
                <a:lnTo>
                  <a:pt x="16278223" y="23812"/>
                </a:lnTo>
                <a:lnTo>
                  <a:pt x="16276351" y="33078"/>
                </a:lnTo>
                <a:lnTo>
                  <a:pt x="16271246" y="40647"/>
                </a:lnTo>
                <a:lnTo>
                  <a:pt x="16263677" y="45752"/>
                </a:lnTo>
                <a:lnTo>
                  <a:pt x="16254411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2760" y="5890557"/>
            <a:ext cx="4552950" cy="41814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64166" y="3269152"/>
            <a:ext cx="7915274" cy="22669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8223" y="5143500"/>
            <a:ext cx="8934449" cy="38290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4420" y="2211500"/>
            <a:ext cx="115595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559300" algn="l"/>
                <a:tab pos="7796530" algn="l"/>
                <a:tab pos="8816975" algn="l"/>
              </a:tabLst>
            </a:pPr>
            <a:r>
              <a:rPr sz="4000" spc="975" dirty="0"/>
              <a:t>P</a:t>
            </a:r>
            <a:r>
              <a:rPr sz="4000" spc="894" dirty="0"/>
              <a:t>R</a:t>
            </a:r>
            <a:r>
              <a:rPr sz="4000" spc="900" dirty="0"/>
              <a:t>O</a:t>
            </a:r>
            <a:r>
              <a:rPr sz="4000" spc="815" dirty="0"/>
              <a:t>G</a:t>
            </a:r>
            <a:r>
              <a:rPr sz="4000" spc="894" dirty="0"/>
              <a:t>R</a:t>
            </a:r>
            <a:r>
              <a:rPr sz="4000" spc="865" dirty="0"/>
              <a:t>E</a:t>
            </a:r>
            <a:r>
              <a:rPr sz="4000" spc="745" dirty="0"/>
              <a:t>SS</a:t>
            </a:r>
            <a:r>
              <a:rPr sz="4000" spc="195" dirty="0"/>
              <a:t>I</a:t>
            </a:r>
            <a:r>
              <a:rPr sz="4000" spc="860" dirty="0"/>
              <a:t>V</a:t>
            </a:r>
            <a:r>
              <a:rPr sz="4000" spc="385" dirty="0"/>
              <a:t>E</a:t>
            </a:r>
            <a:r>
              <a:rPr sz="4000" dirty="0"/>
              <a:t>	</a:t>
            </a:r>
            <a:r>
              <a:rPr sz="4000" spc="975" dirty="0"/>
              <a:t>P</a:t>
            </a:r>
            <a:r>
              <a:rPr sz="4000" spc="195" dirty="0"/>
              <a:t>I</a:t>
            </a:r>
            <a:r>
              <a:rPr sz="4000" spc="869" dirty="0"/>
              <a:t>C</a:t>
            </a:r>
            <a:r>
              <a:rPr sz="4000" spc="465" dirty="0"/>
              <a:t>T</a:t>
            </a:r>
            <a:r>
              <a:rPr sz="4000" spc="910" dirty="0"/>
              <a:t>UR</a:t>
            </a:r>
            <a:r>
              <a:rPr sz="4000" spc="865" dirty="0"/>
              <a:t>E</a:t>
            </a:r>
            <a:r>
              <a:rPr sz="4000" spc="265" dirty="0"/>
              <a:t>S</a:t>
            </a:r>
            <a:r>
              <a:rPr sz="4000" dirty="0"/>
              <a:t>	</a:t>
            </a:r>
            <a:r>
              <a:rPr sz="4000" spc="900" dirty="0"/>
              <a:t>O</a:t>
            </a:r>
            <a:r>
              <a:rPr sz="4000" spc="220" dirty="0"/>
              <a:t>F</a:t>
            </a:r>
            <a:r>
              <a:rPr sz="4000" dirty="0"/>
              <a:t>	</a:t>
            </a:r>
            <a:r>
              <a:rPr sz="4000" spc="975" dirty="0"/>
              <a:t>P</a:t>
            </a:r>
            <a:r>
              <a:rPr sz="4000" spc="894" dirty="0"/>
              <a:t>R</a:t>
            </a:r>
            <a:r>
              <a:rPr sz="4000" spc="900" dirty="0"/>
              <a:t>O</a:t>
            </a:r>
            <a:r>
              <a:rPr sz="4000" spc="815" dirty="0"/>
              <a:t>J</a:t>
            </a:r>
            <a:r>
              <a:rPr sz="4000" spc="865" dirty="0"/>
              <a:t>E</a:t>
            </a:r>
            <a:r>
              <a:rPr sz="4000" spc="869" dirty="0"/>
              <a:t>C</a:t>
            </a:r>
            <a:r>
              <a:rPr sz="4000" spc="-15" dirty="0"/>
              <a:t>T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276</Words>
  <Application>Microsoft Office PowerPoint</Application>
  <PresentationFormat>Custom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IMPROVED CONVOLUTIONAL NEURAL  NETWORK BASED ON GUIDED FILTER FOR  GLAUCOMA DETECTION</vt:lpstr>
      <vt:lpstr>Team Description</vt:lpstr>
      <vt:lpstr>Problem Statement</vt:lpstr>
      <vt:lpstr>Statistics</vt:lpstr>
      <vt:lpstr>Objectives</vt:lpstr>
      <vt:lpstr>Methodology</vt:lpstr>
      <vt:lpstr>Proposed Solution</vt:lpstr>
      <vt:lpstr>FRAMEWORK</vt:lpstr>
      <vt:lpstr>PROGRESSIVE PICTURES OF PROJECT</vt:lpstr>
      <vt:lpstr>Results and Discussion</vt:lpstr>
      <vt:lpstr>Conclusion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7 FINAL.pptx</dc:title>
  <dc:creator>9iyushy</dc:creator>
  <cp:keywords>DAFSCKr9Qx8,BAEeclStoRQ</cp:keywords>
  <cp:lastModifiedBy>Sush</cp:lastModifiedBy>
  <cp:revision>1</cp:revision>
  <dcterms:created xsi:type="dcterms:W3CDTF">2022-11-19T15:41:41Z</dcterms:created>
  <dcterms:modified xsi:type="dcterms:W3CDTF">2022-11-19T15:43:01Z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2022-11-19T00:00:00Z</vt:filetime>
  </property>
  <property fmtid="{D5CDD505-2E9C-101B-9397-08002B2CF9AE}" pid="3" name="Creator">
    <vt:lpwstr>Canva</vt:lpwstr>
  </property>
  <property fmtid="{D5CDD505-2E9C-101B-9397-08002B2CF9AE}" pid="4" name="LastSaved">
    <vt:filetime>2022-11-19T00:00:00Z</vt:filetime>
  </property>
</Properties>
</file>