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1.jpeg" ContentType="image/jpeg"/>
  <Override PartName="/ppt/media/image18.jpeg" ContentType="image/jpeg"/>
  <Override PartName="/ppt/media/image20.jpeg" ContentType="image/jpeg"/>
  <Override PartName="/ppt/media/image22.png" ContentType="image/png"/>
  <Override PartName="/ppt/media/image2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169F6-B226-4223-B2E5-A8480D548B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38043-F35E-48EE-94A4-A3C1CA421F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E11FDD-027F-4FAB-91D3-A2B11D0192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326EA-E636-4417-8E44-2352B43F75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7FAB6F-52C9-49A6-8D3C-7AFBD7C410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84690B-90E8-48CA-89E8-3193A064C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CB6A2E-45D0-4AE2-BCB9-28448ADEB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CF33E4-E463-4826-933E-2755DBE707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65FA56-C562-46B7-9DDA-5F159FE392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950040" y="1495440"/>
            <a:ext cx="16387920" cy="142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62B14C-237B-4044-A46D-5D7A6C356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C85A0F-6686-414E-819B-928E03DF9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C938C-0ED9-4848-A8BB-F215B6089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D7AB4F-0B29-4CB3-BF6C-57FEC73F7E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C18EB1-EE26-415F-ACBA-FCD5CCBED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0D6660-F3C9-466C-A5A5-E1ADE990BC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43296C-E859-4C22-B4A6-89E07F1D72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A070BF-DC75-48A1-9E38-575AE2EC2F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F2EF43-EEC7-4861-891A-7EE75DCE16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0310F2-E263-475E-A156-703C235F0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58284F-7027-4B32-94C1-B2DE2D59E0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6515C1-5C9C-4843-BC01-2056702C76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4792D8-C473-435E-9AC2-71DF77BBCD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D43646-BB4B-4224-B0AF-3F8E6BC51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950040" y="1495440"/>
            <a:ext cx="16387920" cy="142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0DA605-9567-4E2D-975B-32997ED9FE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3B7453-1346-41A8-8D19-2F9C9D7266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585D26-5CF8-47A7-B78F-E124F3550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0A6561-2865-4607-9965-EBC1F819A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3AC44D-F129-4931-89A3-156592427D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CF6D7F-EB9A-4A98-93AF-193F33DB74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AAC830-5B2D-4A32-87FB-B348C6E69C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D0908D-7BA7-4C00-AC71-A4E310B9C7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A59570-64BC-4793-8DBF-583CBADFC0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B6D760-637D-4637-8160-F9E785931C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B0A82-D9BE-457A-B62A-94C32DE644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25EAE4-931F-4AA5-9D36-C61FD29BD5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5D6596-EA29-4E91-A9CB-EDADC73497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950040" y="1495440"/>
            <a:ext cx="16387920" cy="142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5829BC-5CD1-4F98-9A8F-786E155D1E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32B842-6576-4EBA-A0CF-5A65CA7F3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BC3B3C-E983-4170-96DE-F6FD4DC12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945999-A71B-4793-A6D7-D29FE990DD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0A415A-CF7E-425B-A571-0B39AF7486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9A850F-5D9D-412A-8713-31FE9854FF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C14B57-D64F-4F2F-9818-CCF553EB26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097E4C-A2AC-4BF7-98C0-2A80ECAC1A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950040" y="1495440"/>
            <a:ext cx="16387920" cy="142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C040E1-2B47-4692-987F-91FFB0E1F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30A044-F79D-4878-975B-02FE16E44B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4E3C8-C6A4-44A5-9DE2-6DB206894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D7D86-EC39-499F-B654-80723963E4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10636200" y="1028520"/>
            <a:ext cx="6622560" cy="9258480"/>
          </a:xfrm>
          <a:custGeom>
            <a:avLst/>
            <a:gdLst>
              <a:gd name="textAreaLeft" fmla="*/ 0 w 6622560"/>
              <a:gd name="textAreaRight" fmla="*/ 6622920 w 6622560"/>
              <a:gd name="textAreaTop" fmla="*/ 0 h 9258480"/>
              <a:gd name="textAreaBottom" fmla="*/ 9258840 h 9258480"/>
            </a:gdLst>
            <a:ahLst/>
            <a:rect l="textAreaLeft" t="textAreaTop" r="textAreaRight" b="textAreaBottom"/>
            <a:pathLst>
              <a:path w="6623050" h="9258935">
                <a:moveTo>
                  <a:pt x="6622936" y="1926678"/>
                </a:moveTo>
                <a:lnTo>
                  <a:pt x="3311461" y="0"/>
                </a:lnTo>
                <a:lnTo>
                  <a:pt x="0" y="1926678"/>
                </a:lnTo>
                <a:lnTo>
                  <a:pt x="0" y="5780024"/>
                </a:lnTo>
                <a:lnTo>
                  <a:pt x="555764" y="6103391"/>
                </a:lnTo>
                <a:lnTo>
                  <a:pt x="555764" y="9258376"/>
                </a:lnTo>
                <a:lnTo>
                  <a:pt x="6067107" y="9258376"/>
                </a:lnTo>
                <a:lnTo>
                  <a:pt x="6067107" y="6103417"/>
                </a:lnTo>
                <a:lnTo>
                  <a:pt x="6622936" y="5780024"/>
                </a:lnTo>
                <a:lnTo>
                  <a:pt x="6622936" y="192667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0" y="9447840"/>
            <a:ext cx="3357000" cy="835920"/>
          </a:xfrm>
          <a:custGeom>
            <a:avLst/>
            <a:gdLst>
              <a:gd name="textAreaLeft" fmla="*/ 0 w 3357000"/>
              <a:gd name="textAreaRight" fmla="*/ 3357360 w 3357000"/>
              <a:gd name="textAreaTop" fmla="*/ 0 h 835920"/>
              <a:gd name="textAreaBottom" fmla="*/ 836280 h 835920"/>
            </a:gdLst>
            <a:ahLst/>
            <a:rect l="textAreaLeft" t="textAreaTop" r="textAreaRight" b="textAreaBottom"/>
            <a:pathLst>
              <a:path w="3357245" h="836295">
                <a:moveTo>
                  <a:pt x="2588558" y="835818"/>
                </a:moveTo>
                <a:lnTo>
                  <a:pt x="0" y="835818"/>
                </a:lnTo>
                <a:lnTo>
                  <a:pt x="0" y="0"/>
                </a:lnTo>
                <a:lnTo>
                  <a:pt x="3356948" y="0"/>
                </a:lnTo>
                <a:lnTo>
                  <a:pt x="2588558" y="83581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265500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69" h="1028700">
                <a:moveTo>
                  <a:pt x="1544523" y="1028696"/>
                </a:moveTo>
                <a:lnTo>
                  <a:pt x="0" y="1028696"/>
                </a:lnTo>
                <a:lnTo>
                  <a:pt x="945708" y="0"/>
                </a:lnTo>
                <a:lnTo>
                  <a:pt x="2490232" y="0"/>
                </a:lnTo>
                <a:lnTo>
                  <a:pt x="1544523" y="1028696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426528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69" h="1028700">
                <a:moveTo>
                  <a:pt x="1544523" y="1028696"/>
                </a:moveTo>
                <a:lnTo>
                  <a:pt x="0" y="1028696"/>
                </a:lnTo>
                <a:lnTo>
                  <a:pt x="945708" y="0"/>
                </a:lnTo>
                <a:lnTo>
                  <a:pt x="2490232" y="0"/>
                </a:lnTo>
                <a:lnTo>
                  <a:pt x="1544523" y="102869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1025360" y="1527480"/>
            <a:ext cx="5841720" cy="6708960"/>
          </a:xfrm>
          <a:custGeom>
            <a:avLst/>
            <a:gdLst>
              <a:gd name="textAreaLeft" fmla="*/ 0 w 5841720"/>
              <a:gd name="textAreaRight" fmla="*/ 5842080 w 5841720"/>
              <a:gd name="textAreaTop" fmla="*/ 0 h 6708960"/>
              <a:gd name="textAreaBottom" fmla="*/ 6709320 h 6708960"/>
            </a:gdLst>
            <a:ahLst/>
            <a:rect l="textAreaLeft" t="textAreaTop" r="textAreaRight" b="textAreaBottom"/>
            <a:pathLst>
              <a:path w="5842000" h="6709409">
                <a:moveTo>
                  <a:pt x="3240524" y="6526761"/>
                </a:moveTo>
                <a:lnTo>
                  <a:pt x="2922551" y="6709253"/>
                </a:lnTo>
                <a:lnTo>
                  <a:pt x="0" y="5031939"/>
                </a:lnTo>
                <a:lnTo>
                  <a:pt x="0" y="1677313"/>
                </a:lnTo>
                <a:lnTo>
                  <a:pt x="158338" y="1586439"/>
                </a:lnTo>
                <a:lnTo>
                  <a:pt x="158338" y="4940694"/>
                </a:lnTo>
                <a:lnTo>
                  <a:pt x="2922550" y="6526761"/>
                </a:lnTo>
                <a:lnTo>
                  <a:pt x="3240524" y="6526761"/>
                </a:lnTo>
                <a:close/>
              </a:path>
              <a:path w="5842000" h="6709409">
                <a:moveTo>
                  <a:pt x="3240525" y="182492"/>
                </a:moveTo>
                <a:lnTo>
                  <a:pt x="2922550" y="182492"/>
                </a:lnTo>
                <a:lnTo>
                  <a:pt x="158338" y="1768559"/>
                </a:lnTo>
                <a:lnTo>
                  <a:pt x="158338" y="1586439"/>
                </a:lnTo>
                <a:lnTo>
                  <a:pt x="2922551" y="0"/>
                </a:lnTo>
                <a:lnTo>
                  <a:pt x="3240525" y="182492"/>
                </a:lnTo>
                <a:close/>
              </a:path>
              <a:path w="5842000" h="6709409">
                <a:moveTo>
                  <a:pt x="5841522" y="1675259"/>
                </a:moveTo>
                <a:lnTo>
                  <a:pt x="5841522" y="5033993"/>
                </a:lnTo>
                <a:lnTo>
                  <a:pt x="3240525" y="6526761"/>
                </a:lnTo>
                <a:lnTo>
                  <a:pt x="2922551" y="6526761"/>
                </a:lnTo>
                <a:lnTo>
                  <a:pt x="5686762" y="4940694"/>
                </a:lnTo>
                <a:lnTo>
                  <a:pt x="5686762" y="1586438"/>
                </a:lnTo>
                <a:lnTo>
                  <a:pt x="5841522" y="1675259"/>
                </a:lnTo>
                <a:close/>
              </a:path>
              <a:path w="5842000" h="6709409">
                <a:moveTo>
                  <a:pt x="5686762" y="1586438"/>
                </a:moveTo>
                <a:lnTo>
                  <a:pt x="5686762" y="1768559"/>
                </a:lnTo>
                <a:lnTo>
                  <a:pt x="2922551" y="182492"/>
                </a:lnTo>
                <a:lnTo>
                  <a:pt x="3240525" y="182492"/>
                </a:lnTo>
                <a:lnTo>
                  <a:pt x="5686762" y="158643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3900680" y="7633800"/>
            <a:ext cx="2910600" cy="1586520"/>
          </a:xfrm>
          <a:custGeom>
            <a:avLst/>
            <a:gdLst>
              <a:gd name="textAreaLeft" fmla="*/ 0 w 2910600"/>
              <a:gd name="textAreaRight" fmla="*/ 2910960 w 2910600"/>
              <a:gd name="textAreaTop" fmla="*/ 0 h 1586520"/>
              <a:gd name="textAreaBottom" fmla="*/ 1586880 h 1586520"/>
            </a:gdLst>
            <a:ahLst/>
            <a:rect l="textAreaLeft" t="textAreaTop" r="textAreaRight" b="textAreaBottom"/>
            <a:pathLst>
              <a:path w="2910840" h="1586865">
                <a:moveTo>
                  <a:pt x="0" y="1586739"/>
                </a:moveTo>
                <a:lnTo>
                  <a:pt x="2910393" y="0"/>
                </a:lnTo>
              </a:path>
            </a:pathLst>
          </a:custGeom>
          <a:noFill/>
          <a:ln w="85708">
            <a:solidFill>
              <a:srgbClr val="0d73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1098080" y="7522920"/>
            <a:ext cx="2846520" cy="1698120"/>
          </a:xfrm>
          <a:custGeom>
            <a:avLst/>
            <a:gdLst>
              <a:gd name="textAreaLeft" fmla="*/ 0 w 2846520"/>
              <a:gd name="textAreaRight" fmla="*/ 2846880 w 2846520"/>
              <a:gd name="textAreaTop" fmla="*/ 0 h 1698120"/>
              <a:gd name="textAreaBottom" fmla="*/ 1698480 h 1698120"/>
            </a:gdLst>
            <a:ahLst/>
            <a:rect l="textAreaLeft" t="textAreaTop" r="textAreaRight" b="textAreaBottom"/>
            <a:pathLst>
              <a:path w="2846705" h="1698625">
                <a:moveTo>
                  <a:pt x="2846615" y="1698502"/>
                </a:moveTo>
                <a:lnTo>
                  <a:pt x="0" y="0"/>
                </a:lnTo>
              </a:path>
            </a:pathLst>
          </a:custGeom>
          <a:noFill/>
          <a:ln w="85705">
            <a:solidFill>
              <a:srgbClr val="0d73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bg object 24" descr=""/>
          <p:cNvPicPr/>
          <p:nvPr/>
        </p:nvPicPr>
        <p:blipFill>
          <a:blip r:embed="rId2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sp>
        <p:nvSpPr>
          <p:cNvPr id="10" name="bg object 25"/>
          <p:cNvSpPr/>
          <p:nvPr/>
        </p:nvSpPr>
        <p:spPr>
          <a:xfrm>
            <a:off x="15906600" y="55440"/>
            <a:ext cx="2381400" cy="942480"/>
          </a:xfrm>
          <a:custGeom>
            <a:avLst/>
            <a:gdLst>
              <a:gd name="textAreaLeft" fmla="*/ 0 w 2381400"/>
              <a:gd name="textAreaRight" fmla="*/ 2381760 w 2381400"/>
              <a:gd name="textAreaTop" fmla="*/ 0 h 942480"/>
              <a:gd name="textAreaBottom" fmla="*/ 942840 h 942480"/>
            </a:gdLst>
            <a:ahLst/>
            <a:rect l="textAreaLeft" t="textAreaTop" r="textAreaRight" b="textAreaBottom"/>
            <a:pathLst>
              <a:path w="2381884" h="942975">
                <a:moveTo>
                  <a:pt x="2381402" y="712546"/>
                </a:moveTo>
                <a:lnTo>
                  <a:pt x="1495425" y="712546"/>
                </a:lnTo>
                <a:lnTo>
                  <a:pt x="1495425" y="0"/>
                </a:lnTo>
                <a:lnTo>
                  <a:pt x="0" y="0"/>
                </a:lnTo>
                <a:lnTo>
                  <a:pt x="0" y="942975"/>
                </a:lnTo>
                <a:lnTo>
                  <a:pt x="1495425" y="942975"/>
                </a:lnTo>
                <a:lnTo>
                  <a:pt x="1495425" y="941146"/>
                </a:lnTo>
                <a:lnTo>
                  <a:pt x="2381402" y="941146"/>
                </a:lnTo>
                <a:lnTo>
                  <a:pt x="2381402" y="712546"/>
                </a:lnTo>
                <a:close/>
              </a:path>
            </a:pathLst>
          </a:custGeom>
          <a:solidFill>
            <a:srgbClr val="c229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bg object 26" descr=""/>
          <p:cNvPicPr/>
          <p:nvPr/>
        </p:nvPicPr>
        <p:blipFill>
          <a:blip r:embed="rId3"/>
          <a:stretch/>
        </p:blipFill>
        <p:spPr>
          <a:xfrm>
            <a:off x="15922080" y="55440"/>
            <a:ext cx="2365560" cy="866520"/>
          </a:xfrm>
          <a:prstGeom prst="rect">
            <a:avLst/>
          </a:prstGeom>
          <a:ln w="0">
            <a:noFill/>
          </a:ln>
        </p:spPr>
      </p:pic>
      <p:sp>
        <p:nvSpPr>
          <p:cNvPr id="12" name="bg object 27"/>
          <p:cNvSpPr/>
          <p:nvPr/>
        </p:nvSpPr>
        <p:spPr>
          <a:xfrm>
            <a:off x="15234120" y="6617880"/>
            <a:ext cx="425160" cy="425160"/>
          </a:xfrm>
          <a:custGeom>
            <a:avLst/>
            <a:gdLst>
              <a:gd name="textAreaLeft" fmla="*/ 0 w 425160"/>
              <a:gd name="textAreaRight" fmla="*/ 425520 w 425160"/>
              <a:gd name="textAreaTop" fmla="*/ 0 h 425160"/>
              <a:gd name="textAreaBottom" fmla="*/ 425520 h 425160"/>
            </a:gdLst>
            <a:ahLst/>
            <a:rect l="textAreaLeft" t="textAreaTop" r="textAreaRight" b="textAreaBottom"/>
            <a:pathLst>
              <a:path w="425450" h="425450">
                <a:moveTo>
                  <a:pt x="219474" y="425091"/>
                </a:moveTo>
                <a:lnTo>
                  <a:pt x="205554" y="425091"/>
                </a:lnTo>
                <a:lnTo>
                  <a:pt x="198611" y="424750"/>
                </a:lnTo>
                <a:lnTo>
                  <a:pt x="157485" y="417960"/>
                </a:lnTo>
                <a:lnTo>
                  <a:pt x="118474" y="403275"/>
                </a:lnTo>
                <a:lnTo>
                  <a:pt x="83076" y="381262"/>
                </a:lnTo>
                <a:lnTo>
                  <a:pt x="52653" y="352764"/>
                </a:lnTo>
                <a:lnTo>
                  <a:pt x="28374" y="318878"/>
                </a:lnTo>
                <a:lnTo>
                  <a:pt x="11170" y="280905"/>
                </a:lnTo>
                <a:lnTo>
                  <a:pt x="1705" y="240306"/>
                </a:lnTo>
                <a:lnTo>
                  <a:pt x="0" y="219507"/>
                </a:lnTo>
                <a:lnTo>
                  <a:pt x="0" y="205584"/>
                </a:lnTo>
                <a:lnTo>
                  <a:pt x="5441" y="164252"/>
                </a:lnTo>
                <a:lnTo>
                  <a:pt x="18840" y="124776"/>
                </a:lnTo>
                <a:lnTo>
                  <a:pt x="39681" y="88673"/>
                </a:lnTo>
                <a:lnTo>
                  <a:pt x="67165" y="57330"/>
                </a:lnTo>
                <a:lnTo>
                  <a:pt x="100234" y="31952"/>
                </a:lnTo>
                <a:lnTo>
                  <a:pt x="137618" y="13515"/>
                </a:lnTo>
                <a:lnTo>
                  <a:pt x="177881" y="2725"/>
                </a:lnTo>
                <a:lnTo>
                  <a:pt x="205554" y="0"/>
                </a:lnTo>
                <a:lnTo>
                  <a:pt x="219474" y="0"/>
                </a:lnTo>
                <a:lnTo>
                  <a:pt x="260800" y="5442"/>
                </a:lnTo>
                <a:lnTo>
                  <a:pt x="300270" y="18843"/>
                </a:lnTo>
                <a:lnTo>
                  <a:pt x="336368" y="39687"/>
                </a:lnTo>
                <a:lnTo>
                  <a:pt x="367706" y="67175"/>
                </a:lnTo>
                <a:lnTo>
                  <a:pt x="393080" y="100249"/>
                </a:lnTo>
                <a:lnTo>
                  <a:pt x="411516" y="137639"/>
                </a:lnTo>
                <a:lnTo>
                  <a:pt x="422303" y="177907"/>
                </a:lnTo>
                <a:lnTo>
                  <a:pt x="425029" y="205584"/>
                </a:lnTo>
                <a:lnTo>
                  <a:pt x="425029" y="212545"/>
                </a:lnTo>
                <a:lnTo>
                  <a:pt x="425029" y="219507"/>
                </a:lnTo>
                <a:lnTo>
                  <a:pt x="419588" y="260838"/>
                </a:lnTo>
                <a:lnTo>
                  <a:pt x="406189" y="300314"/>
                </a:lnTo>
                <a:lnTo>
                  <a:pt x="385347" y="336417"/>
                </a:lnTo>
                <a:lnTo>
                  <a:pt x="357863" y="367760"/>
                </a:lnTo>
                <a:lnTo>
                  <a:pt x="324794" y="393138"/>
                </a:lnTo>
                <a:lnTo>
                  <a:pt x="287409" y="411576"/>
                </a:lnTo>
                <a:lnTo>
                  <a:pt x="247147" y="422365"/>
                </a:lnTo>
                <a:lnTo>
                  <a:pt x="226418" y="424750"/>
                </a:lnTo>
                <a:lnTo>
                  <a:pt x="219474" y="425091"/>
                </a:lnTo>
                <a:close/>
              </a:path>
            </a:pathLst>
          </a:custGeom>
          <a:solidFill>
            <a:srgbClr val="f18a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bg object 28"/>
          <p:cNvSpPr/>
          <p:nvPr/>
        </p:nvSpPr>
        <p:spPr>
          <a:xfrm>
            <a:off x="15221880" y="6605640"/>
            <a:ext cx="449280" cy="449280"/>
          </a:xfrm>
          <a:custGeom>
            <a:avLst/>
            <a:gdLst>
              <a:gd name="textAreaLeft" fmla="*/ 0 w 449280"/>
              <a:gd name="textAreaRight" fmla="*/ 449640 w 44928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449580" h="449579">
                <a:moveTo>
                  <a:pt x="224748" y="449554"/>
                </a:moveTo>
                <a:lnTo>
                  <a:pt x="179510" y="444979"/>
                </a:lnTo>
                <a:lnTo>
                  <a:pt x="137350" y="431862"/>
                </a:lnTo>
                <a:lnTo>
                  <a:pt x="99176" y="411114"/>
                </a:lnTo>
                <a:lnTo>
                  <a:pt x="65901" y="383644"/>
                </a:lnTo>
                <a:lnTo>
                  <a:pt x="38436" y="350365"/>
                </a:lnTo>
                <a:lnTo>
                  <a:pt x="17689" y="312187"/>
                </a:lnTo>
                <a:lnTo>
                  <a:pt x="4574" y="270021"/>
                </a:lnTo>
                <a:lnTo>
                  <a:pt x="0" y="224777"/>
                </a:lnTo>
                <a:lnTo>
                  <a:pt x="4574" y="179533"/>
                </a:lnTo>
                <a:lnTo>
                  <a:pt x="17689" y="137367"/>
                </a:lnTo>
                <a:lnTo>
                  <a:pt x="38436" y="99188"/>
                </a:lnTo>
                <a:lnTo>
                  <a:pt x="65901" y="65909"/>
                </a:lnTo>
                <a:lnTo>
                  <a:pt x="99176" y="38440"/>
                </a:lnTo>
                <a:lnTo>
                  <a:pt x="137350" y="17691"/>
                </a:lnTo>
                <a:lnTo>
                  <a:pt x="179510" y="4574"/>
                </a:lnTo>
                <a:lnTo>
                  <a:pt x="224748" y="0"/>
                </a:lnTo>
                <a:lnTo>
                  <a:pt x="269985" y="4574"/>
                </a:lnTo>
                <a:lnTo>
                  <a:pt x="312145" y="17691"/>
                </a:lnTo>
                <a:lnTo>
                  <a:pt x="324613" y="24468"/>
                </a:lnTo>
                <a:lnTo>
                  <a:pt x="224748" y="24468"/>
                </a:lnTo>
                <a:lnTo>
                  <a:pt x="178881" y="29768"/>
                </a:lnTo>
                <a:lnTo>
                  <a:pt x="136746" y="44859"/>
                </a:lnTo>
                <a:lnTo>
                  <a:pt x="99556" y="68529"/>
                </a:lnTo>
                <a:lnTo>
                  <a:pt x="68521" y="99568"/>
                </a:lnTo>
                <a:lnTo>
                  <a:pt x="44853" y="136763"/>
                </a:lnTo>
                <a:lnTo>
                  <a:pt x="29763" y="178903"/>
                </a:lnTo>
                <a:lnTo>
                  <a:pt x="24465" y="224777"/>
                </a:lnTo>
                <a:lnTo>
                  <a:pt x="29763" y="270650"/>
                </a:lnTo>
                <a:lnTo>
                  <a:pt x="44853" y="312790"/>
                </a:lnTo>
                <a:lnTo>
                  <a:pt x="68521" y="349986"/>
                </a:lnTo>
                <a:lnTo>
                  <a:pt x="99556" y="381024"/>
                </a:lnTo>
                <a:lnTo>
                  <a:pt x="136746" y="404695"/>
                </a:lnTo>
                <a:lnTo>
                  <a:pt x="178881" y="419786"/>
                </a:lnTo>
                <a:lnTo>
                  <a:pt x="224748" y="425085"/>
                </a:lnTo>
                <a:lnTo>
                  <a:pt x="324613" y="425085"/>
                </a:lnTo>
                <a:lnTo>
                  <a:pt x="312145" y="431862"/>
                </a:lnTo>
                <a:lnTo>
                  <a:pt x="269985" y="444979"/>
                </a:lnTo>
                <a:lnTo>
                  <a:pt x="224748" y="449554"/>
                </a:lnTo>
                <a:close/>
              </a:path>
              <a:path w="449580" h="449579">
                <a:moveTo>
                  <a:pt x="324613" y="425085"/>
                </a:moveTo>
                <a:lnTo>
                  <a:pt x="224748" y="425085"/>
                </a:lnTo>
                <a:lnTo>
                  <a:pt x="270615" y="419786"/>
                </a:lnTo>
                <a:lnTo>
                  <a:pt x="312749" y="404695"/>
                </a:lnTo>
                <a:lnTo>
                  <a:pt x="349939" y="381024"/>
                </a:lnTo>
                <a:lnTo>
                  <a:pt x="380973" y="349986"/>
                </a:lnTo>
                <a:lnTo>
                  <a:pt x="404640" y="312790"/>
                </a:lnTo>
                <a:lnTo>
                  <a:pt x="419729" y="270650"/>
                </a:lnTo>
                <a:lnTo>
                  <a:pt x="425027" y="224777"/>
                </a:lnTo>
                <a:lnTo>
                  <a:pt x="419729" y="178903"/>
                </a:lnTo>
                <a:lnTo>
                  <a:pt x="404640" y="136763"/>
                </a:lnTo>
                <a:lnTo>
                  <a:pt x="380973" y="99568"/>
                </a:lnTo>
                <a:lnTo>
                  <a:pt x="349939" y="68529"/>
                </a:lnTo>
                <a:lnTo>
                  <a:pt x="312749" y="44859"/>
                </a:lnTo>
                <a:lnTo>
                  <a:pt x="270615" y="29768"/>
                </a:lnTo>
                <a:lnTo>
                  <a:pt x="224748" y="24468"/>
                </a:lnTo>
                <a:lnTo>
                  <a:pt x="324613" y="24468"/>
                </a:lnTo>
                <a:lnTo>
                  <a:pt x="383592" y="65909"/>
                </a:lnTo>
                <a:lnTo>
                  <a:pt x="411058" y="99188"/>
                </a:lnTo>
                <a:lnTo>
                  <a:pt x="431803" y="137367"/>
                </a:lnTo>
                <a:lnTo>
                  <a:pt x="444918" y="179533"/>
                </a:lnTo>
                <a:lnTo>
                  <a:pt x="449492" y="224777"/>
                </a:lnTo>
                <a:lnTo>
                  <a:pt x="444918" y="270021"/>
                </a:lnTo>
                <a:lnTo>
                  <a:pt x="431803" y="312187"/>
                </a:lnTo>
                <a:lnTo>
                  <a:pt x="411058" y="350365"/>
                </a:lnTo>
                <a:lnTo>
                  <a:pt x="383592" y="383644"/>
                </a:lnTo>
                <a:lnTo>
                  <a:pt x="350318" y="411114"/>
                </a:lnTo>
                <a:lnTo>
                  <a:pt x="324613" y="425085"/>
                </a:lnTo>
                <a:close/>
              </a:path>
            </a:pathLst>
          </a:custGeom>
          <a:solidFill>
            <a:srgbClr val="1804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75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7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971360" y="3000240"/>
            <a:ext cx="14345280" cy="48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EE3AA6-5DE7-4DD7-BF5C-7C4ECC8122D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g object 16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bg object 16"/>
          <p:cNvSpPr/>
          <p:nvPr/>
        </p:nvSpPr>
        <p:spPr>
          <a:xfrm>
            <a:off x="0" y="1832040"/>
            <a:ext cx="8332200" cy="6622560"/>
          </a:xfrm>
          <a:custGeom>
            <a:avLst/>
            <a:gdLst>
              <a:gd name="textAreaLeft" fmla="*/ 0 w 8332200"/>
              <a:gd name="textAreaRight" fmla="*/ 8332560 w 8332200"/>
              <a:gd name="textAreaTop" fmla="*/ 0 h 6622560"/>
              <a:gd name="textAreaBottom" fmla="*/ 6622920 h 6622560"/>
            </a:gdLst>
            <a:ahLst/>
            <a:rect l="textAreaLeft" t="textAreaTop" r="textAreaRight" b="textAreaBottom"/>
            <a:pathLst>
              <a:path w="8332470" h="6623050">
                <a:moveTo>
                  <a:pt x="8331924" y="3311474"/>
                </a:moveTo>
                <a:lnTo>
                  <a:pt x="6405245" y="0"/>
                </a:lnTo>
                <a:lnTo>
                  <a:pt x="2551900" y="0"/>
                </a:lnTo>
                <a:lnTo>
                  <a:pt x="2109254" y="760780"/>
                </a:lnTo>
                <a:lnTo>
                  <a:pt x="0" y="760780"/>
                </a:lnTo>
                <a:lnTo>
                  <a:pt x="0" y="6272123"/>
                </a:lnTo>
                <a:lnTo>
                  <a:pt x="2347785" y="6272123"/>
                </a:lnTo>
                <a:lnTo>
                  <a:pt x="2551900" y="6622936"/>
                </a:lnTo>
                <a:lnTo>
                  <a:pt x="6405245" y="6622936"/>
                </a:lnTo>
                <a:lnTo>
                  <a:pt x="8331924" y="3311474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bg object 17"/>
          <p:cNvSpPr/>
          <p:nvPr/>
        </p:nvSpPr>
        <p:spPr>
          <a:xfrm>
            <a:off x="11730240" y="9447840"/>
            <a:ext cx="4390200" cy="835920"/>
          </a:xfrm>
          <a:custGeom>
            <a:avLst/>
            <a:gdLst>
              <a:gd name="textAreaLeft" fmla="*/ 0 w 4390200"/>
              <a:gd name="textAreaRight" fmla="*/ 4390560 w 4390200"/>
              <a:gd name="textAreaTop" fmla="*/ 0 h 835920"/>
              <a:gd name="textAreaBottom" fmla="*/ 836280 h 835920"/>
            </a:gdLst>
            <a:ahLst/>
            <a:rect l="textAreaLeft" t="textAreaTop" r="textAreaRight" b="textAreaBottom"/>
            <a:pathLst>
              <a:path w="4390390" h="836295">
                <a:moveTo>
                  <a:pt x="3621931" y="835818"/>
                </a:moveTo>
                <a:lnTo>
                  <a:pt x="0" y="835818"/>
                </a:lnTo>
                <a:lnTo>
                  <a:pt x="768390" y="0"/>
                </a:lnTo>
                <a:lnTo>
                  <a:pt x="4390322" y="0"/>
                </a:lnTo>
                <a:lnTo>
                  <a:pt x="3621931" y="83581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bg object 18"/>
          <p:cNvSpPr/>
          <p:nvPr/>
        </p:nvSpPr>
        <p:spPr>
          <a:xfrm>
            <a:off x="1541844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69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90234" y="0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bg object 19"/>
          <p:cNvSpPr/>
          <p:nvPr/>
        </p:nvSpPr>
        <p:spPr>
          <a:xfrm>
            <a:off x="17028720" y="9258480"/>
            <a:ext cx="1259640" cy="1028520"/>
          </a:xfrm>
          <a:custGeom>
            <a:avLst/>
            <a:gdLst>
              <a:gd name="textAreaLeft" fmla="*/ 0 w 1259640"/>
              <a:gd name="textAreaRight" fmla="*/ 1260000 w 125964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1259840" h="1028700">
                <a:moveTo>
                  <a:pt x="1259211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1259211" y="0"/>
                </a:lnTo>
                <a:lnTo>
                  <a:pt x="1259211" y="10286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bg object 20"/>
          <p:cNvSpPr/>
          <p:nvPr/>
        </p:nvSpPr>
        <p:spPr>
          <a:xfrm>
            <a:off x="1028520" y="2217600"/>
            <a:ext cx="6708960" cy="5841720"/>
          </a:xfrm>
          <a:custGeom>
            <a:avLst/>
            <a:gdLst>
              <a:gd name="textAreaLeft" fmla="*/ 0 w 6708960"/>
              <a:gd name="textAreaRight" fmla="*/ 6709320 w 6708960"/>
              <a:gd name="textAreaTop" fmla="*/ 0 h 5841720"/>
              <a:gd name="textAreaBottom" fmla="*/ 5842080 h 5841720"/>
            </a:gdLst>
            <a:ahLst/>
            <a:rect l="textAreaLeft" t="textAreaTop" r="textAreaRight" b="textAreaBottom"/>
            <a:pathLst>
              <a:path w="6709409" h="5842000">
                <a:moveTo>
                  <a:pt x="5033993" y="5841523"/>
                </a:moveTo>
                <a:lnTo>
                  <a:pt x="1675259" y="5841523"/>
                </a:lnTo>
                <a:lnTo>
                  <a:pt x="0" y="2922550"/>
                </a:lnTo>
                <a:lnTo>
                  <a:pt x="1677313" y="0"/>
                </a:lnTo>
                <a:lnTo>
                  <a:pt x="5031939" y="0"/>
                </a:lnTo>
                <a:lnTo>
                  <a:pt x="5122813" y="158338"/>
                </a:lnTo>
                <a:lnTo>
                  <a:pt x="1768559" y="158338"/>
                </a:lnTo>
                <a:lnTo>
                  <a:pt x="182491" y="2922550"/>
                </a:lnTo>
                <a:lnTo>
                  <a:pt x="1768559" y="5686763"/>
                </a:lnTo>
                <a:lnTo>
                  <a:pt x="5122813" y="5686763"/>
                </a:lnTo>
                <a:lnTo>
                  <a:pt x="5033993" y="5841523"/>
                </a:lnTo>
                <a:close/>
              </a:path>
              <a:path w="6709409" h="5842000">
                <a:moveTo>
                  <a:pt x="5122813" y="5686763"/>
                </a:moveTo>
                <a:lnTo>
                  <a:pt x="4940693" y="5686763"/>
                </a:lnTo>
                <a:lnTo>
                  <a:pt x="6526760" y="2922550"/>
                </a:lnTo>
                <a:lnTo>
                  <a:pt x="4940693" y="158338"/>
                </a:lnTo>
                <a:lnTo>
                  <a:pt x="5122813" y="158338"/>
                </a:lnTo>
                <a:lnTo>
                  <a:pt x="6709253" y="2922550"/>
                </a:lnTo>
                <a:lnTo>
                  <a:pt x="5122813" y="568676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bg object 21"/>
          <p:cNvSpPr/>
          <p:nvPr/>
        </p:nvSpPr>
        <p:spPr>
          <a:xfrm>
            <a:off x="45000" y="5167080"/>
            <a:ext cx="1652040" cy="2873520"/>
          </a:xfrm>
          <a:custGeom>
            <a:avLst/>
            <a:gdLst>
              <a:gd name="textAreaLeft" fmla="*/ 0 w 1652040"/>
              <a:gd name="textAreaRight" fmla="*/ 1652400 w 1652040"/>
              <a:gd name="textAreaTop" fmla="*/ 0 h 2873520"/>
              <a:gd name="textAreaBottom" fmla="*/ 2873880 h 2873520"/>
            </a:gdLst>
            <a:ahLst/>
            <a:rect l="textAreaLeft" t="textAreaTop" r="textAreaRight" b="textAreaBottom"/>
            <a:pathLst>
              <a:path w="1652270" h="2874009">
                <a:moveTo>
                  <a:pt x="1651826" y="2873952"/>
                </a:moveTo>
                <a:lnTo>
                  <a:pt x="0" y="0"/>
                </a:lnTo>
              </a:path>
            </a:pathLst>
          </a:custGeom>
          <a:noFill/>
          <a:ln w="8567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bg object 22"/>
          <p:cNvSpPr/>
          <p:nvPr/>
        </p:nvSpPr>
        <p:spPr>
          <a:xfrm>
            <a:off x="37080" y="2289960"/>
            <a:ext cx="1658160" cy="2869920"/>
          </a:xfrm>
          <a:custGeom>
            <a:avLst/>
            <a:gdLst>
              <a:gd name="textAreaLeft" fmla="*/ 0 w 1658160"/>
              <a:gd name="textAreaRight" fmla="*/ 1658520 w 1658160"/>
              <a:gd name="textAreaTop" fmla="*/ 0 h 2869920"/>
              <a:gd name="textAreaBottom" fmla="*/ 2870280 h 2869920"/>
            </a:gdLst>
            <a:ahLst/>
            <a:rect l="textAreaLeft" t="textAreaTop" r="textAreaRight" b="textAreaBottom"/>
            <a:pathLst>
              <a:path w="1658620" h="2870200">
                <a:moveTo>
                  <a:pt x="0" y="2870181"/>
                </a:moveTo>
                <a:lnTo>
                  <a:pt x="1658370" y="0"/>
                </a:lnTo>
              </a:path>
            </a:pathLst>
          </a:custGeom>
          <a:noFill/>
          <a:ln w="8567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bg object 23"/>
          <p:cNvSpPr/>
          <p:nvPr/>
        </p:nvSpPr>
        <p:spPr>
          <a:xfrm>
            <a:off x="8721720" y="2954880"/>
            <a:ext cx="352080" cy="410400"/>
          </a:xfrm>
          <a:custGeom>
            <a:avLst/>
            <a:gdLst>
              <a:gd name="textAreaLeft" fmla="*/ 0 w 352080"/>
              <a:gd name="textAreaRight" fmla="*/ 352440 w 352080"/>
              <a:gd name="textAreaTop" fmla="*/ 0 h 410400"/>
              <a:gd name="textAreaBottom" fmla="*/ 410760 h 410400"/>
            </a:gdLst>
            <a:ahLst/>
            <a:rect l="textAreaLeft" t="textAreaTop" r="textAreaRight" b="textAreaBottom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bg object 24"/>
          <p:cNvSpPr/>
          <p:nvPr/>
        </p:nvSpPr>
        <p:spPr>
          <a:xfrm>
            <a:off x="8768880" y="2944800"/>
            <a:ext cx="372960" cy="429480"/>
          </a:xfrm>
          <a:custGeom>
            <a:avLst/>
            <a:gdLst>
              <a:gd name="textAreaLeft" fmla="*/ 0 w 372960"/>
              <a:gd name="textAreaRight" fmla="*/ 373320 w 3729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bg object 25"/>
          <p:cNvSpPr/>
          <p:nvPr/>
        </p:nvSpPr>
        <p:spPr>
          <a:xfrm>
            <a:off x="8721720" y="5459760"/>
            <a:ext cx="352080" cy="410400"/>
          </a:xfrm>
          <a:custGeom>
            <a:avLst/>
            <a:gdLst>
              <a:gd name="textAreaLeft" fmla="*/ 0 w 352080"/>
              <a:gd name="textAreaRight" fmla="*/ 352440 w 352080"/>
              <a:gd name="textAreaTop" fmla="*/ 0 h 410400"/>
              <a:gd name="textAreaBottom" fmla="*/ 410760 h 410400"/>
            </a:gdLst>
            <a:ahLst/>
            <a:rect l="textAreaLeft" t="textAreaTop" r="textAreaRight" b="textAreaBottom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bg object 26"/>
          <p:cNvSpPr/>
          <p:nvPr/>
        </p:nvSpPr>
        <p:spPr>
          <a:xfrm>
            <a:off x="8768880" y="5449680"/>
            <a:ext cx="372960" cy="429480"/>
          </a:xfrm>
          <a:custGeom>
            <a:avLst/>
            <a:gdLst>
              <a:gd name="textAreaLeft" fmla="*/ 0 w 372960"/>
              <a:gd name="textAreaRight" fmla="*/ 373320 w 3729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bg object 27"/>
          <p:cNvSpPr/>
          <p:nvPr/>
        </p:nvSpPr>
        <p:spPr>
          <a:xfrm>
            <a:off x="12947040" y="2915640"/>
            <a:ext cx="352080" cy="410400"/>
          </a:xfrm>
          <a:custGeom>
            <a:avLst/>
            <a:gdLst>
              <a:gd name="textAreaLeft" fmla="*/ 0 w 352080"/>
              <a:gd name="textAreaRight" fmla="*/ 352440 w 352080"/>
              <a:gd name="textAreaTop" fmla="*/ 0 h 410400"/>
              <a:gd name="textAreaBottom" fmla="*/ 410760 h 410400"/>
            </a:gdLst>
            <a:ahLst/>
            <a:rect l="textAreaLeft" t="textAreaTop" r="textAreaRight" b="textAreaBottom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bg object 28"/>
          <p:cNvSpPr/>
          <p:nvPr/>
        </p:nvSpPr>
        <p:spPr>
          <a:xfrm>
            <a:off x="12993840" y="2905560"/>
            <a:ext cx="372960" cy="429480"/>
          </a:xfrm>
          <a:custGeom>
            <a:avLst/>
            <a:gdLst>
              <a:gd name="textAreaLeft" fmla="*/ 0 w 372960"/>
              <a:gd name="textAreaRight" fmla="*/ 373320 w 3729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373380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80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80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80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80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80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80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80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80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80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80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bg object 29"/>
          <p:cNvSpPr/>
          <p:nvPr/>
        </p:nvSpPr>
        <p:spPr>
          <a:xfrm>
            <a:off x="12947040" y="5459760"/>
            <a:ext cx="352080" cy="410400"/>
          </a:xfrm>
          <a:custGeom>
            <a:avLst/>
            <a:gdLst>
              <a:gd name="textAreaLeft" fmla="*/ 0 w 352080"/>
              <a:gd name="textAreaRight" fmla="*/ 352440 w 352080"/>
              <a:gd name="textAreaTop" fmla="*/ 0 h 410400"/>
              <a:gd name="textAreaBottom" fmla="*/ 410760 h 410400"/>
            </a:gdLst>
            <a:ahLst/>
            <a:rect l="textAreaLeft" t="textAreaTop" r="textAreaRight" b="textAreaBottom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bg object 30"/>
          <p:cNvSpPr/>
          <p:nvPr/>
        </p:nvSpPr>
        <p:spPr>
          <a:xfrm>
            <a:off x="12993840" y="5449680"/>
            <a:ext cx="372960" cy="429480"/>
          </a:xfrm>
          <a:custGeom>
            <a:avLst/>
            <a:gdLst>
              <a:gd name="textAreaLeft" fmla="*/ 0 w 372960"/>
              <a:gd name="textAreaRight" fmla="*/ 373320 w 3729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373380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80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80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80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80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80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80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80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80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80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80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327EB4-7F93-45AE-BEA0-883692386C4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75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7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C1E3CA-F257-4C92-95DF-5FE9CEC6256C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g object 16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bg object 16"/>
          <p:cNvSpPr/>
          <p:nvPr/>
        </p:nvSpPr>
        <p:spPr>
          <a:xfrm>
            <a:off x="11730240" y="9447840"/>
            <a:ext cx="4390200" cy="835920"/>
          </a:xfrm>
          <a:custGeom>
            <a:avLst/>
            <a:gdLst>
              <a:gd name="textAreaLeft" fmla="*/ 0 w 4390200"/>
              <a:gd name="textAreaRight" fmla="*/ 4390560 w 4390200"/>
              <a:gd name="textAreaTop" fmla="*/ 0 h 835920"/>
              <a:gd name="textAreaBottom" fmla="*/ 836280 h 835920"/>
            </a:gdLst>
            <a:ahLst/>
            <a:rect l="textAreaLeft" t="textAreaTop" r="textAreaRight" b="textAreaBottom"/>
            <a:pathLst>
              <a:path w="4390390" h="836295">
                <a:moveTo>
                  <a:pt x="3621931" y="835818"/>
                </a:moveTo>
                <a:lnTo>
                  <a:pt x="0" y="835818"/>
                </a:lnTo>
                <a:lnTo>
                  <a:pt x="768391" y="0"/>
                </a:lnTo>
                <a:lnTo>
                  <a:pt x="4390323" y="0"/>
                </a:lnTo>
                <a:lnTo>
                  <a:pt x="3621931" y="835818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bg object 17"/>
          <p:cNvSpPr/>
          <p:nvPr/>
        </p:nvSpPr>
        <p:spPr>
          <a:xfrm>
            <a:off x="5901480" y="9447840"/>
            <a:ext cx="4899240" cy="835920"/>
          </a:xfrm>
          <a:custGeom>
            <a:avLst/>
            <a:gdLst>
              <a:gd name="textAreaLeft" fmla="*/ 0 w 4899240"/>
              <a:gd name="textAreaRight" fmla="*/ 4899600 w 4899240"/>
              <a:gd name="textAreaTop" fmla="*/ 0 h 835920"/>
              <a:gd name="textAreaBottom" fmla="*/ 836280 h 835920"/>
            </a:gdLst>
            <a:ahLst/>
            <a:rect l="textAreaLeft" t="textAreaTop" r="textAreaRight" b="textAreaBottom"/>
            <a:pathLst>
              <a:path w="4899659" h="836295">
                <a:moveTo>
                  <a:pt x="4133506" y="835818"/>
                </a:moveTo>
                <a:lnTo>
                  <a:pt x="0" y="835818"/>
                </a:lnTo>
                <a:lnTo>
                  <a:pt x="768391" y="0"/>
                </a:lnTo>
                <a:lnTo>
                  <a:pt x="4899264" y="0"/>
                </a:lnTo>
                <a:lnTo>
                  <a:pt x="4899264" y="2864"/>
                </a:lnTo>
                <a:lnTo>
                  <a:pt x="4133506" y="835818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bg object 18"/>
          <p:cNvSpPr/>
          <p:nvPr/>
        </p:nvSpPr>
        <p:spPr>
          <a:xfrm>
            <a:off x="1541844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69" h="1028700">
                <a:moveTo>
                  <a:pt x="1544523" y="1028698"/>
                </a:moveTo>
                <a:lnTo>
                  <a:pt x="0" y="1028698"/>
                </a:lnTo>
                <a:lnTo>
                  <a:pt x="945710" y="0"/>
                </a:lnTo>
                <a:lnTo>
                  <a:pt x="2490233" y="0"/>
                </a:lnTo>
                <a:lnTo>
                  <a:pt x="1544523" y="102869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bg object 19"/>
          <p:cNvSpPr/>
          <p:nvPr/>
        </p:nvSpPr>
        <p:spPr>
          <a:xfrm>
            <a:off x="17028720" y="9258480"/>
            <a:ext cx="1258920" cy="1028520"/>
          </a:xfrm>
          <a:custGeom>
            <a:avLst/>
            <a:gdLst>
              <a:gd name="textAreaLeft" fmla="*/ 0 w 1258920"/>
              <a:gd name="textAreaRight" fmla="*/ 1259280 w 12589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1259205" h="1028700">
                <a:moveTo>
                  <a:pt x="1259210" y="1028698"/>
                </a:moveTo>
                <a:lnTo>
                  <a:pt x="0" y="1028698"/>
                </a:lnTo>
                <a:lnTo>
                  <a:pt x="945710" y="0"/>
                </a:lnTo>
                <a:lnTo>
                  <a:pt x="1259210" y="0"/>
                </a:lnTo>
                <a:lnTo>
                  <a:pt x="1259210" y="1028698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bg object 20"/>
          <p:cNvSpPr/>
          <p:nvPr/>
        </p:nvSpPr>
        <p:spPr>
          <a:xfrm>
            <a:off x="0" y="9447840"/>
            <a:ext cx="3357000" cy="835920"/>
          </a:xfrm>
          <a:custGeom>
            <a:avLst/>
            <a:gdLst>
              <a:gd name="textAreaLeft" fmla="*/ 0 w 3357000"/>
              <a:gd name="textAreaRight" fmla="*/ 3357360 w 3357000"/>
              <a:gd name="textAreaTop" fmla="*/ 0 h 835920"/>
              <a:gd name="textAreaBottom" fmla="*/ 836280 h 835920"/>
            </a:gdLst>
            <a:ahLst/>
            <a:rect l="textAreaLeft" t="textAreaTop" r="textAreaRight" b="textAreaBottom"/>
            <a:pathLst>
              <a:path w="3357245" h="836295">
                <a:moveTo>
                  <a:pt x="2588558" y="835818"/>
                </a:moveTo>
                <a:lnTo>
                  <a:pt x="0" y="835818"/>
                </a:lnTo>
                <a:lnTo>
                  <a:pt x="0" y="0"/>
                </a:lnTo>
                <a:lnTo>
                  <a:pt x="3356948" y="0"/>
                </a:lnTo>
                <a:lnTo>
                  <a:pt x="2588558" y="83581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bg object 21"/>
          <p:cNvSpPr/>
          <p:nvPr/>
        </p:nvSpPr>
        <p:spPr>
          <a:xfrm>
            <a:off x="265500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70" h="1028700">
                <a:moveTo>
                  <a:pt x="1544523" y="1028698"/>
                </a:moveTo>
                <a:lnTo>
                  <a:pt x="0" y="1028698"/>
                </a:lnTo>
                <a:lnTo>
                  <a:pt x="945710" y="0"/>
                </a:lnTo>
                <a:lnTo>
                  <a:pt x="2490233" y="0"/>
                </a:lnTo>
                <a:lnTo>
                  <a:pt x="1544523" y="1028698"/>
                </a:lnTo>
                <a:close/>
              </a:path>
            </a:pathLst>
          </a:custGeom>
          <a:solidFill>
            <a:srgbClr val="9593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bg object 22"/>
          <p:cNvSpPr/>
          <p:nvPr/>
        </p:nvSpPr>
        <p:spPr>
          <a:xfrm>
            <a:off x="1011204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70" h="1028700">
                <a:moveTo>
                  <a:pt x="1544524" y="1028698"/>
                </a:moveTo>
                <a:lnTo>
                  <a:pt x="0" y="1028698"/>
                </a:lnTo>
                <a:lnTo>
                  <a:pt x="945710" y="0"/>
                </a:lnTo>
                <a:lnTo>
                  <a:pt x="2490234" y="0"/>
                </a:lnTo>
                <a:lnTo>
                  <a:pt x="1544524" y="102869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bg object 23"/>
          <p:cNvSpPr/>
          <p:nvPr/>
        </p:nvSpPr>
        <p:spPr>
          <a:xfrm>
            <a:off x="4265280" y="9258480"/>
            <a:ext cx="2490120" cy="1028520"/>
          </a:xfrm>
          <a:custGeom>
            <a:avLst/>
            <a:gdLst>
              <a:gd name="textAreaLeft" fmla="*/ 0 w 2490120"/>
              <a:gd name="textAreaRight" fmla="*/ 2490480 w 2490120"/>
              <a:gd name="textAreaTop" fmla="*/ 0 h 1028520"/>
              <a:gd name="textAreaBottom" fmla="*/ 1028880 h 1028520"/>
            </a:gdLst>
            <a:ahLst/>
            <a:rect l="textAreaLeft" t="textAreaTop" r="textAreaRight" b="textAreaBottom"/>
            <a:pathLst>
              <a:path w="2490470" h="1028700">
                <a:moveTo>
                  <a:pt x="1544523" y="1028698"/>
                </a:moveTo>
                <a:lnTo>
                  <a:pt x="0" y="1028698"/>
                </a:lnTo>
                <a:lnTo>
                  <a:pt x="945710" y="0"/>
                </a:lnTo>
                <a:lnTo>
                  <a:pt x="2490233" y="0"/>
                </a:lnTo>
                <a:lnTo>
                  <a:pt x="1544523" y="1028698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bg object 24"/>
          <p:cNvSpPr/>
          <p:nvPr/>
        </p:nvSpPr>
        <p:spPr>
          <a:xfrm>
            <a:off x="0" y="0"/>
            <a:ext cx="18287640" cy="4481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4481640"/>
              <a:gd name="textAreaBottom" fmla="*/ 4482000 h 4481640"/>
            </a:gdLst>
            <a:ahLst/>
            <a:rect l="textAreaLeft" t="textAreaTop" r="textAreaRight" b="textAreaBottom"/>
            <a:pathLst>
              <a:path w="18288000" h="4481830">
                <a:moveTo>
                  <a:pt x="18287999" y="4481763"/>
                </a:moveTo>
                <a:lnTo>
                  <a:pt x="0" y="448176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4481763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bg object 25" descr=""/>
          <p:cNvPicPr/>
          <p:nvPr/>
        </p:nvPicPr>
        <p:blipFill>
          <a:blip r:embed="rId2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pic>
        <p:nvPicPr>
          <p:cNvPr id="165" name="bg object 26" descr=""/>
          <p:cNvPicPr/>
          <p:nvPr/>
        </p:nvPicPr>
        <p:blipFill>
          <a:blip r:embed="rId3"/>
          <a:stretch/>
        </p:blipFill>
        <p:spPr>
          <a:xfrm>
            <a:off x="15922080" y="55440"/>
            <a:ext cx="2365560" cy="866520"/>
          </a:xfrm>
          <a:prstGeom prst="rect">
            <a:avLst/>
          </a:prstGeom>
          <a:ln w="0">
            <a:noFill/>
          </a:ln>
        </p:spPr>
      </p:pic>
      <p:sp>
        <p:nvSpPr>
          <p:cNvPr id="166" name="bg object 27"/>
          <p:cNvSpPr/>
          <p:nvPr/>
        </p:nvSpPr>
        <p:spPr>
          <a:xfrm>
            <a:off x="15906600" y="55440"/>
            <a:ext cx="1495080" cy="942480"/>
          </a:xfrm>
          <a:custGeom>
            <a:avLst/>
            <a:gdLst>
              <a:gd name="textAreaLeft" fmla="*/ 0 w 1495080"/>
              <a:gd name="textAreaRight" fmla="*/ 1495440 w 1495080"/>
              <a:gd name="textAreaTop" fmla="*/ 0 h 942480"/>
              <a:gd name="textAreaBottom" fmla="*/ 942840 h 942480"/>
            </a:gdLst>
            <a:ahLst/>
            <a:rect l="textAreaLeft" t="textAreaTop" r="textAreaRight" b="textAreaBottom"/>
            <a:pathLst>
              <a:path w="1495425" h="942975">
                <a:moveTo>
                  <a:pt x="1495424" y="942974"/>
                </a:moveTo>
                <a:lnTo>
                  <a:pt x="0" y="942974"/>
                </a:lnTo>
                <a:lnTo>
                  <a:pt x="0" y="0"/>
                </a:lnTo>
                <a:lnTo>
                  <a:pt x="1495424" y="0"/>
                </a:lnTo>
                <a:lnTo>
                  <a:pt x="1495424" y="942974"/>
                </a:lnTo>
                <a:close/>
              </a:path>
            </a:pathLst>
          </a:custGeom>
          <a:solidFill>
            <a:srgbClr val="c229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bg object 28" descr=""/>
          <p:cNvPicPr/>
          <p:nvPr/>
        </p:nvPicPr>
        <p:blipFill>
          <a:blip r:embed="rId4"/>
          <a:stretch/>
        </p:blipFill>
        <p:spPr>
          <a:xfrm>
            <a:off x="15922080" y="55440"/>
            <a:ext cx="2365560" cy="866520"/>
          </a:xfrm>
          <a:prstGeom prst="rect">
            <a:avLst/>
          </a:prstGeom>
          <a:ln w="0">
            <a:noFill/>
          </a:ln>
        </p:spPr>
      </p:pic>
      <p:sp>
        <p:nvSpPr>
          <p:cNvPr id="168" name="bg object 29"/>
          <p:cNvSpPr/>
          <p:nvPr/>
        </p:nvSpPr>
        <p:spPr>
          <a:xfrm>
            <a:off x="17401680" y="768240"/>
            <a:ext cx="885960" cy="228240"/>
          </a:xfrm>
          <a:custGeom>
            <a:avLst/>
            <a:gdLst>
              <a:gd name="textAreaLeft" fmla="*/ 0 w 885960"/>
              <a:gd name="textAreaRight" fmla="*/ 886320 w 885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886459" h="228600">
                <a:moveTo>
                  <a:pt x="0" y="0"/>
                </a:moveTo>
                <a:lnTo>
                  <a:pt x="886385" y="0"/>
                </a:lnTo>
                <a:lnTo>
                  <a:pt x="88638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c229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bg object 30" descr=""/>
          <p:cNvPicPr/>
          <p:nvPr/>
        </p:nvPicPr>
        <p:blipFill>
          <a:blip r:embed="rId5"/>
          <a:stretch/>
        </p:blipFill>
        <p:spPr>
          <a:xfrm>
            <a:off x="6287040" y="5253120"/>
            <a:ext cx="5714640" cy="29998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09600" y="1217520"/>
            <a:ext cx="326808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5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10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1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 idx="12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670637-0D36-4E55-B937-9CB4133E142B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9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9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jpeg"/><Relationship Id="rId1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9.jpeg"/><Relationship Id="rId1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82680" y="5310360"/>
            <a:ext cx="10704960" cy="4976640"/>
          </a:xfrm>
          <a:custGeom>
            <a:avLst/>
            <a:gdLst>
              <a:gd name="textAreaLeft" fmla="*/ 0 w 10704960"/>
              <a:gd name="textAreaRight" fmla="*/ 10705320 w 10704960"/>
              <a:gd name="textAreaTop" fmla="*/ 0 h 4976640"/>
              <a:gd name="textAreaBottom" fmla="*/ 4977000 h 4976640"/>
            </a:gdLst>
            <a:ahLst/>
            <a:rect l="textAreaLeft" t="textAreaTop" r="textAreaRight" b="textAreaBottom"/>
            <a:pathLst>
              <a:path w="10705465" h="4977130">
                <a:moveTo>
                  <a:pt x="10705452" y="0"/>
                </a:moveTo>
                <a:lnTo>
                  <a:pt x="5780024" y="0"/>
                </a:lnTo>
                <a:lnTo>
                  <a:pt x="5312702" y="0"/>
                </a:lnTo>
                <a:lnTo>
                  <a:pt x="1926678" y="0"/>
                </a:lnTo>
                <a:lnTo>
                  <a:pt x="0" y="3311461"/>
                </a:lnTo>
                <a:lnTo>
                  <a:pt x="968819" y="4976609"/>
                </a:lnTo>
                <a:lnTo>
                  <a:pt x="5312702" y="4976609"/>
                </a:lnTo>
                <a:lnTo>
                  <a:pt x="6737883" y="4976609"/>
                </a:lnTo>
                <a:lnTo>
                  <a:pt x="10705452" y="4976609"/>
                </a:lnTo>
                <a:lnTo>
                  <a:pt x="10705452" y="0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object 3"/>
          <p:cNvGrpSpPr/>
          <p:nvPr/>
        </p:nvGrpSpPr>
        <p:grpSpPr>
          <a:xfrm>
            <a:off x="0" y="9258480"/>
            <a:ext cx="6752880" cy="1028520"/>
            <a:chOff x="0" y="9258480"/>
            <a:chExt cx="6752880" cy="1028520"/>
          </a:xfrm>
        </p:grpSpPr>
        <p:sp>
          <p:nvSpPr>
            <p:cNvPr id="213" name="object 4"/>
            <p:cNvSpPr/>
            <p:nvPr/>
          </p:nvSpPr>
          <p:spPr>
            <a:xfrm>
              <a:off x="0" y="9447840"/>
              <a:ext cx="3354480" cy="835920"/>
            </a:xfrm>
            <a:custGeom>
              <a:avLst/>
              <a:gdLst>
                <a:gd name="textAreaLeft" fmla="*/ 0 w 3354480"/>
                <a:gd name="textAreaRight" fmla="*/ 3354840 w 335448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4704" h="836295">
                  <a:moveTo>
                    <a:pt x="2586091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4481" y="0"/>
                  </a:lnTo>
                  <a:lnTo>
                    <a:pt x="2586091" y="835818"/>
                  </a:lnTo>
                  <a:close/>
                </a:path>
              </a:pathLst>
            </a:custGeom>
            <a:solidFill>
              <a:srgbClr val="0d73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object 5"/>
            <p:cNvSpPr/>
            <p:nvPr/>
          </p:nvSpPr>
          <p:spPr>
            <a:xfrm>
              <a:off x="26524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object 6"/>
            <p:cNvSpPr/>
            <p:nvPr/>
          </p:nvSpPr>
          <p:spPr>
            <a:xfrm>
              <a:off x="426276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0d73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6" name="object 7"/>
          <p:cNvSpPr/>
          <p:nvPr/>
        </p:nvSpPr>
        <p:spPr>
          <a:xfrm>
            <a:off x="8001720" y="5551200"/>
            <a:ext cx="6708960" cy="4736160"/>
          </a:xfrm>
          <a:custGeom>
            <a:avLst/>
            <a:gdLst>
              <a:gd name="textAreaLeft" fmla="*/ 0 w 6708960"/>
              <a:gd name="textAreaRight" fmla="*/ 6709320 w 6708960"/>
              <a:gd name="textAreaTop" fmla="*/ 0 h 4736160"/>
              <a:gd name="textAreaBottom" fmla="*/ 4736520 h 4736160"/>
            </a:gdLst>
            <a:ahLst/>
            <a:rect l="textAreaLeft" t="textAreaTop" r="textAreaRight" b="textAreaBottom"/>
            <a:pathLst>
              <a:path w="6709409" h="4736465">
                <a:moveTo>
                  <a:pt x="1222981" y="4735925"/>
                </a:moveTo>
                <a:lnTo>
                  <a:pt x="1040733" y="4735925"/>
                </a:lnTo>
                <a:lnTo>
                  <a:pt x="0" y="2922550"/>
                </a:lnTo>
                <a:lnTo>
                  <a:pt x="1677313" y="0"/>
                </a:lnTo>
                <a:lnTo>
                  <a:pt x="5031939" y="0"/>
                </a:lnTo>
                <a:lnTo>
                  <a:pt x="5122813" y="158338"/>
                </a:lnTo>
                <a:lnTo>
                  <a:pt x="1768558" y="158338"/>
                </a:lnTo>
                <a:lnTo>
                  <a:pt x="182491" y="2922549"/>
                </a:lnTo>
                <a:lnTo>
                  <a:pt x="1222981" y="4735925"/>
                </a:lnTo>
                <a:close/>
              </a:path>
              <a:path w="6709409" h="4736465">
                <a:moveTo>
                  <a:pt x="5668518" y="4735925"/>
                </a:moveTo>
                <a:lnTo>
                  <a:pt x="5486270" y="4735925"/>
                </a:lnTo>
                <a:lnTo>
                  <a:pt x="6526759" y="2922550"/>
                </a:lnTo>
                <a:lnTo>
                  <a:pt x="4940692" y="158338"/>
                </a:lnTo>
                <a:lnTo>
                  <a:pt x="5122813" y="158338"/>
                </a:lnTo>
                <a:lnTo>
                  <a:pt x="6709252" y="2922549"/>
                </a:lnTo>
                <a:lnTo>
                  <a:pt x="5668518" y="473592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object 8"/>
          <p:cNvGrpSpPr/>
          <p:nvPr/>
        </p:nvGrpSpPr>
        <p:grpSpPr>
          <a:xfrm>
            <a:off x="16436880" y="5906880"/>
            <a:ext cx="1785960" cy="4380120"/>
            <a:chOff x="16436880" y="5906880"/>
            <a:chExt cx="1785960" cy="4380120"/>
          </a:xfrm>
        </p:grpSpPr>
        <p:sp>
          <p:nvSpPr>
            <p:cNvPr id="218" name="object 9"/>
            <p:cNvSpPr/>
            <p:nvPr/>
          </p:nvSpPr>
          <p:spPr>
            <a:xfrm>
              <a:off x="17352720" y="8807760"/>
              <a:ext cx="870120" cy="1479240"/>
            </a:xfrm>
            <a:custGeom>
              <a:avLst/>
              <a:gdLst>
                <a:gd name="textAreaLeft" fmla="*/ 0 w 870120"/>
                <a:gd name="textAreaRight" fmla="*/ 870480 w 870120"/>
                <a:gd name="textAreaTop" fmla="*/ 0 h 1479240"/>
                <a:gd name="textAreaBottom" fmla="*/ 1479600 h 1479240"/>
              </a:gdLst>
              <a:ahLst/>
              <a:rect l="textAreaLeft" t="textAreaTop" r="textAreaRight" b="textAreaBottom"/>
              <a:pathLst>
                <a:path w="870584" h="1479550">
                  <a:moveTo>
                    <a:pt x="870218" y="40572"/>
                  </a:moveTo>
                  <a:lnTo>
                    <a:pt x="97314" y="1479131"/>
                  </a:lnTo>
                  <a:lnTo>
                    <a:pt x="0" y="1479131"/>
                  </a:lnTo>
                  <a:lnTo>
                    <a:pt x="794702" y="0"/>
                  </a:lnTo>
                  <a:lnTo>
                    <a:pt x="870218" y="405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object 10"/>
            <p:cNvSpPr/>
            <p:nvPr/>
          </p:nvSpPr>
          <p:spPr>
            <a:xfrm>
              <a:off x="16436880" y="5906880"/>
              <a:ext cx="1646280" cy="2876760"/>
            </a:xfrm>
            <a:custGeom>
              <a:avLst/>
              <a:gdLst>
                <a:gd name="textAreaLeft" fmla="*/ 0 w 1646280"/>
                <a:gd name="textAreaRight" fmla="*/ 1646640 w 1646280"/>
                <a:gd name="textAreaTop" fmla="*/ 0 h 2876760"/>
                <a:gd name="textAreaBottom" fmla="*/ 2877120 h 2876760"/>
              </a:gdLst>
              <a:ahLst/>
              <a:rect l="textAreaLeft" t="textAreaTop" r="textAreaRight" b="textAreaBottom"/>
              <a:pathLst>
                <a:path w="1646555" h="2877184">
                  <a:moveTo>
                    <a:pt x="1646293" y="2877125"/>
                  </a:moveTo>
                  <a:lnTo>
                    <a:pt x="0" y="0"/>
                  </a:lnTo>
                </a:path>
              </a:pathLst>
            </a:custGeom>
            <a:noFill/>
            <a:ln w="8566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20" name="object 11" descr=""/>
          <p:cNvPicPr/>
          <p:nvPr/>
        </p:nvPicPr>
        <p:blipFill>
          <a:blip r:embed="rId1"/>
          <a:stretch/>
        </p:blipFill>
        <p:spPr>
          <a:xfrm>
            <a:off x="8630280" y="5991840"/>
            <a:ext cx="5890680" cy="411012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50040" y="1495440"/>
            <a:ext cx="16387920" cy="3056400"/>
          </a:xfrm>
          <a:prstGeom prst="rect">
            <a:avLst/>
          </a:prstGeom>
          <a:noFill/>
          <a:ln w="0">
            <a:noFill/>
          </a:ln>
        </p:spPr>
        <p:txBody>
          <a:bodyPr lIns="0" rIns="0" tIns="205920" bIns="0" anchor="t">
            <a:noAutofit/>
          </a:bodyPr>
          <a:p>
            <a:pPr marL="12600" indent="0" algn="ctr">
              <a:lnSpc>
                <a:spcPts val="7481"/>
              </a:lnSpc>
              <a:spcBef>
                <a:spcPts val="1621"/>
              </a:spcBef>
              <a:buNone/>
            </a:pPr>
            <a:r>
              <a:rPr b="1" lang="en-IN" sz="7500" spc="579" strike="noStrike">
                <a:solidFill>
                  <a:srgbClr val="606060"/>
                </a:solidFill>
                <a:latin typeface="Tahoma"/>
              </a:rPr>
              <a:t>AN</a:t>
            </a:r>
            <a:r>
              <a:rPr b="1" lang="en-IN" sz="7500" spc="-165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228" strike="noStrike">
                <a:solidFill>
                  <a:srgbClr val="606060"/>
                </a:solidFill>
                <a:latin typeface="Tahoma"/>
              </a:rPr>
              <a:t>AUTOMATED</a:t>
            </a:r>
            <a:r>
              <a:rPr b="1" lang="en-IN" sz="7500" spc="-160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392" strike="noStrike">
                <a:solidFill>
                  <a:srgbClr val="606060"/>
                </a:solidFill>
                <a:latin typeface="Tahoma"/>
              </a:rPr>
              <a:t>TASK</a:t>
            </a:r>
            <a:r>
              <a:rPr b="1" lang="en-IN" sz="7500" spc="-165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-222" strike="noStrike">
                <a:solidFill>
                  <a:srgbClr val="606060"/>
                </a:solidFill>
                <a:latin typeface="Tahoma"/>
              </a:rPr>
              <a:t>UTILIZING </a:t>
            </a:r>
            <a:r>
              <a:rPr b="1" lang="en-IN" sz="7500" spc="-2181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242" strike="noStrike">
                <a:solidFill>
                  <a:srgbClr val="606060"/>
                </a:solidFill>
                <a:latin typeface="Tahoma"/>
              </a:rPr>
              <a:t>RPA</a:t>
            </a:r>
            <a:r>
              <a:rPr b="1" lang="en-IN" sz="7500" spc="-157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202" strike="noStrike">
                <a:solidFill>
                  <a:srgbClr val="606060"/>
                </a:solidFill>
                <a:latin typeface="Tahoma"/>
              </a:rPr>
              <a:t>FOR</a:t>
            </a:r>
            <a:r>
              <a:rPr b="1" lang="en-IN" sz="7500" spc="-151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199" strike="noStrike">
                <a:solidFill>
                  <a:srgbClr val="606060"/>
                </a:solidFill>
                <a:latin typeface="Tahoma"/>
              </a:rPr>
              <a:t>SALES</a:t>
            </a:r>
            <a:endParaRPr b="0" lang="en-IN" sz="7500" spc="-1" strike="noStrike">
              <a:solidFill>
                <a:srgbClr val="000000"/>
              </a:solidFill>
              <a:latin typeface="Calibri"/>
            </a:endParaRPr>
          </a:p>
          <a:p>
            <a:pPr marL="12600" indent="0" algn="ctr">
              <a:lnSpc>
                <a:spcPts val="7481"/>
              </a:lnSpc>
              <a:buNone/>
            </a:pPr>
            <a:r>
              <a:rPr b="1" lang="en-IN" sz="7500" spc="148" strike="noStrike">
                <a:solidFill>
                  <a:srgbClr val="606060"/>
                </a:solidFill>
                <a:latin typeface="Tahoma"/>
              </a:rPr>
              <a:t>SUPPORT</a:t>
            </a:r>
            <a:r>
              <a:rPr b="1" lang="en-IN" sz="7500" spc="-177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338" strike="noStrike">
                <a:solidFill>
                  <a:srgbClr val="606060"/>
                </a:solidFill>
                <a:latin typeface="Tahoma"/>
              </a:rPr>
              <a:t>AND</a:t>
            </a:r>
            <a:r>
              <a:rPr b="1" lang="en-IN" sz="7500" spc="-177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7500" spc="117" strike="noStrike">
                <a:solidFill>
                  <a:srgbClr val="606060"/>
                </a:solidFill>
                <a:latin typeface="Tahoma"/>
              </a:rPr>
              <a:t>MARKETING</a:t>
            </a:r>
            <a:endParaRPr b="0" lang="en-IN" sz="7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3"/>
          <p:cNvSpPr/>
          <p:nvPr/>
        </p:nvSpPr>
        <p:spPr>
          <a:xfrm>
            <a:off x="1011600" y="6755760"/>
            <a:ext cx="70272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100" spc="-197" strike="noStrike">
                <a:solidFill>
                  <a:srgbClr val="606060"/>
                </a:solidFill>
                <a:latin typeface="Verdana"/>
              </a:rPr>
              <a:t>2</a:t>
            </a:r>
            <a:r>
              <a:rPr b="1" lang="en-IN" sz="2100" spc="-1" strike="noStrike">
                <a:solidFill>
                  <a:srgbClr val="606060"/>
                </a:solidFill>
                <a:latin typeface="Verdana"/>
              </a:rPr>
              <a:t>0</a:t>
            </a:r>
            <a:r>
              <a:rPr b="1" lang="en-IN" sz="2100" spc="-197" strike="noStrike">
                <a:solidFill>
                  <a:srgbClr val="606060"/>
                </a:solidFill>
                <a:latin typeface="Verdana"/>
              </a:rPr>
              <a:t>2</a:t>
            </a:r>
            <a:r>
              <a:rPr b="1" lang="en-IN" sz="2100" spc="-276" strike="noStrike">
                <a:solidFill>
                  <a:srgbClr val="606060"/>
                </a:solidFill>
                <a:latin typeface="Verdana"/>
              </a:rPr>
              <a:t>3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object 14"/>
          <p:cNvGrpSpPr/>
          <p:nvPr/>
        </p:nvGrpSpPr>
        <p:grpSpPr>
          <a:xfrm>
            <a:off x="15906600" y="55440"/>
            <a:ext cx="2381040" cy="942480"/>
            <a:chOff x="15906600" y="55440"/>
            <a:chExt cx="2381040" cy="942480"/>
          </a:xfrm>
        </p:grpSpPr>
        <p:sp>
          <p:nvSpPr>
            <p:cNvPr id="224" name="object 15"/>
            <p:cNvSpPr/>
            <p:nvPr/>
          </p:nvSpPr>
          <p:spPr>
            <a:xfrm>
              <a:off x="15906600" y="55440"/>
              <a:ext cx="1495080" cy="94248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1495425" h="942975">
                  <a:moveTo>
                    <a:pt x="149542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1495424" y="0"/>
                  </a:lnTo>
                  <a:lnTo>
                    <a:pt x="1495424" y="942974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5" name="object 16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6" name="object 17"/>
            <p:cNvSpPr/>
            <p:nvPr/>
          </p:nvSpPr>
          <p:spPr>
            <a:xfrm>
              <a:off x="17401680" y="768240"/>
              <a:ext cx="885960" cy="228240"/>
            </a:xfrm>
            <a:custGeom>
              <a:avLst/>
              <a:gdLst>
                <a:gd name="textAreaLeft" fmla="*/ 0 w 885960"/>
                <a:gd name="textAreaRight" fmla="*/ 886320 w 885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86459" h="228600">
                  <a:moveTo>
                    <a:pt x="88638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86385" y="0"/>
                  </a:lnTo>
                  <a:lnTo>
                    <a:pt x="886385" y="228599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27" name="object 18" descr=""/>
          <p:cNvPicPr/>
          <p:nvPr/>
        </p:nvPicPr>
        <p:blipFill>
          <a:blip r:embed="rId3"/>
          <a:stretch/>
        </p:blipFill>
        <p:spPr>
          <a:xfrm>
            <a:off x="0" y="25560"/>
            <a:ext cx="360972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object 2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505" name="object 3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6" name="object 4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69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8" y="0"/>
                  </a:lnTo>
                  <a:lnTo>
                    <a:pt x="2490232" y="0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7" name="object 5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69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8" y="0"/>
                  </a:lnTo>
                  <a:lnTo>
                    <a:pt x="2490232" y="0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508" name="object 6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509" name="object 7"/>
          <p:cNvGrpSpPr/>
          <p:nvPr/>
        </p:nvGrpSpPr>
        <p:grpSpPr>
          <a:xfrm>
            <a:off x="15906600" y="55440"/>
            <a:ext cx="2381040" cy="942480"/>
            <a:chOff x="15906600" y="55440"/>
            <a:chExt cx="2381040" cy="942480"/>
          </a:xfrm>
        </p:grpSpPr>
        <p:pic>
          <p:nvPicPr>
            <p:cNvPr id="510" name="object 8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1" name="object 9"/>
            <p:cNvSpPr/>
            <p:nvPr/>
          </p:nvSpPr>
          <p:spPr>
            <a:xfrm>
              <a:off x="15906600" y="55440"/>
              <a:ext cx="1495080" cy="94248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1495425" h="942975">
                  <a:moveTo>
                    <a:pt x="149542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1495424" y="0"/>
                  </a:lnTo>
                  <a:lnTo>
                    <a:pt x="1495424" y="942974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12" name="object 10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3" name="object 11"/>
            <p:cNvSpPr/>
            <p:nvPr/>
          </p:nvSpPr>
          <p:spPr>
            <a:xfrm>
              <a:off x="17401680" y="768240"/>
              <a:ext cx="885960" cy="228240"/>
            </a:xfrm>
            <a:custGeom>
              <a:avLst/>
              <a:gdLst>
                <a:gd name="textAreaLeft" fmla="*/ 0 w 885960"/>
                <a:gd name="textAreaRight" fmla="*/ 886320 w 885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86459" h="228600">
                  <a:moveTo>
                    <a:pt x="88638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86385" y="0"/>
                  </a:lnTo>
                  <a:lnTo>
                    <a:pt x="886385" y="228599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4" name="object 12"/>
          <p:cNvGrpSpPr/>
          <p:nvPr/>
        </p:nvGrpSpPr>
        <p:grpSpPr>
          <a:xfrm>
            <a:off x="2480760" y="1416960"/>
            <a:ext cx="13662360" cy="7795440"/>
            <a:chOff x="2480760" y="1416960"/>
            <a:chExt cx="13662360" cy="7795440"/>
          </a:xfrm>
        </p:grpSpPr>
        <p:sp>
          <p:nvSpPr>
            <p:cNvPr id="515" name="object 13"/>
            <p:cNvSpPr/>
            <p:nvPr/>
          </p:nvSpPr>
          <p:spPr>
            <a:xfrm>
              <a:off x="2480760" y="1416960"/>
              <a:ext cx="13662360" cy="7795440"/>
            </a:xfrm>
            <a:custGeom>
              <a:avLst/>
              <a:gdLst>
                <a:gd name="textAreaLeft" fmla="*/ 0 w 13662360"/>
                <a:gd name="textAreaRight" fmla="*/ 13662720 w 13662360"/>
                <a:gd name="textAreaTop" fmla="*/ 0 h 7795440"/>
                <a:gd name="textAreaBottom" fmla="*/ 7795800 h 7795440"/>
              </a:gdLst>
              <a:ahLst/>
              <a:rect l="textAreaLeft" t="textAreaTop" r="textAreaRight" b="textAreaBottom"/>
              <a:pathLst>
                <a:path w="13662660" h="7795895">
                  <a:moveTo>
                    <a:pt x="13662421" y="0"/>
                  </a:moveTo>
                  <a:lnTo>
                    <a:pt x="13662421" y="7795617"/>
                  </a:lnTo>
                  <a:lnTo>
                    <a:pt x="0" y="7795617"/>
                  </a:lnTo>
                  <a:lnTo>
                    <a:pt x="0" y="0"/>
                  </a:lnTo>
                  <a:lnTo>
                    <a:pt x="136624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16" name="object 14" descr=""/>
            <p:cNvPicPr/>
            <p:nvPr/>
          </p:nvPicPr>
          <p:blipFill>
            <a:blip r:embed="rId4"/>
            <a:stretch/>
          </p:blipFill>
          <p:spPr>
            <a:xfrm>
              <a:off x="5681160" y="1564200"/>
              <a:ext cx="6924240" cy="749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7581240" y="225360"/>
            <a:ext cx="26215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248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object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9" name="object 3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520" name="object 4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object 5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object 6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523" name="object 7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524" name="object 8"/>
          <p:cNvGrpSpPr/>
          <p:nvPr/>
        </p:nvGrpSpPr>
        <p:grpSpPr>
          <a:xfrm>
            <a:off x="15906600" y="55440"/>
            <a:ext cx="2381040" cy="942480"/>
            <a:chOff x="15906600" y="55440"/>
            <a:chExt cx="2381040" cy="942480"/>
          </a:xfrm>
        </p:grpSpPr>
        <p:pic>
          <p:nvPicPr>
            <p:cNvPr id="525" name="object 9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6" name="object 10"/>
            <p:cNvSpPr/>
            <p:nvPr/>
          </p:nvSpPr>
          <p:spPr>
            <a:xfrm>
              <a:off x="15906600" y="55440"/>
              <a:ext cx="1495080" cy="94248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1495425" h="942975">
                  <a:moveTo>
                    <a:pt x="149542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1495424" y="0"/>
                  </a:lnTo>
                  <a:lnTo>
                    <a:pt x="1495424" y="942974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27" name="object 11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8" name="object 12"/>
            <p:cNvSpPr/>
            <p:nvPr/>
          </p:nvSpPr>
          <p:spPr>
            <a:xfrm>
              <a:off x="17401680" y="768240"/>
              <a:ext cx="885960" cy="228240"/>
            </a:xfrm>
            <a:custGeom>
              <a:avLst/>
              <a:gdLst>
                <a:gd name="textAreaLeft" fmla="*/ 0 w 885960"/>
                <a:gd name="textAreaRight" fmla="*/ 886320 w 885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86459" h="228600">
                  <a:moveTo>
                    <a:pt x="88638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86385" y="0"/>
                  </a:lnTo>
                  <a:lnTo>
                    <a:pt x="886385" y="228599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9" name="object 13"/>
          <p:cNvSpPr/>
          <p:nvPr/>
        </p:nvSpPr>
        <p:spPr>
          <a:xfrm>
            <a:off x="2695680" y="1371240"/>
            <a:ext cx="13662360" cy="7795440"/>
          </a:xfrm>
          <a:custGeom>
            <a:avLst/>
            <a:gdLst>
              <a:gd name="textAreaLeft" fmla="*/ 0 w 13662360"/>
              <a:gd name="textAreaRight" fmla="*/ 13662720 w 13662360"/>
              <a:gd name="textAreaTop" fmla="*/ 0 h 7795440"/>
              <a:gd name="textAreaBottom" fmla="*/ 7795800 h 7795440"/>
            </a:gdLst>
            <a:ahLst/>
            <a:rect l="textAreaLeft" t="textAreaTop" r="textAreaRight" b="textAreaBottom"/>
            <a:pathLst>
              <a:path w="13662660" h="7795895">
                <a:moveTo>
                  <a:pt x="13662421" y="0"/>
                </a:moveTo>
                <a:lnTo>
                  <a:pt x="13662421" y="7795617"/>
                </a:lnTo>
                <a:lnTo>
                  <a:pt x="0" y="7795617"/>
                </a:lnTo>
                <a:lnTo>
                  <a:pt x="0" y="0"/>
                </a:lnTo>
                <a:lnTo>
                  <a:pt x="1366242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7323120" y="225360"/>
            <a:ext cx="40323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318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971360" y="3000240"/>
            <a:ext cx="14345280" cy="5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853560" indent="0">
              <a:lnSpc>
                <a:spcPct val="115000"/>
              </a:lnSpc>
              <a:spcBef>
                <a:spcPts val="99"/>
              </a:spcBef>
              <a:buNone/>
              <a:tabLst>
                <a:tab algn="l" pos="1995840"/>
              </a:tabLst>
            </a:pPr>
            <a:r>
              <a:rPr b="0" lang="en-IN" sz="3400" spc="219" strike="noStrike">
                <a:solidFill>
                  <a:srgbClr val="606060"/>
                </a:solidFill>
                <a:latin typeface="Times New Roman"/>
              </a:rPr>
              <a:t>RPA</a:t>
            </a:r>
            <a:r>
              <a:rPr b="0" lang="en-IN" sz="3400" spc="219" strike="noStrike">
                <a:solidFill>
                  <a:srgbClr val="606060"/>
                </a:solidFill>
                <a:latin typeface="Times New Roman"/>
              </a:rPr>
              <a:t>	</a:t>
            </a:r>
            <a:r>
              <a:rPr b="0" lang="en-IN" sz="3400" spc="-21" strike="noStrike">
                <a:solidFill>
                  <a:srgbClr val="606060"/>
                </a:solidFill>
                <a:latin typeface="Times New Roman"/>
              </a:rPr>
              <a:t>is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88" strike="noStrike">
                <a:solidFill>
                  <a:srgbClr val="606060"/>
                </a:solidFill>
                <a:latin typeface="Times New Roman"/>
              </a:rPr>
              <a:t>a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9" strike="noStrike">
                <a:solidFill>
                  <a:srgbClr val="606060"/>
                </a:solidFill>
                <a:latin typeface="Times New Roman"/>
              </a:rPr>
              <a:t>dynamic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74" strike="noStrike">
                <a:solidFill>
                  <a:srgbClr val="606060"/>
                </a:solidFill>
                <a:latin typeface="Times New Roman"/>
              </a:rPr>
              <a:t>and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9" strike="noStrike">
                <a:solidFill>
                  <a:srgbClr val="606060"/>
                </a:solidFill>
                <a:latin typeface="Times New Roman"/>
              </a:rPr>
              <a:t>rapidly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29" strike="noStrike">
                <a:solidFill>
                  <a:srgbClr val="606060"/>
                </a:solidFill>
                <a:latin typeface="Times New Roman"/>
              </a:rPr>
              <a:t>evolving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11" strike="noStrike">
                <a:solidFill>
                  <a:srgbClr val="606060"/>
                </a:solidFill>
                <a:latin typeface="Times New Roman"/>
              </a:rPr>
              <a:t>area,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with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significant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potential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 </a:t>
            </a:r>
            <a:r>
              <a:rPr b="0" lang="en-IN" sz="3400" spc="-83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28" strike="noStrike">
                <a:solidFill>
                  <a:srgbClr val="606060"/>
                </a:solidFill>
                <a:latin typeface="Times New Roman"/>
              </a:rPr>
              <a:t>transform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how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97" strike="noStrike">
                <a:solidFill>
                  <a:srgbClr val="606060"/>
                </a:solidFill>
                <a:latin typeface="Times New Roman"/>
              </a:rPr>
              <a:t>organizations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48" strike="noStrike">
                <a:solidFill>
                  <a:srgbClr val="606060"/>
                </a:solidFill>
                <a:latin typeface="Times New Roman"/>
              </a:rPr>
              <a:t>approach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52" strike="noStrike">
                <a:solidFill>
                  <a:srgbClr val="606060"/>
                </a:solidFill>
                <a:latin typeface="Times New Roman"/>
              </a:rPr>
              <a:t>these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critical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business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functions.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  <a:p>
            <a:pPr marL="853560" indent="0">
              <a:lnSpc>
                <a:spcPct val="115000"/>
              </a:lnSpc>
              <a:buNone/>
              <a:tabLst>
                <a:tab algn="l" pos="1995840"/>
              </a:tabLst>
            </a:pP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While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94" strike="noStrike">
                <a:solidFill>
                  <a:srgbClr val="606060"/>
                </a:solidFill>
                <a:latin typeface="Times New Roman"/>
              </a:rPr>
              <a:t>there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are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32" strike="noStrike">
                <a:solidFill>
                  <a:srgbClr val="606060"/>
                </a:solidFill>
                <a:latin typeface="Times New Roman"/>
              </a:rPr>
              <a:t>challenges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74" strike="noStrike">
                <a:solidFill>
                  <a:srgbClr val="606060"/>
                </a:solidFill>
                <a:latin typeface="Times New Roman"/>
              </a:rPr>
              <a:t>and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limitations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72" strike="noStrike">
                <a:solidFill>
                  <a:srgbClr val="606060"/>
                </a:solidFill>
                <a:latin typeface="Times New Roman"/>
              </a:rPr>
              <a:t>be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addressed,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the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52" strike="noStrike">
                <a:solidFill>
                  <a:srgbClr val="606060"/>
                </a:solidFill>
                <a:latin typeface="Times New Roman"/>
              </a:rPr>
              <a:t>benefits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of </a:t>
            </a:r>
            <a:r>
              <a:rPr b="0" lang="en-IN" sz="3400" spc="-83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219" strike="noStrike">
                <a:solidFill>
                  <a:srgbClr val="606060"/>
                </a:solidFill>
                <a:latin typeface="Times New Roman"/>
              </a:rPr>
              <a:t>RPA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are </a:t>
            </a:r>
            <a:r>
              <a:rPr b="0" lang="en-IN" sz="3400" spc="52" strike="noStrike">
                <a:solidFill>
                  <a:srgbClr val="606060"/>
                </a:solidFill>
                <a:latin typeface="Times New Roman"/>
              </a:rPr>
              <a:t>clear. </a:t>
            </a:r>
            <a:r>
              <a:rPr b="0" lang="en-IN" sz="3400" spc="117" strike="noStrike">
                <a:solidFill>
                  <a:srgbClr val="606060"/>
                </a:solidFill>
                <a:latin typeface="Times New Roman"/>
              </a:rPr>
              <a:t>With </a:t>
            </a:r>
            <a:r>
              <a:rPr b="0" lang="en-IN" sz="3400" spc="89" strike="noStrike">
                <a:solidFill>
                  <a:srgbClr val="606060"/>
                </a:solidFill>
                <a:latin typeface="Times New Roman"/>
              </a:rPr>
              <a:t>ongoing </a:t>
            </a:r>
            <a:r>
              <a:rPr b="0" lang="en-IN" sz="3400" spc="72" strike="noStrike">
                <a:solidFill>
                  <a:srgbClr val="606060"/>
                </a:solidFill>
                <a:latin typeface="Times New Roman"/>
              </a:rPr>
              <a:t>research </a:t>
            </a:r>
            <a:r>
              <a:rPr b="0" lang="en-IN" sz="3400" spc="174" strike="noStrike">
                <a:solidFill>
                  <a:srgbClr val="606060"/>
                </a:solidFill>
                <a:latin typeface="Times New Roman"/>
              </a:rPr>
              <a:t>and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development, this </a:t>
            </a:r>
            <a:r>
              <a:rPr b="0" lang="en-IN" sz="3400" spc="72" strike="noStrike">
                <a:solidFill>
                  <a:srgbClr val="606060"/>
                </a:solidFill>
                <a:latin typeface="Times New Roman"/>
              </a:rPr>
              <a:t>technology </a:t>
            </a:r>
            <a:r>
              <a:rPr b="0" lang="en-IN" sz="3400" spc="-83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-21" strike="noStrike">
                <a:solidFill>
                  <a:srgbClr val="606060"/>
                </a:solidFill>
                <a:latin typeface="Times New Roman"/>
              </a:rPr>
              <a:t>is </a:t>
            </a:r>
            <a:r>
              <a:rPr b="0" lang="en-IN" sz="3400" spc="9" strike="noStrike">
                <a:solidFill>
                  <a:srgbClr val="606060"/>
                </a:solidFill>
                <a:latin typeface="Times New Roman"/>
              </a:rPr>
              <a:t>likely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 </a:t>
            </a:r>
            <a:r>
              <a:rPr b="0" lang="en-IN" sz="3400" spc="69" strike="noStrike">
                <a:solidFill>
                  <a:srgbClr val="606060"/>
                </a:solidFill>
                <a:latin typeface="Times New Roman"/>
              </a:rPr>
              <a:t>become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an </a:t>
            </a:r>
            <a:r>
              <a:rPr b="0" lang="en-IN" sz="3400" spc="43" strike="noStrike">
                <a:solidFill>
                  <a:srgbClr val="606060"/>
                </a:solidFill>
                <a:latin typeface="Times New Roman"/>
              </a:rPr>
              <a:t>increasingly </a:t>
            </a:r>
            <a:r>
              <a:rPr b="0" lang="en-IN" sz="3400" spc="148" strike="noStrike">
                <a:solidFill>
                  <a:srgbClr val="606060"/>
                </a:solidFill>
                <a:latin typeface="Times New Roman"/>
              </a:rPr>
              <a:t>important </a:t>
            </a:r>
            <a:r>
              <a:rPr b="0" lang="en-IN" sz="3400" spc="123" strike="noStrike">
                <a:solidFill>
                  <a:srgbClr val="606060"/>
                </a:solidFill>
                <a:latin typeface="Times New Roman"/>
              </a:rPr>
              <a:t>tool </a:t>
            </a:r>
            <a:r>
              <a:rPr b="0" lang="en-IN" sz="3400" spc="111" strike="noStrike">
                <a:solidFill>
                  <a:srgbClr val="606060"/>
                </a:solidFill>
                <a:latin typeface="Times New Roman"/>
              </a:rPr>
              <a:t>for </a:t>
            </a:r>
            <a:r>
              <a:rPr b="0" lang="en-IN" sz="3400" spc="97" strike="noStrike">
                <a:solidFill>
                  <a:srgbClr val="606060"/>
                </a:solidFill>
                <a:latin typeface="Times New Roman"/>
              </a:rPr>
              <a:t>organizations </a:t>
            </a:r>
            <a:r>
              <a:rPr b="0" lang="en-IN" sz="3400" spc="103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32" strike="noStrike">
                <a:solidFill>
                  <a:srgbClr val="606060"/>
                </a:solidFill>
                <a:latin typeface="Times New Roman"/>
              </a:rPr>
              <a:t>seeking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stay </a:t>
            </a:r>
            <a:r>
              <a:rPr b="0" lang="en-IN" sz="3400" spc="134" strike="noStrike">
                <a:solidFill>
                  <a:srgbClr val="606060"/>
                </a:solidFill>
                <a:latin typeface="Times New Roman"/>
              </a:rPr>
              <a:t>ahead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of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the </a:t>
            </a:r>
            <a:r>
              <a:rPr b="0" lang="en-IN" sz="3400" spc="97" strike="noStrike">
                <a:solidFill>
                  <a:srgbClr val="606060"/>
                </a:solidFill>
                <a:latin typeface="Times New Roman"/>
              </a:rPr>
              <a:t>competition </a:t>
            </a:r>
            <a:r>
              <a:rPr b="0" lang="en-IN" sz="3400" spc="72" strike="noStrike">
                <a:solidFill>
                  <a:srgbClr val="606060"/>
                </a:solidFill>
                <a:latin typeface="Times New Roman"/>
              </a:rPr>
              <a:t>in </a:t>
            </a:r>
            <a:r>
              <a:rPr b="0" lang="en-IN" sz="3400" spc="94" strike="noStrike">
                <a:solidFill>
                  <a:srgbClr val="606060"/>
                </a:solidFill>
                <a:latin typeface="Times New Roman"/>
              </a:rPr>
              <a:t>today's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fast-paced </a:t>
            </a: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business </a:t>
            </a:r>
            <a:r>
              <a:rPr b="0" lang="en-IN" sz="3400" spc="52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94" strike="noStrike">
                <a:solidFill>
                  <a:srgbClr val="606060"/>
                </a:solidFill>
                <a:latin typeface="Times New Roman"/>
              </a:rPr>
              <a:t>environment.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with this </a:t>
            </a:r>
            <a:r>
              <a:rPr b="0" lang="en-IN" sz="3400" spc="83" strike="noStrike">
                <a:solidFill>
                  <a:srgbClr val="606060"/>
                </a:solidFill>
                <a:latin typeface="Times New Roman"/>
              </a:rPr>
              <a:t>project, </a:t>
            </a:r>
            <a:r>
              <a:rPr b="0" lang="en-IN" sz="3400" spc="-21" strike="noStrike">
                <a:solidFill>
                  <a:srgbClr val="606060"/>
                </a:solidFill>
                <a:latin typeface="Times New Roman"/>
              </a:rPr>
              <a:t>we </a:t>
            </a:r>
            <a:r>
              <a:rPr b="0" lang="en-IN" sz="3400" spc="128" strike="noStrike">
                <a:solidFill>
                  <a:srgbClr val="606060"/>
                </a:solidFill>
                <a:latin typeface="Times New Roman"/>
              </a:rPr>
              <a:t>want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 </a:t>
            </a:r>
            <a:r>
              <a:rPr b="0" lang="en-IN" sz="3400" spc="94" strike="noStrike">
                <a:solidFill>
                  <a:srgbClr val="606060"/>
                </a:solidFill>
                <a:latin typeface="Times New Roman"/>
              </a:rPr>
              <a:t>prove </a:t>
            </a:r>
            <a:r>
              <a:rPr b="0" lang="en-IN" sz="3400" spc="109" strike="noStrike">
                <a:solidFill>
                  <a:srgbClr val="606060"/>
                </a:solidFill>
                <a:latin typeface="Times New Roman"/>
              </a:rPr>
              <a:t>how </a:t>
            </a:r>
            <a:r>
              <a:rPr b="0" lang="en-IN" sz="3400" spc="32" strike="noStrike">
                <a:solidFill>
                  <a:srgbClr val="606060"/>
                </a:solidFill>
                <a:latin typeface="Times New Roman"/>
              </a:rPr>
              <a:t>easy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it </a:t>
            </a:r>
            <a:r>
              <a:rPr b="0" lang="en-IN" sz="3400" spc="-21" strike="noStrike">
                <a:solidFill>
                  <a:srgbClr val="606060"/>
                </a:solidFill>
                <a:latin typeface="Times New Roman"/>
              </a:rPr>
              <a:t>is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to </a:t>
            </a:r>
            <a:r>
              <a:rPr b="0" lang="en-IN" sz="3400" spc="182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48" strike="noStrike">
                <a:solidFill>
                  <a:srgbClr val="606060"/>
                </a:solidFill>
                <a:latin typeface="Times New Roman"/>
              </a:rPr>
              <a:t>automate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97" strike="noStrike">
                <a:solidFill>
                  <a:srgbClr val="606060"/>
                </a:solidFill>
                <a:latin typeface="Times New Roman"/>
              </a:rPr>
              <a:t>tasks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80" strike="noStrike">
                <a:solidFill>
                  <a:srgbClr val="606060"/>
                </a:solidFill>
                <a:latin typeface="Times New Roman"/>
              </a:rPr>
              <a:t>that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49" strike="noStrike">
                <a:solidFill>
                  <a:srgbClr val="606060"/>
                </a:solidFill>
                <a:latin typeface="Times New Roman"/>
              </a:rPr>
              <a:t>directly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72" strike="noStrike">
                <a:solidFill>
                  <a:srgbClr val="606060"/>
                </a:solidFill>
                <a:latin typeface="Times New Roman"/>
              </a:rPr>
              <a:t>help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77" strike="noStrike">
                <a:solidFill>
                  <a:srgbClr val="606060"/>
                </a:solidFill>
                <a:latin typeface="Times New Roman"/>
              </a:rPr>
              <a:t>grow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69" strike="noStrike">
                <a:solidFill>
                  <a:srgbClr val="606060"/>
                </a:solidFill>
                <a:latin typeface="Times New Roman"/>
              </a:rPr>
              <a:t>income</a:t>
            </a:r>
            <a:r>
              <a:rPr b="0" lang="en-IN" sz="3400" spc="-7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174" strike="noStrike">
                <a:solidFill>
                  <a:srgbClr val="606060"/>
                </a:solidFill>
                <a:latin typeface="Times New Roman"/>
              </a:rPr>
              <a:t>and</a:t>
            </a:r>
            <a:r>
              <a:rPr b="0" lang="en-IN" sz="3400" spc="-1" strike="noStrike">
                <a:solidFill>
                  <a:srgbClr val="606060"/>
                </a:solidFill>
                <a:latin typeface="Times New Roman"/>
              </a:rPr>
              <a:t> </a:t>
            </a:r>
            <a:r>
              <a:rPr b="0" lang="en-IN" sz="3400" spc="32" strike="noStrike">
                <a:solidFill>
                  <a:srgbClr val="606060"/>
                </a:solidFill>
                <a:latin typeface="Times New Roman"/>
              </a:rPr>
              <a:t>businesses.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object 2"/>
          <p:cNvGrpSpPr/>
          <p:nvPr/>
        </p:nvGrpSpPr>
        <p:grpSpPr>
          <a:xfrm>
            <a:off x="5011200" y="0"/>
            <a:ext cx="8265600" cy="10286640"/>
            <a:chOff x="5011200" y="0"/>
            <a:chExt cx="8265600" cy="10286640"/>
          </a:xfrm>
        </p:grpSpPr>
        <p:sp>
          <p:nvSpPr>
            <p:cNvPr id="533" name="object 3"/>
            <p:cNvSpPr/>
            <p:nvPr/>
          </p:nvSpPr>
          <p:spPr>
            <a:xfrm>
              <a:off x="5011200" y="0"/>
              <a:ext cx="8265600" cy="10286640"/>
            </a:xfrm>
            <a:custGeom>
              <a:avLst/>
              <a:gdLst>
                <a:gd name="textAreaLeft" fmla="*/ 0 w 8265600"/>
                <a:gd name="textAreaRight" fmla="*/ 8265960 w 82656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8265794" h="10287000">
                  <a:moveTo>
                    <a:pt x="8265300" y="2738945"/>
                  </a:moveTo>
                  <a:lnTo>
                    <a:pt x="6900532" y="1944916"/>
                  </a:lnTo>
                  <a:lnTo>
                    <a:pt x="6900532" y="0"/>
                  </a:lnTo>
                  <a:lnTo>
                    <a:pt x="1389189" y="0"/>
                  </a:lnTo>
                  <a:lnTo>
                    <a:pt x="1389189" y="1930704"/>
                  </a:lnTo>
                  <a:lnTo>
                    <a:pt x="0" y="2738945"/>
                  </a:lnTo>
                  <a:lnTo>
                    <a:pt x="0" y="7547838"/>
                  </a:lnTo>
                  <a:lnTo>
                    <a:pt x="1376972" y="8348993"/>
                  </a:lnTo>
                  <a:lnTo>
                    <a:pt x="1376972" y="10286987"/>
                  </a:lnTo>
                  <a:lnTo>
                    <a:pt x="6888302" y="10286987"/>
                  </a:lnTo>
                  <a:lnTo>
                    <a:pt x="6888302" y="8349018"/>
                  </a:lnTo>
                  <a:lnTo>
                    <a:pt x="8265300" y="7547851"/>
                  </a:lnTo>
                  <a:lnTo>
                    <a:pt x="8265300" y="27389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object 4"/>
            <p:cNvSpPr/>
            <p:nvPr/>
          </p:nvSpPr>
          <p:spPr>
            <a:xfrm>
              <a:off x="5496840" y="956880"/>
              <a:ext cx="7292520" cy="8372880"/>
            </a:xfrm>
            <a:custGeom>
              <a:avLst/>
              <a:gdLst>
                <a:gd name="textAreaLeft" fmla="*/ 0 w 7292520"/>
                <a:gd name="textAreaRight" fmla="*/ 7292880 w 7292520"/>
                <a:gd name="textAreaTop" fmla="*/ 0 h 8372880"/>
                <a:gd name="textAreaBottom" fmla="*/ 8373240 h 8372880"/>
              </a:gdLst>
              <a:ahLst/>
              <a:rect l="textAreaLeft" t="textAreaTop" r="textAreaRight" b="textAreaBottom"/>
              <a:pathLst>
                <a:path w="7292975" h="8373109">
                  <a:moveTo>
                    <a:pt x="4044105" y="8145261"/>
                  </a:moveTo>
                  <a:lnTo>
                    <a:pt x="3647281" y="8373007"/>
                  </a:lnTo>
                  <a:lnTo>
                    <a:pt x="0" y="6279755"/>
                  </a:lnTo>
                  <a:lnTo>
                    <a:pt x="0" y="2093251"/>
                  </a:lnTo>
                  <a:lnTo>
                    <a:pt x="197602" y="1979842"/>
                  </a:lnTo>
                  <a:lnTo>
                    <a:pt x="197602" y="6165882"/>
                  </a:lnTo>
                  <a:lnTo>
                    <a:pt x="3647281" y="8145261"/>
                  </a:lnTo>
                  <a:lnTo>
                    <a:pt x="4044105" y="8145261"/>
                  </a:lnTo>
                  <a:close/>
                </a:path>
                <a:path w="7292975" h="8373109">
                  <a:moveTo>
                    <a:pt x="4044106" y="227745"/>
                  </a:moveTo>
                  <a:lnTo>
                    <a:pt x="3647281" y="227745"/>
                  </a:lnTo>
                  <a:lnTo>
                    <a:pt x="197602" y="2207124"/>
                  </a:lnTo>
                  <a:lnTo>
                    <a:pt x="197602" y="1979842"/>
                  </a:lnTo>
                  <a:lnTo>
                    <a:pt x="3647282" y="0"/>
                  </a:lnTo>
                  <a:lnTo>
                    <a:pt x="4044106" y="227745"/>
                  </a:lnTo>
                  <a:close/>
                </a:path>
                <a:path w="7292975" h="8373109">
                  <a:moveTo>
                    <a:pt x="7292889" y="2092289"/>
                  </a:moveTo>
                  <a:lnTo>
                    <a:pt x="7292889" y="6280717"/>
                  </a:lnTo>
                  <a:lnTo>
                    <a:pt x="4044106" y="8145261"/>
                  </a:lnTo>
                  <a:lnTo>
                    <a:pt x="3647281" y="8145261"/>
                  </a:lnTo>
                  <a:lnTo>
                    <a:pt x="7096961" y="6165882"/>
                  </a:lnTo>
                  <a:lnTo>
                    <a:pt x="7096961" y="1979842"/>
                  </a:lnTo>
                  <a:lnTo>
                    <a:pt x="7292889" y="2092289"/>
                  </a:lnTo>
                  <a:close/>
                </a:path>
                <a:path w="7292975" h="8373109">
                  <a:moveTo>
                    <a:pt x="7096961" y="1979842"/>
                  </a:moveTo>
                  <a:lnTo>
                    <a:pt x="7096961" y="2207124"/>
                  </a:lnTo>
                  <a:lnTo>
                    <a:pt x="3647281" y="227745"/>
                  </a:lnTo>
                  <a:lnTo>
                    <a:pt x="4044106" y="227745"/>
                  </a:lnTo>
                  <a:lnTo>
                    <a:pt x="7096961" y="1979842"/>
                  </a:lnTo>
                  <a:close/>
                </a:path>
              </a:pathLst>
            </a:custGeom>
            <a:solidFill>
              <a:srgbClr val="0d73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object 5"/>
            <p:cNvSpPr/>
            <p:nvPr/>
          </p:nvSpPr>
          <p:spPr>
            <a:xfrm>
              <a:off x="9096840" y="8577360"/>
              <a:ext cx="2910600" cy="1586520"/>
            </a:xfrm>
            <a:custGeom>
              <a:avLst/>
              <a:gdLst>
                <a:gd name="textAreaLeft" fmla="*/ 0 w 2910600"/>
                <a:gd name="textAreaRight" fmla="*/ 2910960 w 2910600"/>
                <a:gd name="textAreaTop" fmla="*/ 0 h 1586520"/>
                <a:gd name="textAreaBottom" fmla="*/ 1586880 h 1586520"/>
              </a:gdLst>
              <a:ahLst/>
              <a:rect l="textAreaLeft" t="textAreaTop" r="textAreaRight" b="textAreaBottom"/>
              <a:pathLst>
                <a:path w="2910840" h="1586865">
                  <a:moveTo>
                    <a:pt x="0" y="1586739"/>
                  </a:moveTo>
                  <a:lnTo>
                    <a:pt x="2910393" y="0"/>
                  </a:lnTo>
                </a:path>
              </a:pathLst>
            </a:custGeom>
            <a:noFill/>
            <a:ln w="85708">
              <a:solidFill>
                <a:srgbClr val="0d73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object 6"/>
            <p:cNvSpPr/>
            <p:nvPr/>
          </p:nvSpPr>
          <p:spPr>
            <a:xfrm>
              <a:off x="6292800" y="122760"/>
              <a:ext cx="2910600" cy="1586520"/>
            </a:xfrm>
            <a:custGeom>
              <a:avLst/>
              <a:gdLst>
                <a:gd name="textAreaLeft" fmla="*/ 0 w 2910600"/>
                <a:gd name="textAreaRight" fmla="*/ 2910960 w 2910600"/>
                <a:gd name="textAreaTop" fmla="*/ 0 h 1586520"/>
                <a:gd name="textAreaBottom" fmla="*/ 1586880 h 1586520"/>
              </a:gdLst>
              <a:ahLst/>
              <a:rect l="textAreaLeft" t="textAreaTop" r="textAreaRight" b="textAreaBottom"/>
              <a:pathLst>
                <a:path w="2910840" h="1586864">
                  <a:moveTo>
                    <a:pt x="2910393" y="0"/>
                  </a:moveTo>
                  <a:lnTo>
                    <a:pt x="0" y="1586739"/>
                  </a:lnTo>
                </a:path>
              </a:pathLst>
            </a:custGeom>
            <a:noFill/>
            <a:ln w="85708">
              <a:solidFill>
                <a:srgbClr val="0d73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object 7"/>
            <p:cNvSpPr/>
            <p:nvPr/>
          </p:nvSpPr>
          <p:spPr>
            <a:xfrm>
              <a:off x="6294240" y="8466480"/>
              <a:ext cx="2846520" cy="1698120"/>
            </a:xfrm>
            <a:custGeom>
              <a:avLst/>
              <a:gdLst>
                <a:gd name="textAreaLeft" fmla="*/ 0 w 2846520"/>
                <a:gd name="textAreaRight" fmla="*/ 2846880 w 2846520"/>
                <a:gd name="textAreaTop" fmla="*/ 0 h 1698120"/>
                <a:gd name="textAreaBottom" fmla="*/ 1698480 h 1698120"/>
              </a:gdLst>
              <a:ahLst/>
              <a:rect l="textAreaLeft" t="textAreaTop" r="textAreaRight" b="textAreaBottom"/>
              <a:pathLst>
                <a:path w="2846704" h="1698625">
                  <a:moveTo>
                    <a:pt x="2846615" y="1698502"/>
                  </a:moveTo>
                  <a:lnTo>
                    <a:pt x="0" y="0"/>
                  </a:lnTo>
                </a:path>
              </a:pathLst>
            </a:custGeom>
            <a:noFill/>
            <a:ln w="85705">
              <a:solidFill>
                <a:srgbClr val="0d73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object 8"/>
            <p:cNvSpPr/>
            <p:nvPr/>
          </p:nvSpPr>
          <p:spPr>
            <a:xfrm>
              <a:off x="9159120" y="122040"/>
              <a:ext cx="2846520" cy="1698120"/>
            </a:xfrm>
            <a:custGeom>
              <a:avLst/>
              <a:gdLst>
                <a:gd name="textAreaLeft" fmla="*/ 0 w 2846520"/>
                <a:gd name="textAreaRight" fmla="*/ 2846880 w 2846520"/>
                <a:gd name="textAreaTop" fmla="*/ 0 h 1698120"/>
                <a:gd name="textAreaBottom" fmla="*/ 1698480 h 1698120"/>
              </a:gdLst>
              <a:ahLst/>
              <a:rect l="textAreaLeft" t="textAreaTop" r="textAreaRight" b="textAreaBottom"/>
              <a:pathLst>
                <a:path w="2846704" h="1698625">
                  <a:moveTo>
                    <a:pt x="0" y="0"/>
                  </a:moveTo>
                  <a:lnTo>
                    <a:pt x="2846615" y="1698502"/>
                  </a:lnTo>
                </a:path>
              </a:pathLst>
            </a:custGeom>
            <a:noFill/>
            <a:ln w="85705">
              <a:solidFill>
                <a:srgbClr val="0d73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508440" y="4053240"/>
            <a:ext cx="5270760" cy="3079080"/>
          </a:xfrm>
          <a:prstGeom prst="rect">
            <a:avLst/>
          </a:prstGeom>
          <a:noFill/>
          <a:ln w="0">
            <a:noFill/>
          </a:ln>
        </p:spPr>
        <p:txBody>
          <a:bodyPr lIns="0" rIns="0" tIns="297360" bIns="0" anchor="t">
            <a:noAutofit/>
          </a:bodyPr>
          <a:p>
            <a:pPr marL="988560" indent="0">
              <a:lnSpc>
                <a:spcPts val="10950"/>
              </a:lnSpc>
              <a:spcBef>
                <a:spcPts val="2341"/>
              </a:spcBef>
              <a:buNone/>
              <a:tabLst>
                <a:tab algn="l" pos="0"/>
              </a:tabLst>
            </a:pPr>
            <a:r>
              <a:rPr b="1" lang="en-IN" sz="11000" spc="-182" strike="noStrike">
                <a:solidFill>
                  <a:srgbClr val="606060"/>
                </a:solidFill>
                <a:latin typeface="Trebuchet MS"/>
              </a:rPr>
              <a:t>T</a:t>
            </a:r>
            <a:r>
              <a:rPr b="1" lang="en-IN" sz="11000" spc="854" strike="noStrike">
                <a:solidFill>
                  <a:srgbClr val="606060"/>
                </a:solidFill>
                <a:latin typeface="Trebuchet MS"/>
              </a:rPr>
              <a:t>H</a:t>
            </a:r>
            <a:r>
              <a:rPr b="1" lang="en-IN" sz="11000" spc="1648" strike="noStrike">
                <a:solidFill>
                  <a:srgbClr val="606060"/>
                </a:solidFill>
                <a:latin typeface="Trebuchet MS"/>
              </a:rPr>
              <a:t>A</a:t>
            </a:r>
            <a:r>
              <a:rPr b="1" lang="en-IN" sz="11000" spc="1733" strike="noStrike">
                <a:solidFill>
                  <a:srgbClr val="606060"/>
                </a:solidFill>
                <a:latin typeface="Trebuchet MS"/>
              </a:rPr>
              <a:t>N</a:t>
            </a:r>
            <a:r>
              <a:rPr b="1" lang="en-IN" sz="11000" spc="1228" strike="noStrike">
                <a:solidFill>
                  <a:srgbClr val="606060"/>
                </a:solidFill>
                <a:latin typeface="Trebuchet MS"/>
              </a:rPr>
              <a:t>K  </a:t>
            </a:r>
            <a:r>
              <a:rPr b="1" lang="en-IN" sz="11000" spc="1322" strike="noStrike">
                <a:solidFill>
                  <a:srgbClr val="606060"/>
                </a:solidFill>
                <a:latin typeface="Trebuchet MS"/>
              </a:rPr>
              <a:t>YOU</a:t>
            </a:r>
            <a:endParaRPr b="0" lang="en-IN" sz="1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40" name="object 10"/>
          <p:cNvGrpSpPr/>
          <p:nvPr/>
        </p:nvGrpSpPr>
        <p:grpSpPr>
          <a:xfrm>
            <a:off x="15916320" y="0"/>
            <a:ext cx="2371680" cy="913320"/>
            <a:chOff x="15916320" y="0"/>
            <a:chExt cx="2371680" cy="913320"/>
          </a:xfrm>
        </p:grpSpPr>
        <p:pic>
          <p:nvPicPr>
            <p:cNvPr id="541" name="object 11" descr=""/>
            <p:cNvPicPr/>
            <p:nvPr/>
          </p:nvPicPr>
          <p:blipFill>
            <a:blip r:embed="rId1"/>
            <a:stretch/>
          </p:blipFill>
          <p:spPr>
            <a:xfrm>
              <a:off x="15916320" y="0"/>
              <a:ext cx="2371320" cy="913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object 12"/>
            <p:cNvSpPr/>
            <p:nvPr/>
          </p:nvSpPr>
          <p:spPr>
            <a:xfrm>
              <a:off x="17411400" y="683640"/>
              <a:ext cx="876600" cy="228240"/>
            </a:xfrm>
            <a:custGeom>
              <a:avLst/>
              <a:gdLst>
                <a:gd name="textAreaLeft" fmla="*/ 0 w 876600"/>
                <a:gd name="textAreaRight" fmla="*/ 876960 w 87660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76934" h="228600">
                  <a:moveTo>
                    <a:pt x="0" y="0"/>
                  </a:moveTo>
                  <a:lnTo>
                    <a:pt x="876566" y="0"/>
                  </a:lnTo>
                  <a:lnTo>
                    <a:pt x="876566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3" name="object 13"/>
          <p:cNvGrpSpPr/>
          <p:nvPr/>
        </p:nvGrpSpPr>
        <p:grpSpPr>
          <a:xfrm>
            <a:off x="0" y="0"/>
            <a:ext cx="5986080" cy="10287000"/>
            <a:chOff x="0" y="0"/>
            <a:chExt cx="5986080" cy="10287000"/>
          </a:xfrm>
        </p:grpSpPr>
        <p:sp>
          <p:nvSpPr>
            <p:cNvPr id="544" name="object 14"/>
            <p:cNvSpPr/>
            <p:nvPr/>
          </p:nvSpPr>
          <p:spPr>
            <a:xfrm>
              <a:off x="0" y="9447840"/>
              <a:ext cx="2587320" cy="835920"/>
            </a:xfrm>
            <a:custGeom>
              <a:avLst/>
              <a:gdLst>
                <a:gd name="textAreaLeft" fmla="*/ 0 w 2587320"/>
                <a:gd name="textAreaRight" fmla="*/ 2587680 w 258732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2587625" h="836295">
                  <a:moveTo>
                    <a:pt x="1819136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2587526" y="0"/>
                  </a:lnTo>
                  <a:lnTo>
                    <a:pt x="1819136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object 15"/>
            <p:cNvSpPr/>
            <p:nvPr/>
          </p:nvSpPr>
          <p:spPr>
            <a:xfrm>
              <a:off x="188532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0" y="0"/>
                  </a:lnTo>
                  <a:lnTo>
                    <a:pt x="2490234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object 16"/>
            <p:cNvSpPr/>
            <p:nvPr/>
          </p:nvSpPr>
          <p:spPr>
            <a:xfrm>
              <a:off x="349596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0" y="0"/>
                  </a:lnTo>
                  <a:lnTo>
                    <a:pt x="2490234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47" name="object 17" descr=""/>
            <p:cNvPicPr/>
            <p:nvPr/>
          </p:nvPicPr>
          <p:blipFill>
            <a:blip r:embed="rId2"/>
            <a:stretch/>
          </p:blipFill>
          <p:spPr>
            <a:xfrm>
              <a:off x="6480" y="0"/>
              <a:ext cx="3609720" cy="1371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2"/>
          <p:cNvSpPr/>
          <p:nvPr/>
        </p:nvSpPr>
        <p:spPr>
          <a:xfrm>
            <a:off x="1663920" y="3605400"/>
            <a:ext cx="5629680" cy="19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 anchor="t">
            <a:spAutoFit/>
          </a:bodyPr>
          <a:p>
            <a:pPr marL="12600" indent="1541160">
              <a:lnSpc>
                <a:spcPts val="6880"/>
              </a:lnSpc>
              <a:spcBef>
                <a:spcPts val="1519"/>
              </a:spcBef>
              <a:tabLst>
                <a:tab algn="l" pos="0"/>
              </a:tabLst>
            </a:pPr>
            <a:r>
              <a:rPr b="1" lang="en-IN" sz="6900" spc="199" strike="noStrike">
                <a:solidFill>
                  <a:srgbClr val="ffffff"/>
                </a:solidFill>
                <a:latin typeface="Tahoma"/>
              </a:rPr>
              <a:t>Team </a:t>
            </a:r>
            <a:r>
              <a:rPr b="1" lang="en-IN" sz="6900" spc="202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6900" spc="9" strike="noStrike">
                <a:solidFill>
                  <a:srgbClr val="ffffff"/>
                </a:solidFill>
                <a:latin typeface="Tahoma"/>
              </a:rPr>
              <a:t>Introduction</a:t>
            </a:r>
            <a:endParaRPr b="0" lang="en-IN" sz="6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object 3"/>
          <p:cNvSpPr/>
          <p:nvPr/>
        </p:nvSpPr>
        <p:spPr>
          <a:xfrm>
            <a:off x="9522000" y="2793960"/>
            <a:ext cx="1864080" cy="13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1" lang="en-IN" sz="2600" spc="117" strike="noStrike">
                <a:solidFill>
                  <a:srgbClr val="606060"/>
                </a:solidFill>
                <a:latin typeface="Tahoma"/>
              </a:rPr>
              <a:t>Madhur </a:t>
            </a:r>
            <a:r>
              <a:rPr b="1" lang="en-IN" sz="2600" spc="123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-591" strike="noStrike">
                <a:solidFill>
                  <a:srgbClr val="606060"/>
                </a:solidFill>
                <a:latin typeface="Tahoma"/>
              </a:rPr>
              <a:t>1</a:t>
            </a:r>
            <a:r>
              <a:rPr b="1" lang="en-IN" sz="2600" spc="128" strike="noStrike">
                <a:solidFill>
                  <a:srgbClr val="606060"/>
                </a:solidFill>
                <a:latin typeface="Tahoma"/>
              </a:rPr>
              <a:t>9</a:t>
            </a:r>
            <a:r>
              <a:rPr b="1" lang="en-IN" sz="2600" spc="-60" strike="noStrike">
                <a:solidFill>
                  <a:srgbClr val="606060"/>
                </a:solidFill>
                <a:latin typeface="Tahoma"/>
              </a:rPr>
              <a:t>B</a:t>
            </a:r>
            <a:r>
              <a:rPr b="1" lang="en-IN" sz="2600" spc="-100" strike="noStrike">
                <a:solidFill>
                  <a:srgbClr val="606060"/>
                </a:solidFill>
                <a:latin typeface="Tahoma"/>
              </a:rPr>
              <a:t>E</a:t>
            </a:r>
            <a:r>
              <a:rPr b="1" lang="en-IN" sz="2600" spc="214" strike="noStrike">
                <a:solidFill>
                  <a:srgbClr val="606060"/>
                </a:solidFill>
                <a:latin typeface="Tahoma"/>
              </a:rPr>
              <a:t>C</a:t>
            </a:r>
            <a:r>
              <a:rPr b="1" lang="en-IN" sz="2600" spc="-591" strike="noStrike">
                <a:solidFill>
                  <a:srgbClr val="606060"/>
                </a:solidFill>
                <a:latin typeface="Tahoma"/>
              </a:rPr>
              <a:t>1</a:t>
            </a:r>
            <a:r>
              <a:rPr b="1" lang="en-IN" sz="2600" spc="222" strike="noStrike">
                <a:solidFill>
                  <a:srgbClr val="606060"/>
                </a:solidFill>
                <a:latin typeface="Tahoma"/>
              </a:rPr>
              <a:t>0</a:t>
            </a:r>
            <a:r>
              <a:rPr b="1" lang="en-IN" sz="2600" spc="4" strike="noStrike">
                <a:solidFill>
                  <a:srgbClr val="606060"/>
                </a:solidFill>
                <a:latin typeface="Tahoma"/>
              </a:rPr>
              <a:t>5</a:t>
            </a:r>
            <a:r>
              <a:rPr b="1" lang="en-IN" sz="2600" spc="128" strike="noStrike">
                <a:solidFill>
                  <a:srgbClr val="606060"/>
                </a:solidFill>
                <a:latin typeface="Tahoma"/>
              </a:rPr>
              <a:t>7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4"/>
          <p:cNvSpPr/>
          <p:nvPr/>
        </p:nvSpPr>
        <p:spPr>
          <a:xfrm>
            <a:off x="9492120" y="5446800"/>
            <a:ext cx="218844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1" lang="en-IN" sz="2600" spc="18" strike="noStrike">
                <a:solidFill>
                  <a:srgbClr val="606060"/>
                </a:solidFill>
                <a:latin typeface="Tahoma"/>
              </a:rPr>
              <a:t>Rishali</a:t>
            </a:r>
            <a:r>
              <a:rPr b="1" lang="en-IN" sz="2600" spc="-131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-7" strike="noStrike">
                <a:solidFill>
                  <a:srgbClr val="606060"/>
                </a:solidFill>
                <a:latin typeface="Tahoma"/>
              </a:rPr>
              <a:t>Rishu </a:t>
            </a:r>
            <a:r>
              <a:rPr b="1" lang="en-IN" sz="2600" spc="-746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-137" strike="noStrike">
                <a:solidFill>
                  <a:srgbClr val="606060"/>
                </a:solidFill>
                <a:latin typeface="Tahoma"/>
              </a:rPr>
              <a:t>19BEC1108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5"/>
          <p:cNvSpPr/>
          <p:nvPr/>
        </p:nvSpPr>
        <p:spPr>
          <a:xfrm>
            <a:off x="13616280" y="2813760"/>
            <a:ext cx="269964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1" lang="en-IN" sz="2600" spc="43" strike="noStrike">
                <a:solidFill>
                  <a:srgbClr val="606060"/>
                </a:solidFill>
                <a:latin typeface="Tahoma"/>
              </a:rPr>
              <a:t>Sushant</a:t>
            </a:r>
            <a:r>
              <a:rPr b="1" lang="en-IN" sz="2600" spc="-140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143" strike="noStrike">
                <a:solidFill>
                  <a:srgbClr val="606060"/>
                </a:solidFill>
                <a:latin typeface="Tahoma"/>
              </a:rPr>
              <a:t>Kumar </a:t>
            </a:r>
            <a:r>
              <a:rPr b="1" lang="en-IN" sz="2600" spc="-746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-55" strike="noStrike">
                <a:solidFill>
                  <a:srgbClr val="606060"/>
                </a:solidFill>
                <a:latin typeface="Tahoma"/>
              </a:rPr>
              <a:t>19BEC1078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6"/>
          <p:cNvSpPr/>
          <p:nvPr/>
        </p:nvSpPr>
        <p:spPr>
          <a:xfrm>
            <a:off x="13616280" y="5324760"/>
            <a:ext cx="291060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1" lang="en-IN" sz="2600" spc="103" strike="noStrike">
                <a:solidFill>
                  <a:srgbClr val="606060"/>
                </a:solidFill>
                <a:latin typeface="Tahoma"/>
              </a:rPr>
              <a:t>Kartik</a:t>
            </a:r>
            <a:r>
              <a:rPr b="1" lang="en-IN" sz="2600" spc="-97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94" strike="noStrike">
                <a:solidFill>
                  <a:srgbClr val="606060"/>
                </a:solidFill>
                <a:latin typeface="Tahoma"/>
              </a:rPr>
              <a:t>Bhardwaj </a:t>
            </a:r>
            <a:r>
              <a:rPr b="1" lang="en-IN" sz="2600" spc="-746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600" spc="-66" strike="noStrike">
                <a:solidFill>
                  <a:srgbClr val="606060"/>
                </a:solidFill>
                <a:latin typeface="Tahoma"/>
              </a:rPr>
              <a:t>19BEC1049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object 7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234" name="object 8"/>
          <p:cNvGrpSpPr/>
          <p:nvPr/>
        </p:nvGrpSpPr>
        <p:grpSpPr>
          <a:xfrm>
            <a:off x="15906600" y="55440"/>
            <a:ext cx="2381040" cy="942480"/>
            <a:chOff x="15906600" y="55440"/>
            <a:chExt cx="2381040" cy="942480"/>
          </a:xfrm>
        </p:grpSpPr>
        <p:sp>
          <p:nvSpPr>
            <p:cNvPr id="235" name="object 9"/>
            <p:cNvSpPr/>
            <p:nvPr/>
          </p:nvSpPr>
          <p:spPr>
            <a:xfrm>
              <a:off x="15906600" y="55440"/>
              <a:ext cx="1495080" cy="94248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1495425" h="942975">
                  <a:moveTo>
                    <a:pt x="149542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1495424" y="0"/>
                  </a:lnTo>
                  <a:lnTo>
                    <a:pt x="1495424" y="942974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6" name="object 10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7" name="object 11"/>
            <p:cNvSpPr/>
            <p:nvPr/>
          </p:nvSpPr>
          <p:spPr>
            <a:xfrm>
              <a:off x="17401680" y="768240"/>
              <a:ext cx="885960" cy="228240"/>
            </a:xfrm>
            <a:custGeom>
              <a:avLst/>
              <a:gdLst>
                <a:gd name="textAreaLeft" fmla="*/ 0 w 885960"/>
                <a:gd name="textAreaRight" fmla="*/ 886320 w 885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86459" h="228600">
                  <a:moveTo>
                    <a:pt x="0" y="0"/>
                  </a:moveTo>
                  <a:lnTo>
                    <a:pt x="886385" y="0"/>
                  </a:lnTo>
                  <a:lnTo>
                    <a:pt x="886385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object 12"/>
          <p:cNvSpPr/>
          <p:nvPr/>
        </p:nvSpPr>
        <p:spPr>
          <a:xfrm>
            <a:off x="9649800" y="7088760"/>
            <a:ext cx="6230880" cy="12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b="1" lang="en-IN" sz="2800" spc="52" strike="noStrike">
                <a:solidFill>
                  <a:srgbClr val="606060"/>
                </a:solidFill>
                <a:latin typeface="Tahoma"/>
              </a:rPr>
              <a:t>Mentor:</a:t>
            </a:r>
            <a:r>
              <a:rPr b="1" lang="en-IN" sz="2800" spc="-75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800" spc="69" strike="noStrike">
                <a:solidFill>
                  <a:srgbClr val="606060"/>
                </a:solidFill>
                <a:latin typeface="Tahoma"/>
              </a:rPr>
              <a:t>Dr.</a:t>
            </a:r>
            <a:r>
              <a:rPr b="1" lang="en-IN" sz="2800" spc="-72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800" spc="63" strike="noStrike">
                <a:solidFill>
                  <a:srgbClr val="606060"/>
                </a:solidFill>
                <a:latin typeface="Tahoma"/>
              </a:rPr>
              <a:t>Harmeet</a:t>
            </a:r>
            <a:r>
              <a:rPr b="1" lang="en-IN" sz="2800" spc="-75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2800" spc="69" strike="noStrike">
                <a:solidFill>
                  <a:srgbClr val="606060"/>
                </a:solidFill>
                <a:latin typeface="Tahoma"/>
              </a:rPr>
              <a:t>Singh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240" algn="ctr">
              <a:lnSpc>
                <a:spcPct val="114000"/>
              </a:lnSpc>
              <a:spcBef>
                <a:spcPts val="249"/>
              </a:spcBef>
            </a:pPr>
            <a:r>
              <a:rPr b="1" lang="en-IN" sz="1800" spc="12" strike="noStrike">
                <a:solidFill>
                  <a:srgbClr val="606060"/>
                </a:solidFill>
                <a:latin typeface="Tahoma"/>
              </a:rPr>
              <a:t>ELECTRONICS</a:t>
            </a:r>
            <a:r>
              <a:rPr b="1" lang="en-IN" sz="1800" spc="-55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1800" spc="77" strike="noStrike">
                <a:solidFill>
                  <a:srgbClr val="606060"/>
                </a:solidFill>
                <a:latin typeface="Tahoma"/>
              </a:rPr>
              <a:t>AND</a:t>
            </a:r>
            <a:r>
              <a:rPr b="1" lang="en-IN" sz="1800" spc="-52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1800" spc="43" strike="noStrike">
                <a:solidFill>
                  <a:srgbClr val="606060"/>
                </a:solidFill>
                <a:latin typeface="Tahoma"/>
              </a:rPr>
              <a:t>COMMUNICATION</a:t>
            </a:r>
            <a:r>
              <a:rPr b="1" lang="en-IN" sz="1800" spc="-52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1800" spc="-26" strike="noStrike">
                <a:solidFill>
                  <a:srgbClr val="606060"/>
                </a:solidFill>
                <a:latin typeface="Tahoma"/>
              </a:rPr>
              <a:t>ENGINEERING </a:t>
            </a:r>
            <a:r>
              <a:rPr b="1" lang="en-IN" sz="1800" spc="-511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1800" spc="-80" strike="noStrike">
                <a:solidFill>
                  <a:srgbClr val="606060"/>
                </a:solidFill>
                <a:latin typeface="Tahoma"/>
              </a:rPr>
              <a:t>UIE,</a:t>
            </a:r>
            <a:r>
              <a:rPr b="1" lang="en-IN" sz="1800" spc="-46" strike="noStrike">
                <a:solidFill>
                  <a:srgbClr val="606060"/>
                </a:solidFill>
                <a:latin typeface="Tahoma"/>
              </a:rPr>
              <a:t> </a:t>
            </a:r>
            <a:r>
              <a:rPr b="1" lang="en-IN" sz="1800" spc="77" strike="noStrike">
                <a:solidFill>
                  <a:srgbClr val="606060"/>
                </a:solidFill>
                <a:latin typeface="Tahoma"/>
              </a:rPr>
              <a:t>CU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2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240" name="object 3"/>
          <p:cNvGrpSpPr/>
          <p:nvPr/>
        </p:nvGrpSpPr>
        <p:grpSpPr>
          <a:xfrm>
            <a:off x="15906600" y="55440"/>
            <a:ext cx="2381400" cy="942480"/>
            <a:chOff x="15906600" y="55440"/>
            <a:chExt cx="2381400" cy="942480"/>
          </a:xfrm>
        </p:grpSpPr>
        <p:pic>
          <p:nvPicPr>
            <p:cNvPr id="241" name="object 4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2" name="object 5"/>
            <p:cNvSpPr/>
            <p:nvPr/>
          </p:nvSpPr>
          <p:spPr>
            <a:xfrm>
              <a:off x="15906600" y="55440"/>
              <a:ext cx="2381400" cy="942480"/>
            </a:xfrm>
            <a:custGeom>
              <a:avLst/>
              <a:gdLst>
                <a:gd name="textAreaLeft" fmla="*/ 0 w 2381400"/>
                <a:gd name="textAreaRight" fmla="*/ 2381760 w 238140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2381884" h="942975">
                  <a:moveTo>
                    <a:pt x="2381402" y="712546"/>
                  </a:moveTo>
                  <a:lnTo>
                    <a:pt x="1495425" y="712546"/>
                  </a:lnTo>
                  <a:lnTo>
                    <a:pt x="1495425" y="0"/>
                  </a:lnTo>
                  <a:lnTo>
                    <a:pt x="0" y="0"/>
                  </a:lnTo>
                  <a:lnTo>
                    <a:pt x="0" y="942975"/>
                  </a:lnTo>
                  <a:lnTo>
                    <a:pt x="1495425" y="942975"/>
                  </a:lnTo>
                  <a:lnTo>
                    <a:pt x="1495425" y="941146"/>
                  </a:lnTo>
                  <a:lnTo>
                    <a:pt x="2381402" y="941146"/>
                  </a:lnTo>
                  <a:lnTo>
                    <a:pt x="2381402" y="712546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3" name="object 6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4" name="object 7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245" name="object 8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object 9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90233" y="0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object 10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90233" y="0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48" name="object 11" descr=""/>
          <p:cNvPicPr/>
          <p:nvPr/>
        </p:nvPicPr>
        <p:blipFill>
          <a:blip r:embed="rId4"/>
          <a:stretch/>
        </p:blipFill>
        <p:spPr>
          <a:xfrm>
            <a:off x="2480760" y="1369080"/>
            <a:ext cx="12896640" cy="731484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232680" y="141840"/>
            <a:ext cx="42663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157" strike="noStrike">
                <a:solidFill>
                  <a:srgbClr val="ffffff"/>
                </a:solidFill>
                <a:latin typeface="Tahoma"/>
              </a:rPr>
              <a:t>Gantt</a:t>
            </a:r>
            <a:r>
              <a:rPr b="1" lang="en-IN" sz="5600" spc="-19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5600" spc="117" strike="noStrike">
                <a:solidFill>
                  <a:srgbClr val="ffffff"/>
                </a:solidFill>
                <a:latin typeface="Tahoma"/>
              </a:rPr>
              <a:t>chart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object 2"/>
          <p:cNvGrpSpPr/>
          <p:nvPr/>
        </p:nvGrpSpPr>
        <p:grpSpPr>
          <a:xfrm>
            <a:off x="15185880" y="6419880"/>
            <a:ext cx="396000" cy="545760"/>
            <a:chOff x="15185880" y="6419880"/>
            <a:chExt cx="396000" cy="545760"/>
          </a:xfrm>
        </p:grpSpPr>
        <p:pic>
          <p:nvPicPr>
            <p:cNvPr id="251" name="object 3" descr=""/>
            <p:cNvPicPr/>
            <p:nvPr/>
          </p:nvPicPr>
          <p:blipFill>
            <a:blip r:embed="rId1"/>
            <a:stretch/>
          </p:blipFill>
          <p:spPr>
            <a:xfrm>
              <a:off x="15323400" y="6707160"/>
              <a:ext cx="246240" cy="246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2" name="object 4"/>
            <p:cNvSpPr/>
            <p:nvPr/>
          </p:nvSpPr>
          <p:spPr>
            <a:xfrm>
              <a:off x="15311160" y="6694920"/>
              <a:ext cx="270720" cy="27072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270720"/>
                <a:gd name="textAreaBottom" fmla="*/ 271080 h 270720"/>
              </a:gdLst>
              <a:ahLst/>
              <a:rect l="textAreaLeft" t="textAreaTop" r="textAreaRight" b="textAreaBottom"/>
              <a:pathLst>
                <a:path w="271144" h="271145">
                  <a:moveTo>
                    <a:pt x="135493" y="271018"/>
                  </a:moveTo>
                  <a:lnTo>
                    <a:pt x="92712" y="264098"/>
                  </a:lnTo>
                  <a:lnTo>
                    <a:pt x="55523" y="244838"/>
                  </a:lnTo>
                  <a:lnTo>
                    <a:pt x="26176" y="215487"/>
                  </a:lnTo>
                  <a:lnTo>
                    <a:pt x="6918" y="178294"/>
                  </a:lnTo>
                  <a:lnTo>
                    <a:pt x="0" y="135509"/>
                  </a:lnTo>
                  <a:lnTo>
                    <a:pt x="6918" y="92723"/>
                  </a:lnTo>
                  <a:lnTo>
                    <a:pt x="26176" y="55530"/>
                  </a:lnTo>
                  <a:lnTo>
                    <a:pt x="55523" y="26179"/>
                  </a:lnTo>
                  <a:lnTo>
                    <a:pt x="92712" y="6919"/>
                  </a:lnTo>
                  <a:lnTo>
                    <a:pt x="135493" y="0"/>
                  </a:lnTo>
                  <a:lnTo>
                    <a:pt x="178272" y="6919"/>
                  </a:lnTo>
                  <a:lnTo>
                    <a:pt x="212155" y="24468"/>
                  </a:lnTo>
                  <a:lnTo>
                    <a:pt x="135493" y="24468"/>
                  </a:lnTo>
                  <a:lnTo>
                    <a:pt x="92316" y="33208"/>
                  </a:lnTo>
                  <a:lnTo>
                    <a:pt x="57020" y="57028"/>
                  </a:lnTo>
                  <a:lnTo>
                    <a:pt x="33203" y="92328"/>
                  </a:lnTo>
                  <a:lnTo>
                    <a:pt x="24465" y="135509"/>
                  </a:lnTo>
                  <a:lnTo>
                    <a:pt x="33203" y="178689"/>
                  </a:lnTo>
                  <a:lnTo>
                    <a:pt x="57020" y="213989"/>
                  </a:lnTo>
                  <a:lnTo>
                    <a:pt x="92316" y="237809"/>
                  </a:lnTo>
                  <a:lnTo>
                    <a:pt x="135493" y="246549"/>
                  </a:lnTo>
                  <a:lnTo>
                    <a:pt x="212155" y="246549"/>
                  </a:lnTo>
                  <a:lnTo>
                    <a:pt x="178272" y="264098"/>
                  </a:lnTo>
                  <a:lnTo>
                    <a:pt x="135493" y="271018"/>
                  </a:lnTo>
                  <a:close/>
                </a:path>
                <a:path w="271144" h="271145">
                  <a:moveTo>
                    <a:pt x="212155" y="246549"/>
                  </a:moveTo>
                  <a:lnTo>
                    <a:pt x="135493" y="246549"/>
                  </a:lnTo>
                  <a:lnTo>
                    <a:pt x="178667" y="237809"/>
                  </a:lnTo>
                  <a:lnTo>
                    <a:pt x="213962" y="213989"/>
                  </a:lnTo>
                  <a:lnTo>
                    <a:pt x="237778" y="178689"/>
                  </a:lnTo>
                  <a:lnTo>
                    <a:pt x="246517" y="135509"/>
                  </a:lnTo>
                  <a:lnTo>
                    <a:pt x="237778" y="92328"/>
                  </a:lnTo>
                  <a:lnTo>
                    <a:pt x="213962" y="57028"/>
                  </a:lnTo>
                  <a:lnTo>
                    <a:pt x="178667" y="33208"/>
                  </a:lnTo>
                  <a:lnTo>
                    <a:pt x="135493" y="24468"/>
                  </a:lnTo>
                  <a:lnTo>
                    <a:pt x="212155" y="24468"/>
                  </a:lnTo>
                  <a:lnTo>
                    <a:pt x="215459" y="26179"/>
                  </a:lnTo>
                  <a:lnTo>
                    <a:pt x="244806" y="55530"/>
                  </a:lnTo>
                  <a:lnTo>
                    <a:pt x="264063" y="92723"/>
                  </a:lnTo>
                  <a:lnTo>
                    <a:pt x="270982" y="135509"/>
                  </a:lnTo>
                  <a:lnTo>
                    <a:pt x="264063" y="178294"/>
                  </a:lnTo>
                  <a:lnTo>
                    <a:pt x="244806" y="215487"/>
                  </a:lnTo>
                  <a:lnTo>
                    <a:pt x="215459" y="244838"/>
                  </a:lnTo>
                  <a:lnTo>
                    <a:pt x="212155" y="2465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" name="object 5"/>
            <p:cNvSpPr/>
            <p:nvPr/>
          </p:nvSpPr>
          <p:spPr>
            <a:xfrm>
              <a:off x="15247080" y="6565680"/>
              <a:ext cx="269640" cy="33624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336240"/>
                <a:gd name="textAreaBottom" fmla="*/ 336600 h 336240"/>
              </a:gdLst>
              <a:ahLst/>
              <a:rect l="textAreaLeft" t="textAreaTop" r="textAreaRight" b="textAreaBottom"/>
              <a:pathLst>
                <a:path w="269875" h="336550">
                  <a:moveTo>
                    <a:pt x="199618" y="335999"/>
                  </a:moveTo>
                  <a:lnTo>
                    <a:pt x="154428" y="319926"/>
                  </a:lnTo>
                  <a:lnTo>
                    <a:pt x="0" y="118492"/>
                  </a:lnTo>
                  <a:lnTo>
                    <a:pt x="0" y="0"/>
                  </a:lnTo>
                  <a:lnTo>
                    <a:pt x="178312" y="0"/>
                  </a:lnTo>
                  <a:lnTo>
                    <a:pt x="178312" y="118183"/>
                  </a:lnTo>
                  <a:lnTo>
                    <a:pt x="254299" y="218666"/>
                  </a:lnTo>
                  <a:lnTo>
                    <a:pt x="266972" y="244104"/>
                  </a:lnTo>
                  <a:lnTo>
                    <a:pt x="269682" y="271621"/>
                  </a:lnTo>
                  <a:lnTo>
                    <a:pt x="262337" y="297942"/>
                  </a:lnTo>
                  <a:lnTo>
                    <a:pt x="244842" y="319789"/>
                  </a:lnTo>
                  <a:lnTo>
                    <a:pt x="234379" y="326933"/>
                  </a:lnTo>
                  <a:lnTo>
                    <a:pt x="223178" y="331993"/>
                  </a:lnTo>
                  <a:lnTo>
                    <a:pt x="211503" y="335003"/>
                  </a:lnTo>
                  <a:lnTo>
                    <a:pt x="199618" y="335999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object 6"/>
            <p:cNvSpPr/>
            <p:nvPr/>
          </p:nvSpPr>
          <p:spPr>
            <a:xfrm>
              <a:off x="15234840" y="6553440"/>
              <a:ext cx="293760" cy="3603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294005" h="360679">
                  <a:moveTo>
                    <a:pt x="211850" y="360469"/>
                  </a:moveTo>
                  <a:lnTo>
                    <a:pt x="174541" y="351786"/>
                  </a:lnTo>
                  <a:lnTo>
                    <a:pt x="145121" y="327287"/>
                  </a:lnTo>
                  <a:lnTo>
                    <a:pt x="864" y="135971"/>
                  </a:lnTo>
                  <a:lnTo>
                    <a:pt x="0" y="133382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197304" y="0"/>
                  </a:lnTo>
                  <a:lnTo>
                    <a:pt x="202779" y="5476"/>
                  </a:lnTo>
                  <a:lnTo>
                    <a:pt x="202779" y="24468"/>
                  </a:lnTo>
                  <a:lnTo>
                    <a:pt x="24465" y="24468"/>
                  </a:lnTo>
                  <a:lnTo>
                    <a:pt x="24465" y="126628"/>
                  </a:lnTo>
                  <a:lnTo>
                    <a:pt x="164645" y="312539"/>
                  </a:lnTo>
                  <a:lnTo>
                    <a:pt x="198159" y="334431"/>
                  </a:lnTo>
                  <a:lnTo>
                    <a:pt x="211850" y="336000"/>
                  </a:lnTo>
                  <a:lnTo>
                    <a:pt x="269243" y="336000"/>
                  </a:lnTo>
                  <a:lnTo>
                    <a:pt x="264830" y="341484"/>
                  </a:lnTo>
                  <a:lnTo>
                    <a:pt x="252950" y="349616"/>
                  </a:lnTo>
                  <a:lnTo>
                    <a:pt x="239944" y="355568"/>
                  </a:lnTo>
                  <a:lnTo>
                    <a:pt x="226136" y="359224"/>
                  </a:lnTo>
                  <a:lnTo>
                    <a:pt x="211850" y="360469"/>
                  </a:lnTo>
                  <a:close/>
                </a:path>
                <a:path w="294005" h="360679">
                  <a:moveTo>
                    <a:pt x="269243" y="336000"/>
                  </a:moveTo>
                  <a:lnTo>
                    <a:pt x="211850" y="336000"/>
                  </a:lnTo>
                  <a:lnTo>
                    <a:pt x="222011" y="335137"/>
                  </a:lnTo>
                  <a:lnTo>
                    <a:pt x="231731" y="332578"/>
                  </a:lnTo>
                  <a:lnTo>
                    <a:pt x="240880" y="328369"/>
                  </a:lnTo>
                  <a:lnTo>
                    <a:pt x="249324" y="322560"/>
                  </a:lnTo>
                  <a:lnTo>
                    <a:pt x="263542" y="304757"/>
                  </a:lnTo>
                  <a:lnTo>
                    <a:pt x="269684" y="282955"/>
                  </a:lnTo>
                  <a:lnTo>
                    <a:pt x="267508" y="259886"/>
                  </a:lnTo>
                  <a:lnTo>
                    <a:pt x="256775" y="238281"/>
                  </a:lnTo>
                  <a:lnTo>
                    <a:pt x="179183" y="135676"/>
                  </a:lnTo>
                  <a:lnTo>
                    <a:pt x="178415" y="133382"/>
                  </a:lnTo>
                  <a:lnTo>
                    <a:pt x="178315" y="24468"/>
                  </a:lnTo>
                  <a:lnTo>
                    <a:pt x="202779" y="24468"/>
                  </a:lnTo>
                  <a:lnTo>
                    <a:pt x="202779" y="126313"/>
                  </a:lnTo>
                  <a:lnTo>
                    <a:pt x="276286" y="223522"/>
                  </a:lnTo>
                  <a:lnTo>
                    <a:pt x="291108" y="253600"/>
                  </a:lnTo>
                  <a:lnTo>
                    <a:pt x="293893" y="285835"/>
                  </a:lnTo>
                  <a:lnTo>
                    <a:pt x="285010" y="316405"/>
                  </a:lnTo>
                  <a:lnTo>
                    <a:pt x="269243" y="336000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object 7"/>
            <p:cNvSpPr/>
            <p:nvPr/>
          </p:nvSpPr>
          <p:spPr>
            <a:xfrm>
              <a:off x="15198120" y="6518520"/>
              <a:ext cx="285480" cy="8676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85750" h="86995">
                  <a:moveTo>
                    <a:pt x="285476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85476" y="0"/>
                  </a:lnTo>
                  <a:lnTo>
                    <a:pt x="285476" y="86435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object 8"/>
            <p:cNvSpPr/>
            <p:nvPr/>
          </p:nvSpPr>
          <p:spPr>
            <a:xfrm>
              <a:off x="15185880" y="6506280"/>
              <a:ext cx="310320" cy="11088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10515" h="111125">
                  <a:moveTo>
                    <a:pt x="304462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304462" y="0"/>
                  </a:lnTo>
                  <a:lnTo>
                    <a:pt x="309937" y="5476"/>
                  </a:lnTo>
                  <a:lnTo>
                    <a:pt x="309937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309937" y="86432"/>
                  </a:lnTo>
                  <a:lnTo>
                    <a:pt x="309937" y="105425"/>
                  </a:lnTo>
                  <a:lnTo>
                    <a:pt x="304462" y="110901"/>
                  </a:lnTo>
                  <a:close/>
                </a:path>
                <a:path w="310515" h="111125">
                  <a:moveTo>
                    <a:pt x="309937" y="86432"/>
                  </a:moveTo>
                  <a:lnTo>
                    <a:pt x="285472" y="86432"/>
                  </a:lnTo>
                  <a:lnTo>
                    <a:pt x="285472" y="24468"/>
                  </a:lnTo>
                  <a:lnTo>
                    <a:pt x="309937" y="24468"/>
                  </a:lnTo>
                  <a:lnTo>
                    <a:pt x="309937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object 9"/>
            <p:cNvSpPr/>
            <p:nvPr/>
          </p:nvSpPr>
          <p:spPr>
            <a:xfrm>
              <a:off x="15234840" y="6432120"/>
              <a:ext cx="211680" cy="867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12090" h="86995">
                  <a:moveTo>
                    <a:pt x="211807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11807" y="0"/>
                  </a:lnTo>
                  <a:lnTo>
                    <a:pt x="211807" y="86435"/>
                  </a:lnTo>
                  <a:close/>
                </a:path>
              </a:pathLst>
            </a:custGeom>
            <a:solidFill>
              <a:srgbClr val="135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object 10"/>
            <p:cNvSpPr/>
            <p:nvPr/>
          </p:nvSpPr>
          <p:spPr>
            <a:xfrm>
              <a:off x="15222600" y="6419880"/>
              <a:ext cx="236520" cy="11088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236855" h="111125">
                  <a:moveTo>
                    <a:pt x="230797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230797" y="0"/>
                  </a:lnTo>
                  <a:lnTo>
                    <a:pt x="236272" y="5475"/>
                  </a:lnTo>
                  <a:lnTo>
                    <a:pt x="236272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236272" y="86432"/>
                  </a:lnTo>
                  <a:lnTo>
                    <a:pt x="236272" y="105425"/>
                  </a:lnTo>
                  <a:lnTo>
                    <a:pt x="230797" y="110901"/>
                  </a:lnTo>
                  <a:close/>
                </a:path>
                <a:path w="236855" h="111125">
                  <a:moveTo>
                    <a:pt x="236272" y="86432"/>
                  </a:moveTo>
                  <a:lnTo>
                    <a:pt x="211807" y="86432"/>
                  </a:lnTo>
                  <a:lnTo>
                    <a:pt x="211807" y="24468"/>
                  </a:lnTo>
                  <a:lnTo>
                    <a:pt x="236272" y="24468"/>
                  </a:lnTo>
                  <a:lnTo>
                    <a:pt x="236272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9" name="object 11"/>
          <p:cNvGrpSpPr/>
          <p:nvPr/>
        </p:nvGrpSpPr>
        <p:grpSpPr>
          <a:xfrm>
            <a:off x="12480840" y="5600160"/>
            <a:ext cx="1639800" cy="824040"/>
            <a:chOff x="12480840" y="5600160"/>
            <a:chExt cx="1639800" cy="824040"/>
          </a:xfrm>
        </p:grpSpPr>
        <p:sp>
          <p:nvSpPr>
            <p:cNvPr id="260" name="object 12"/>
            <p:cNvSpPr/>
            <p:nvPr/>
          </p:nvSpPr>
          <p:spPr>
            <a:xfrm>
              <a:off x="12493080" y="5612400"/>
              <a:ext cx="1614960" cy="799920"/>
            </a:xfrm>
            <a:custGeom>
              <a:avLst/>
              <a:gdLst>
                <a:gd name="textAreaLeft" fmla="*/ 0 w 1614960"/>
                <a:gd name="textAreaRight" fmla="*/ 1615320 w 16149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615440" h="800100">
                  <a:moveTo>
                    <a:pt x="1615234" y="799472"/>
                  </a:moveTo>
                  <a:lnTo>
                    <a:pt x="0" y="799472"/>
                  </a:lnTo>
                  <a:lnTo>
                    <a:pt x="0" y="0"/>
                  </a:lnTo>
                  <a:lnTo>
                    <a:pt x="1615234" y="0"/>
                  </a:lnTo>
                  <a:lnTo>
                    <a:pt x="1615234" y="799472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object 13"/>
            <p:cNvSpPr/>
            <p:nvPr/>
          </p:nvSpPr>
          <p:spPr>
            <a:xfrm>
              <a:off x="12480840" y="5600160"/>
              <a:ext cx="1639800" cy="824040"/>
            </a:xfrm>
            <a:custGeom>
              <a:avLst/>
              <a:gdLst>
                <a:gd name="textAreaLeft" fmla="*/ 0 w 1639800"/>
                <a:gd name="textAreaRight" fmla="*/ 1640160 w 163980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1640205" h="824229">
                  <a:moveTo>
                    <a:pt x="1634222" y="823946"/>
                  </a:moveTo>
                  <a:lnTo>
                    <a:pt x="5475" y="823946"/>
                  </a:lnTo>
                  <a:lnTo>
                    <a:pt x="0" y="818470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1634222" y="0"/>
                  </a:lnTo>
                  <a:lnTo>
                    <a:pt x="1639697" y="5475"/>
                  </a:lnTo>
                  <a:lnTo>
                    <a:pt x="1639697" y="24468"/>
                  </a:lnTo>
                  <a:lnTo>
                    <a:pt x="24465" y="24468"/>
                  </a:lnTo>
                  <a:lnTo>
                    <a:pt x="24465" y="799478"/>
                  </a:lnTo>
                  <a:lnTo>
                    <a:pt x="1639697" y="799478"/>
                  </a:lnTo>
                  <a:lnTo>
                    <a:pt x="1639697" y="818470"/>
                  </a:lnTo>
                  <a:lnTo>
                    <a:pt x="1634222" y="823946"/>
                  </a:lnTo>
                  <a:close/>
                </a:path>
                <a:path w="1640205" h="824229">
                  <a:moveTo>
                    <a:pt x="1639697" y="799478"/>
                  </a:moveTo>
                  <a:lnTo>
                    <a:pt x="1615232" y="799478"/>
                  </a:lnTo>
                  <a:lnTo>
                    <a:pt x="1615232" y="24468"/>
                  </a:lnTo>
                  <a:lnTo>
                    <a:pt x="1639697" y="24468"/>
                  </a:lnTo>
                  <a:lnTo>
                    <a:pt x="1639697" y="79947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object 14"/>
            <p:cNvSpPr/>
            <p:nvPr/>
          </p:nvSpPr>
          <p:spPr>
            <a:xfrm>
              <a:off x="12493080" y="5612400"/>
              <a:ext cx="1614960" cy="277200"/>
            </a:xfrm>
            <a:custGeom>
              <a:avLst/>
              <a:gdLst>
                <a:gd name="textAreaLeft" fmla="*/ 0 w 1614960"/>
                <a:gd name="textAreaRight" fmla="*/ 1615320 w 1614960"/>
                <a:gd name="textAreaTop" fmla="*/ 0 h 277200"/>
                <a:gd name="textAreaBottom" fmla="*/ 277560 h 277200"/>
              </a:gdLst>
              <a:ahLst/>
              <a:rect l="textAreaLeft" t="textAreaTop" r="textAreaRight" b="textAreaBottom"/>
              <a:pathLst>
                <a:path w="1615440" h="277495">
                  <a:moveTo>
                    <a:pt x="1615234" y="277099"/>
                  </a:moveTo>
                  <a:lnTo>
                    <a:pt x="0" y="277099"/>
                  </a:lnTo>
                  <a:lnTo>
                    <a:pt x="0" y="0"/>
                  </a:lnTo>
                  <a:lnTo>
                    <a:pt x="1615234" y="0"/>
                  </a:lnTo>
                  <a:lnTo>
                    <a:pt x="1615234" y="27709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object 15"/>
            <p:cNvSpPr/>
            <p:nvPr/>
          </p:nvSpPr>
          <p:spPr>
            <a:xfrm>
              <a:off x="12480840" y="5600160"/>
              <a:ext cx="1639800" cy="791640"/>
            </a:xfrm>
            <a:custGeom>
              <a:avLst/>
              <a:gdLst>
                <a:gd name="textAreaLeft" fmla="*/ 0 w 1639800"/>
                <a:gd name="textAreaRight" fmla="*/ 1640160 w 1639800"/>
                <a:gd name="textAreaTop" fmla="*/ 0 h 791640"/>
                <a:gd name="textAreaBottom" fmla="*/ 792000 h 791640"/>
              </a:gdLst>
              <a:ahLst/>
              <a:rect l="textAreaLeft" t="textAreaTop" r="textAreaRight" b="textAreaBottom"/>
              <a:pathLst>
                <a:path w="1640205" h="791845">
                  <a:moveTo>
                    <a:pt x="674662" y="751230"/>
                  </a:moveTo>
                  <a:lnTo>
                    <a:pt x="12230" y="751230"/>
                  </a:lnTo>
                  <a:lnTo>
                    <a:pt x="12230" y="791425"/>
                  </a:lnTo>
                  <a:lnTo>
                    <a:pt x="674662" y="791425"/>
                  </a:lnTo>
                  <a:lnTo>
                    <a:pt x="674662" y="751230"/>
                  </a:lnTo>
                  <a:close/>
                </a:path>
                <a:path w="1640205" h="791845">
                  <a:moveTo>
                    <a:pt x="1627454" y="751230"/>
                  </a:moveTo>
                  <a:lnTo>
                    <a:pt x="958469" y="751230"/>
                  </a:lnTo>
                  <a:lnTo>
                    <a:pt x="958469" y="791425"/>
                  </a:lnTo>
                  <a:lnTo>
                    <a:pt x="1627454" y="791425"/>
                  </a:lnTo>
                  <a:lnTo>
                    <a:pt x="1627454" y="751230"/>
                  </a:lnTo>
                  <a:close/>
                </a:path>
                <a:path w="1640205" h="791845">
                  <a:moveTo>
                    <a:pt x="1639697" y="5473"/>
                  </a:moveTo>
                  <a:lnTo>
                    <a:pt x="1634223" y="0"/>
                  </a:lnTo>
                  <a:lnTo>
                    <a:pt x="1615224" y="0"/>
                  </a:lnTo>
                  <a:lnTo>
                    <a:pt x="1615224" y="24472"/>
                  </a:lnTo>
                  <a:lnTo>
                    <a:pt x="1615224" y="277101"/>
                  </a:lnTo>
                  <a:lnTo>
                    <a:pt x="24460" y="277101"/>
                  </a:lnTo>
                  <a:lnTo>
                    <a:pt x="24460" y="24472"/>
                  </a:lnTo>
                  <a:lnTo>
                    <a:pt x="1615224" y="24472"/>
                  </a:lnTo>
                  <a:lnTo>
                    <a:pt x="1615224" y="0"/>
                  </a:lnTo>
                  <a:lnTo>
                    <a:pt x="5473" y="0"/>
                  </a:lnTo>
                  <a:lnTo>
                    <a:pt x="0" y="5473"/>
                  </a:lnTo>
                  <a:lnTo>
                    <a:pt x="0" y="296087"/>
                  </a:lnTo>
                  <a:lnTo>
                    <a:pt x="5473" y="301561"/>
                  </a:lnTo>
                  <a:lnTo>
                    <a:pt x="12230" y="301561"/>
                  </a:lnTo>
                  <a:lnTo>
                    <a:pt x="12230" y="329526"/>
                  </a:lnTo>
                  <a:lnTo>
                    <a:pt x="674662" y="329526"/>
                  </a:lnTo>
                  <a:lnTo>
                    <a:pt x="674662" y="301561"/>
                  </a:lnTo>
                  <a:lnTo>
                    <a:pt x="958469" y="301561"/>
                  </a:lnTo>
                  <a:lnTo>
                    <a:pt x="958469" y="329526"/>
                  </a:lnTo>
                  <a:lnTo>
                    <a:pt x="1627454" y="329526"/>
                  </a:lnTo>
                  <a:lnTo>
                    <a:pt x="1627454" y="301561"/>
                  </a:lnTo>
                  <a:lnTo>
                    <a:pt x="1634223" y="301561"/>
                  </a:lnTo>
                  <a:lnTo>
                    <a:pt x="1639697" y="296087"/>
                  </a:lnTo>
                  <a:lnTo>
                    <a:pt x="1639697" y="277101"/>
                  </a:lnTo>
                  <a:lnTo>
                    <a:pt x="1639697" y="24472"/>
                  </a:lnTo>
                  <a:lnTo>
                    <a:pt x="1639697" y="5473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object 16"/>
            <p:cNvSpPr/>
            <p:nvPr/>
          </p:nvSpPr>
          <p:spPr>
            <a:xfrm>
              <a:off x="13155840" y="5612400"/>
              <a:ext cx="283320" cy="799920"/>
            </a:xfrm>
            <a:custGeom>
              <a:avLst/>
              <a:gdLst>
                <a:gd name="textAreaLeft" fmla="*/ 0 w 283320"/>
                <a:gd name="textAreaRight" fmla="*/ 283680 w 28332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283844" h="800100">
                  <a:moveTo>
                    <a:pt x="283813" y="799472"/>
                  </a:moveTo>
                  <a:lnTo>
                    <a:pt x="0" y="799472"/>
                  </a:lnTo>
                  <a:lnTo>
                    <a:pt x="0" y="0"/>
                  </a:lnTo>
                  <a:lnTo>
                    <a:pt x="283813" y="0"/>
                  </a:lnTo>
                  <a:lnTo>
                    <a:pt x="283813" y="799472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object 17"/>
            <p:cNvSpPr/>
            <p:nvPr/>
          </p:nvSpPr>
          <p:spPr>
            <a:xfrm>
              <a:off x="13143600" y="5600160"/>
              <a:ext cx="308160" cy="824040"/>
            </a:xfrm>
            <a:custGeom>
              <a:avLst/>
              <a:gdLst>
                <a:gd name="textAreaLeft" fmla="*/ 0 w 308160"/>
                <a:gd name="textAreaRight" fmla="*/ 308520 w 3081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308609" h="824229">
                  <a:moveTo>
                    <a:pt x="302806" y="823946"/>
                  </a:moveTo>
                  <a:lnTo>
                    <a:pt x="5475" y="823946"/>
                  </a:lnTo>
                  <a:lnTo>
                    <a:pt x="0" y="818470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302806" y="0"/>
                  </a:lnTo>
                  <a:lnTo>
                    <a:pt x="308281" y="5475"/>
                  </a:lnTo>
                  <a:lnTo>
                    <a:pt x="308281" y="24468"/>
                  </a:lnTo>
                  <a:lnTo>
                    <a:pt x="24465" y="24468"/>
                  </a:lnTo>
                  <a:lnTo>
                    <a:pt x="24465" y="799478"/>
                  </a:lnTo>
                  <a:lnTo>
                    <a:pt x="308281" y="799478"/>
                  </a:lnTo>
                  <a:lnTo>
                    <a:pt x="308281" y="818470"/>
                  </a:lnTo>
                  <a:lnTo>
                    <a:pt x="302806" y="823946"/>
                  </a:lnTo>
                  <a:close/>
                </a:path>
                <a:path w="308609" h="824229">
                  <a:moveTo>
                    <a:pt x="308281" y="799478"/>
                  </a:moveTo>
                  <a:lnTo>
                    <a:pt x="283816" y="799478"/>
                  </a:lnTo>
                  <a:lnTo>
                    <a:pt x="283816" y="24468"/>
                  </a:lnTo>
                  <a:lnTo>
                    <a:pt x="308281" y="24468"/>
                  </a:lnTo>
                  <a:lnTo>
                    <a:pt x="308281" y="79947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6" name="object 18"/>
          <p:cNvGrpSpPr/>
          <p:nvPr/>
        </p:nvGrpSpPr>
        <p:grpSpPr>
          <a:xfrm>
            <a:off x="14158800" y="6204960"/>
            <a:ext cx="1747080" cy="251640"/>
            <a:chOff x="14158800" y="6204960"/>
            <a:chExt cx="1747080" cy="251640"/>
          </a:xfrm>
        </p:grpSpPr>
        <p:sp>
          <p:nvSpPr>
            <p:cNvPr id="267" name="object 19"/>
            <p:cNvSpPr/>
            <p:nvPr/>
          </p:nvSpPr>
          <p:spPr>
            <a:xfrm>
              <a:off x="14171040" y="6217200"/>
              <a:ext cx="1722240" cy="226800"/>
            </a:xfrm>
            <a:custGeom>
              <a:avLst/>
              <a:gdLst>
                <a:gd name="textAreaLeft" fmla="*/ 0 w 1722240"/>
                <a:gd name="textAreaRight" fmla="*/ 1722600 w 1722240"/>
                <a:gd name="textAreaTop" fmla="*/ 0 h 226800"/>
                <a:gd name="textAreaBottom" fmla="*/ 227160 h 226800"/>
              </a:gdLst>
              <a:ahLst/>
              <a:rect l="textAreaLeft" t="textAreaTop" r="textAreaRight" b="textAreaBottom"/>
              <a:pathLst>
                <a:path w="1722755" h="227329">
                  <a:moveTo>
                    <a:pt x="37881" y="227294"/>
                  </a:moveTo>
                  <a:lnTo>
                    <a:pt x="32334" y="227294"/>
                  </a:lnTo>
                  <a:lnTo>
                    <a:pt x="23752" y="226139"/>
                  </a:lnTo>
                  <a:lnTo>
                    <a:pt x="15898" y="222832"/>
                  </a:lnTo>
                  <a:lnTo>
                    <a:pt x="9167" y="217604"/>
                  </a:lnTo>
                  <a:lnTo>
                    <a:pt x="3959" y="210691"/>
                  </a:lnTo>
                  <a:lnTo>
                    <a:pt x="0" y="198404"/>
                  </a:lnTo>
                  <a:lnTo>
                    <a:pt x="1023" y="185970"/>
                  </a:lnTo>
                  <a:lnTo>
                    <a:pt x="6625" y="174824"/>
                  </a:lnTo>
                  <a:lnTo>
                    <a:pt x="16402" y="166401"/>
                  </a:lnTo>
                  <a:lnTo>
                    <a:pt x="310269" y="1437"/>
                  </a:lnTo>
                  <a:lnTo>
                    <a:pt x="315772" y="0"/>
                  </a:lnTo>
                  <a:lnTo>
                    <a:pt x="1689914" y="0"/>
                  </a:lnTo>
                  <a:lnTo>
                    <a:pt x="1702559" y="2560"/>
                  </a:lnTo>
                  <a:lnTo>
                    <a:pt x="1712896" y="9537"/>
                  </a:lnTo>
                  <a:lnTo>
                    <a:pt x="1719871" y="19877"/>
                  </a:lnTo>
                  <a:lnTo>
                    <a:pt x="1722431" y="32525"/>
                  </a:lnTo>
                  <a:lnTo>
                    <a:pt x="1719871" y="45172"/>
                  </a:lnTo>
                  <a:lnTo>
                    <a:pt x="1712896" y="55510"/>
                  </a:lnTo>
                  <a:lnTo>
                    <a:pt x="1702559" y="62486"/>
                  </a:lnTo>
                  <a:lnTo>
                    <a:pt x="1689914" y="65046"/>
                  </a:lnTo>
                  <a:lnTo>
                    <a:pt x="329837" y="65046"/>
                  </a:lnTo>
                  <a:lnTo>
                    <a:pt x="43380" y="225852"/>
                  </a:lnTo>
                  <a:lnTo>
                    <a:pt x="37881" y="22729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object 20"/>
            <p:cNvSpPr/>
            <p:nvPr/>
          </p:nvSpPr>
          <p:spPr>
            <a:xfrm>
              <a:off x="14158800" y="6204960"/>
              <a:ext cx="1747080" cy="251640"/>
            </a:xfrm>
            <a:custGeom>
              <a:avLst/>
              <a:gdLst>
                <a:gd name="textAreaLeft" fmla="*/ 0 w 1747080"/>
                <a:gd name="textAreaRight" fmla="*/ 1747440 w 1747080"/>
                <a:gd name="textAreaTop" fmla="*/ 0 h 251640"/>
                <a:gd name="textAreaBottom" fmla="*/ 252000 h 251640"/>
              </a:gdLst>
              <a:ahLst/>
              <a:rect l="textAreaLeft" t="textAreaTop" r="textAreaRight" b="textAreaBottom"/>
              <a:pathLst>
                <a:path w="1747519" h="252095">
                  <a:moveTo>
                    <a:pt x="52291" y="251760"/>
                  </a:moveTo>
                  <a:lnTo>
                    <a:pt x="44655" y="251760"/>
                  </a:lnTo>
                  <a:lnTo>
                    <a:pt x="32844" y="250171"/>
                  </a:lnTo>
                  <a:lnTo>
                    <a:pt x="2053" y="220809"/>
                  </a:lnTo>
                  <a:lnTo>
                    <a:pt x="0" y="203593"/>
                  </a:lnTo>
                  <a:lnTo>
                    <a:pt x="1552" y="194889"/>
                  </a:lnTo>
                  <a:lnTo>
                    <a:pt x="318428" y="1979"/>
                  </a:lnTo>
                  <a:lnTo>
                    <a:pt x="326001" y="0"/>
                  </a:lnTo>
                  <a:lnTo>
                    <a:pt x="1702233" y="0"/>
                  </a:lnTo>
                  <a:lnTo>
                    <a:pt x="1719636" y="3522"/>
                  </a:lnTo>
                  <a:lnTo>
                    <a:pt x="1733862" y="13123"/>
                  </a:lnTo>
                  <a:lnTo>
                    <a:pt x="1741516" y="24468"/>
                  </a:lnTo>
                  <a:lnTo>
                    <a:pt x="330174" y="24468"/>
                  </a:lnTo>
                  <a:lnTo>
                    <a:pt x="326754" y="25363"/>
                  </a:lnTo>
                  <a:lnTo>
                    <a:pt x="34706" y="189305"/>
                  </a:lnTo>
                  <a:lnTo>
                    <a:pt x="28600" y="194560"/>
                  </a:lnTo>
                  <a:lnTo>
                    <a:pt x="25105" y="201508"/>
                  </a:lnTo>
                  <a:lnTo>
                    <a:pt x="24470" y="209261"/>
                  </a:lnTo>
                  <a:lnTo>
                    <a:pt x="26945" y="216928"/>
                  </a:lnTo>
                  <a:lnTo>
                    <a:pt x="30665" y="223558"/>
                  </a:lnTo>
                  <a:lnTo>
                    <a:pt x="37555" y="227291"/>
                  </a:lnTo>
                  <a:lnTo>
                    <a:pt x="99918" y="227291"/>
                  </a:lnTo>
                  <a:lnTo>
                    <a:pt x="59858" y="249778"/>
                  </a:lnTo>
                  <a:lnTo>
                    <a:pt x="52291" y="251760"/>
                  </a:lnTo>
                  <a:close/>
                </a:path>
                <a:path w="1747519" h="252095">
                  <a:moveTo>
                    <a:pt x="99918" y="227291"/>
                  </a:moveTo>
                  <a:lnTo>
                    <a:pt x="48015" y="227291"/>
                  </a:lnTo>
                  <a:lnTo>
                    <a:pt x="51423" y="226454"/>
                  </a:lnTo>
                  <a:lnTo>
                    <a:pt x="338958" y="65046"/>
                  </a:lnTo>
                  <a:lnTo>
                    <a:pt x="1702233" y="65046"/>
                  </a:lnTo>
                  <a:lnTo>
                    <a:pt x="1710130" y="63452"/>
                  </a:lnTo>
                  <a:lnTo>
                    <a:pt x="1716578" y="59104"/>
                  </a:lnTo>
                  <a:lnTo>
                    <a:pt x="1720925" y="52655"/>
                  </a:lnTo>
                  <a:lnTo>
                    <a:pt x="1722519" y="44757"/>
                  </a:lnTo>
                  <a:lnTo>
                    <a:pt x="1720925" y="36859"/>
                  </a:lnTo>
                  <a:lnTo>
                    <a:pt x="1716578" y="30410"/>
                  </a:lnTo>
                  <a:lnTo>
                    <a:pt x="1710130" y="26062"/>
                  </a:lnTo>
                  <a:lnTo>
                    <a:pt x="1702233" y="24468"/>
                  </a:lnTo>
                  <a:lnTo>
                    <a:pt x="1741516" y="24468"/>
                  </a:lnTo>
                  <a:lnTo>
                    <a:pt x="1743462" y="27352"/>
                  </a:lnTo>
                  <a:lnTo>
                    <a:pt x="1746984" y="44757"/>
                  </a:lnTo>
                  <a:lnTo>
                    <a:pt x="1743462" y="62162"/>
                  </a:lnTo>
                  <a:lnTo>
                    <a:pt x="1733862" y="76391"/>
                  </a:lnTo>
                  <a:lnTo>
                    <a:pt x="1719636" y="85992"/>
                  </a:lnTo>
                  <a:lnTo>
                    <a:pt x="1702233" y="89515"/>
                  </a:lnTo>
                  <a:lnTo>
                    <a:pt x="345354" y="89515"/>
                  </a:lnTo>
                  <a:lnTo>
                    <a:pt x="99918" y="227291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9" name="object 21"/>
          <p:cNvGrpSpPr/>
          <p:nvPr/>
        </p:nvGrpSpPr>
        <p:grpSpPr>
          <a:xfrm>
            <a:off x="12148560" y="3323880"/>
            <a:ext cx="3349800" cy="1886400"/>
            <a:chOff x="12148560" y="3323880"/>
            <a:chExt cx="3349800" cy="1886400"/>
          </a:xfrm>
        </p:grpSpPr>
        <p:pic>
          <p:nvPicPr>
            <p:cNvPr id="270" name="object 22" descr=""/>
            <p:cNvPicPr/>
            <p:nvPr/>
          </p:nvPicPr>
          <p:blipFill>
            <a:blip r:embed="rId2"/>
            <a:stretch/>
          </p:blipFill>
          <p:spPr>
            <a:xfrm>
              <a:off x="12414960" y="3323880"/>
              <a:ext cx="2669400" cy="188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1" name="object 23"/>
            <p:cNvSpPr/>
            <p:nvPr/>
          </p:nvSpPr>
          <p:spPr>
            <a:xfrm>
              <a:off x="12160800" y="3981960"/>
              <a:ext cx="3325680" cy="110160"/>
            </a:xfrm>
            <a:custGeom>
              <a:avLst/>
              <a:gdLst>
                <a:gd name="textAreaLeft" fmla="*/ 0 w 3325680"/>
                <a:gd name="textAreaRight" fmla="*/ 3326040 w 3325680"/>
                <a:gd name="textAreaTop" fmla="*/ 0 h 110160"/>
                <a:gd name="textAreaBottom" fmla="*/ 110520 h 110160"/>
              </a:gdLst>
              <a:ahLst/>
              <a:rect l="textAreaLeft" t="textAreaTop" r="textAreaRight" b="textAreaBottom"/>
              <a:pathLst>
                <a:path w="3326130" h="110489">
                  <a:moveTo>
                    <a:pt x="32627" y="109969"/>
                  </a:moveTo>
                  <a:lnTo>
                    <a:pt x="119" y="77886"/>
                  </a:lnTo>
                  <a:lnTo>
                    <a:pt x="0" y="69208"/>
                  </a:lnTo>
                  <a:lnTo>
                    <a:pt x="3269" y="60992"/>
                  </a:lnTo>
                  <a:lnTo>
                    <a:pt x="15382" y="48538"/>
                  </a:lnTo>
                  <a:lnTo>
                    <a:pt x="23501" y="45046"/>
                  </a:lnTo>
                  <a:lnTo>
                    <a:pt x="3292626" y="0"/>
                  </a:lnTo>
                  <a:lnTo>
                    <a:pt x="3305435" y="2523"/>
                  </a:lnTo>
                  <a:lnTo>
                    <a:pt x="3315849" y="9402"/>
                  </a:lnTo>
                  <a:lnTo>
                    <a:pt x="3322889" y="19596"/>
                  </a:lnTo>
                  <a:lnTo>
                    <a:pt x="3325576" y="32067"/>
                  </a:lnTo>
                  <a:lnTo>
                    <a:pt x="3323189" y="44752"/>
                  </a:lnTo>
                  <a:lnTo>
                    <a:pt x="3316356" y="55189"/>
                  </a:lnTo>
                  <a:lnTo>
                    <a:pt x="3306117" y="62310"/>
                  </a:lnTo>
                  <a:lnTo>
                    <a:pt x="3293514" y="65046"/>
                  </a:lnTo>
                  <a:lnTo>
                    <a:pt x="32627" y="10996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object 24"/>
            <p:cNvSpPr/>
            <p:nvPr/>
          </p:nvSpPr>
          <p:spPr>
            <a:xfrm>
              <a:off x="12148560" y="3969720"/>
              <a:ext cx="3349800" cy="134280"/>
            </a:xfrm>
            <a:custGeom>
              <a:avLst/>
              <a:gdLst>
                <a:gd name="textAreaLeft" fmla="*/ 0 w 3349800"/>
                <a:gd name="textAreaRight" fmla="*/ 3350160 w 334980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350259" h="134620">
                  <a:moveTo>
                    <a:pt x="44740" y="134447"/>
                  </a:moveTo>
                  <a:lnTo>
                    <a:pt x="27527" y="130973"/>
                  </a:lnTo>
                  <a:lnTo>
                    <a:pt x="13366" y="121503"/>
                  </a:lnTo>
                  <a:lnTo>
                    <a:pt x="3707" y="107470"/>
                  </a:lnTo>
                  <a:lnTo>
                    <a:pt x="0" y="90305"/>
                  </a:lnTo>
                  <a:lnTo>
                    <a:pt x="737" y="81494"/>
                  </a:lnTo>
                  <a:lnTo>
                    <a:pt x="27043" y="48555"/>
                  </a:lnTo>
                  <a:lnTo>
                    <a:pt x="3305423" y="0"/>
                  </a:lnTo>
                  <a:lnTo>
                    <a:pt x="3322533" y="3474"/>
                  </a:lnTo>
                  <a:lnTo>
                    <a:pt x="3336615" y="12944"/>
                  </a:lnTo>
                  <a:lnTo>
                    <a:pt x="3344505" y="24468"/>
                  </a:lnTo>
                  <a:lnTo>
                    <a:pt x="3305246" y="24468"/>
                  </a:lnTo>
                  <a:lnTo>
                    <a:pt x="44463" y="69405"/>
                  </a:lnTo>
                  <a:lnTo>
                    <a:pt x="24534" y="90305"/>
                  </a:lnTo>
                  <a:lnTo>
                    <a:pt x="26137" y="97781"/>
                  </a:lnTo>
                  <a:lnTo>
                    <a:pt x="30505" y="104140"/>
                  </a:lnTo>
                  <a:lnTo>
                    <a:pt x="36921" y="108414"/>
                  </a:lnTo>
                  <a:lnTo>
                    <a:pt x="44740" y="109979"/>
                  </a:lnTo>
                  <a:lnTo>
                    <a:pt x="1820772" y="109979"/>
                  </a:lnTo>
                  <a:lnTo>
                    <a:pt x="44740" y="134447"/>
                  </a:lnTo>
                  <a:close/>
                </a:path>
                <a:path w="3350259" h="134620">
                  <a:moveTo>
                    <a:pt x="1820772" y="109979"/>
                  </a:moveTo>
                  <a:lnTo>
                    <a:pt x="44930" y="109979"/>
                  </a:lnTo>
                  <a:lnTo>
                    <a:pt x="3305453" y="65053"/>
                  </a:lnTo>
                  <a:lnTo>
                    <a:pt x="3313325" y="63350"/>
                  </a:lnTo>
                  <a:lnTo>
                    <a:pt x="3319712" y="58913"/>
                  </a:lnTo>
                  <a:lnTo>
                    <a:pt x="3323970" y="52403"/>
                  </a:lnTo>
                  <a:lnTo>
                    <a:pt x="3325372" y="44939"/>
                  </a:lnTo>
                  <a:lnTo>
                    <a:pt x="3325387" y="44154"/>
                  </a:lnTo>
                  <a:lnTo>
                    <a:pt x="3323800" y="36703"/>
                  </a:lnTo>
                  <a:lnTo>
                    <a:pt x="3319486" y="30340"/>
                  </a:lnTo>
                  <a:lnTo>
                    <a:pt x="3313148" y="26044"/>
                  </a:lnTo>
                  <a:lnTo>
                    <a:pt x="3305422" y="24468"/>
                  </a:lnTo>
                  <a:lnTo>
                    <a:pt x="3344505" y="24468"/>
                  </a:lnTo>
                  <a:lnTo>
                    <a:pt x="3346225" y="26980"/>
                  </a:lnTo>
                  <a:lnTo>
                    <a:pt x="3349921" y="44154"/>
                  </a:lnTo>
                  <a:lnTo>
                    <a:pt x="3346634" y="61604"/>
                  </a:lnTo>
                  <a:lnTo>
                    <a:pt x="3337229" y="75962"/>
                  </a:lnTo>
                  <a:lnTo>
                    <a:pt x="3323138" y="85758"/>
                  </a:lnTo>
                  <a:lnTo>
                    <a:pt x="3305790" y="89520"/>
                  </a:lnTo>
                  <a:lnTo>
                    <a:pt x="1820772" y="10997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" name="object 25"/>
            <p:cNvSpPr/>
            <p:nvPr/>
          </p:nvSpPr>
          <p:spPr>
            <a:xfrm>
              <a:off x="12177360" y="4475160"/>
              <a:ext cx="3156120" cy="195120"/>
            </a:xfrm>
            <a:custGeom>
              <a:avLst/>
              <a:gdLst>
                <a:gd name="textAreaLeft" fmla="*/ 0 w 3156120"/>
                <a:gd name="textAreaRight" fmla="*/ 3156480 w 3156120"/>
                <a:gd name="textAreaTop" fmla="*/ 0 h 195120"/>
                <a:gd name="textAreaBottom" fmla="*/ 195480 h 195120"/>
              </a:gdLst>
              <a:ahLst/>
              <a:rect l="textAreaLeft" t="textAreaTop" r="textAreaRight" b="textAreaBottom"/>
              <a:pathLst>
                <a:path w="3156584" h="195579">
                  <a:moveTo>
                    <a:pt x="3123668" y="195250"/>
                  </a:moveTo>
                  <a:lnTo>
                    <a:pt x="31489" y="65022"/>
                  </a:lnTo>
                  <a:lnTo>
                    <a:pt x="22808" y="64660"/>
                  </a:lnTo>
                  <a:lnTo>
                    <a:pt x="14792" y="60936"/>
                  </a:lnTo>
                  <a:lnTo>
                    <a:pt x="3038" y="48148"/>
                  </a:lnTo>
                  <a:lnTo>
                    <a:pt x="0" y="39849"/>
                  </a:lnTo>
                  <a:lnTo>
                    <a:pt x="366" y="31167"/>
                  </a:lnTo>
                  <a:lnTo>
                    <a:pt x="3278" y="18924"/>
                  </a:lnTo>
                  <a:lnTo>
                    <a:pt x="10274" y="9030"/>
                  </a:lnTo>
                  <a:lnTo>
                    <a:pt x="20392" y="2412"/>
                  </a:lnTo>
                  <a:lnTo>
                    <a:pt x="32671" y="0"/>
                  </a:lnTo>
                  <a:lnTo>
                    <a:pt x="3133699" y="130598"/>
                  </a:lnTo>
                  <a:lnTo>
                    <a:pt x="3141714" y="134322"/>
                  </a:lnTo>
                  <a:lnTo>
                    <a:pt x="3153469" y="147110"/>
                  </a:lnTo>
                  <a:lnTo>
                    <a:pt x="3156507" y="155413"/>
                  </a:lnTo>
                  <a:lnTo>
                    <a:pt x="3156137" y="164095"/>
                  </a:lnTo>
                  <a:lnTo>
                    <a:pt x="3153216" y="176332"/>
                  </a:lnTo>
                  <a:lnTo>
                    <a:pt x="3146186" y="186223"/>
                  </a:lnTo>
                  <a:lnTo>
                    <a:pt x="3136014" y="192839"/>
                  </a:lnTo>
                  <a:lnTo>
                    <a:pt x="3123668" y="19525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object 26"/>
            <p:cNvSpPr/>
            <p:nvPr/>
          </p:nvSpPr>
          <p:spPr>
            <a:xfrm>
              <a:off x="12165480" y="4462920"/>
              <a:ext cx="3180240" cy="219960"/>
            </a:xfrm>
            <a:custGeom>
              <a:avLst/>
              <a:gdLst>
                <a:gd name="textAreaLeft" fmla="*/ 0 w 3180240"/>
                <a:gd name="textAreaRight" fmla="*/ 3180600 w 3180240"/>
                <a:gd name="textAreaTop" fmla="*/ 0 h 219960"/>
                <a:gd name="textAreaBottom" fmla="*/ 220320 h 219960"/>
              </a:gdLst>
              <a:ahLst/>
              <a:rect l="textAreaLeft" t="textAreaTop" r="textAreaRight" b="textAreaBottom"/>
              <a:pathLst>
                <a:path w="3180715" h="220345">
                  <a:moveTo>
                    <a:pt x="3135523" y="219717"/>
                  </a:moveTo>
                  <a:lnTo>
                    <a:pt x="42827" y="89481"/>
                  </a:lnTo>
                  <a:lnTo>
                    <a:pt x="2787" y="60423"/>
                  </a:lnTo>
                  <a:lnTo>
                    <a:pt x="0" y="42891"/>
                  </a:lnTo>
                  <a:lnTo>
                    <a:pt x="4010" y="26043"/>
                  </a:lnTo>
                  <a:lnTo>
                    <a:pt x="13652" y="12426"/>
                  </a:lnTo>
                  <a:lnTo>
                    <a:pt x="27598" y="3319"/>
                  </a:lnTo>
                  <a:lnTo>
                    <a:pt x="44522" y="0"/>
                  </a:lnTo>
                  <a:lnTo>
                    <a:pt x="45289" y="0"/>
                  </a:lnTo>
                  <a:lnTo>
                    <a:pt x="626195" y="24468"/>
                  </a:lnTo>
                  <a:lnTo>
                    <a:pt x="44522" y="24468"/>
                  </a:lnTo>
                  <a:lnTo>
                    <a:pt x="36964" y="25981"/>
                  </a:lnTo>
                  <a:lnTo>
                    <a:pt x="30666" y="30123"/>
                  </a:lnTo>
                  <a:lnTo>
                    <a:pt x="26277" y="36299"/>
                  </a:lnTo>
                  <a:lnTo>
                    <a:pt x="24443" y="43913"/>
                  </a:lnTo>
                  <a:lnTo>
                    <a:pt x="25703" y="51869"/>
                  </a:lnTo>
                  <a:lnTo>
                    <a:pt x="3134655" y="195228"/>
                  </a:lnTo>
                  <a:lnTo>
                    <a:pt x="3135523" y="195248"/>
                  </a:lnTo>
                  <a:lnTo>
                    <a:pt x="3175076" y="195248"/>
                  </a:lnTo>
                  <a:lnTo>
                    <a:pt x="3166514" y="207293"/>
                  </a:lnTo>
                  <a:lnTo>
                    <a:pt x="3152514" y="216398"/>
                  </a:lnTo>
                  <a:lnTo>
                    <a:pt x="3135523" y="219717"/>
                  </a:lnTo>
                  <a:close/>
                </a:path>
                <a:path w="3180715" h="220345">
                  <a:moveTo>
                    <a:pt x="3175076" y="195248"/>
                  </a:moveTo>
                  <a:lnTo>
                    <a:pt x="3135523" y="195248"/>
                  </a:lnTo>
                  <a:lnTo>
                    <a:pt x="3143183" y="193745"/>
                  </a:lnTo>
                  <a:lnTo>
                    <a:pt x="3149530" y="189619"/>
                  </a:lnTo>
                  <a:lnTo>
                    <a:pt x="3153937" y="183449"/>
                  </a:lnTo>
                  <a:lnTo>
                    <a:pt x="3155773" y="175811"/>
                  </a:lnTo>
                  <a:lnTo>
                    <a:pt x="3154513" y="167854"/>
                  </a:lnTo>
                  <a:lnTo>
                    <a:pt x="45561" y="24496"/>
                  </a:lnTo>
                  <a:lnTo>
                    <a:pt x="44522" y="24468"/>
                  </a:lnTo>
                  <a:lnTo>
                    <a:pt x="626195" y="24468"/>
                  </a:lnTo>
                  <a:lnTo>
                    <a:pt x="3137387" y="130243"/>
                  </a:lnTo>
                  <a:lnTo>
                    <a:pt x="3173774" y="151729"/>
                  </a:lnTo>
                  <a:lnTo>
                    <a:pt x="3180217" y="176833"/>
                  </a:lnTo>
                  <a:lnTo>
                    <a:pt x="3176193" y="193678"/>
                  </a:lnTo>
                  <a:lnTo>
                    <a:pt x="3175076" y="19524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object 27"/>
            <p:cNvSpPr/>
            <p:nvPr/>
          </p:nvSpPr>
          <p:spPr>
            <a:xfrm>
              <a:off x="12552120" y="3399480"/>
              <a:ext cx="2636640" cy="1798560"/>
            </a:xfrm>
            <a:custGeom>
              <a:avLst/>
              <a:gdLst>
                <a:gd name="textAreaLeft" fmla="*/ 0 w 2636640"/>
                <a:gd name="textAreaRight" fmla="*/ 2637000 w 2636640"/>
                <a:gd name="textAreaTop" fmla="*/ 0 h 1798560"/>
                <a:gd name="textAreaBottom" fmla="*/ 1798920 h 1798560"/>
              </a:gdLst>
              <a:ahLst/>
              <a:rect l="textAreaLeft" t="textAreaTop" r="textAreaRight" b="textAreaBottom"/>
              <a:pathLst>
                <a:path w="2637155" h="1798954">
                  <a:moveTo>
                    <a:pt x="2324470" y="1798568"/>
                  </a:moveTo>
                  <a:lnTo>
                    <a:pt x="2318210" y="1798568"/>
                  </a:lnTo>
                  <a:lnTo>
                    <a:pt x="2317474" y="1798520"/>
                  </a:lnTo>
                  <a:lnTo>
                    <a:pt x="2273525" y="1794581"/>
                  </a:lnTo>
                  <a:lnTo>
                    <a:pt x="2270407" y="1792869"/>
                  </a:lnTo>
                  <a:lnTo>
                    <a:pt x="2266238" y="1787449"/>
                  </a:lnTo>
                  <a:lnTo>
                    <a:pt x="2265386" y="1783992"/>
                  </a:lnTo>
                  <a:lnTo>
                    <a:pt x="2571489" y="7451"/>
                  </a:lnTo>
                  <a:lnTo>
                    <a:pt x="2576124" y="3269"/>
                  </a:lnTo>
                  <a:lnTo>
                    <a:pt x="2623971" y="0"/>
                  </a:lnTo>
                  <a:lnTo>
                    <a:pt x="2627698" y="0"/>
                  </a:lnTo>
                  <a:lnTo>
                    <a:pt x="2631003" y="1457"/>
                  </a:lnTo>
                  <a:lnTo>
                    <a:pt x="2635845" y="6822"/>
                  </a:lnTo>
                  <a:lnTo>
                    <a:pt x="2636944" y="10613"/>
                  </a:lnTo>
                  <a:lnTo>
                    <a:pt x="2329603" y="1794323"/>
                  </a:lnTo>
                  <a:lnTo>
                    <a:pt x="2324470" y="1798568"/>
                  </a:lnTo>
                  <a:close/>
                </a:path>
                <a:path w="2637155" h="1798954">
                  <a:moveTo>
                    <a:pt x="1950287" y="1765015"/>
                  </a:moveTo>
                  <a:lnTo>
                    <a:pt x="1943913" y="1765015"/>
                  </a:lnTo>
                  <a:lnTo>
                    <a:pt x="1943176" y="1764967"/>
                  </a:lnTo>
                  <a:lnTo>
                    <a:pt x="1899351" y="1761037"/>
                  </a:lnTo>
                  <a:lnTo>
                    <a:pt x="1896269" y="1759372"/>
                  </a:lnTo>
                  <a:lnTo>
                    <a:pt x="1892104" y="1754091"/>
                  </a:lnTo>
                  <a:lnTo>
                    <a:pt x="1891200" y="1750706"/>
                  </a:lnTo>
                  <a:lnTo>
                    <a:pt x="2142197" y="37025"/>
                  </a:lnTo>
                  <a:lnTo>
                    <a:pt x="2146888" y="32680"/>
                  </a:lnTo>
                  <a:lnTo>
                    <a:pt x="2194607" y="29418"/>
                  </a:lnTo>
                  <a:lnTo>
                    <a:pt x="2198282" y="29418"/>
                  </a:lnTo>
                  <a:lnTo>
                    <a:pt x="2201540" y="30832"/>
                  </a:lnTo>
                  <a:lnTo>
                    <a:pt x="2206378" y="36057"/>
                  </a:lnTo>
                  <a:lnTo>
                    <a:pt x="2207525" y="39765"/>
                  </a:lnTo>
                  <a:lnTo>
                    <a:pt x="1955484" y="1760606"/>
                  </a:lnTo>
                  <a:lnTo>
                    <a:pt x="1950287" y="1765015"/>
                  </a:lnTo>
                  <a:close/>
                </a:path>
                <a:path w="2637155" h="1798954">
                  <a:moveTo>
                    <a:pt x="1575962" y="1731446"/>
                  </a:moveTo>
                  <a:lnTo>
                    <a:pt x="1569463" y="1731446"/>
                  </a:lnTo>
                  <a:lnTo>
                    <a:pt x="1568727" y="1731399"/>
                  </a:lnTo>
                  <a:lnTo>
                    <a:pt x="1525005" y="1727480"/>
                  </a:lnTo>
                  <a:lnTo>
                    <a:pt x="1521971" y="1725863"/>
                  </a:lnTo>
                  <a:lnTo>
                    <a:pt x="1517806" y="1720730"/>
                  </a:lnTo>
                  <a:lnTo>
                    <a:pt x="1516854" y="1717428"/>
                  </a:lnTo>
                  <a:lnTo>
                    <a:pt x="1713155" y="66591"/>
                  </a:lnTo>
                  <a:lnTo>
                    <a:pt x="1717906" y="62071"/>
                  </a:lnTo>
                  <a:lnTo>
                    <a:pt x="1765522" y="58817"/>
                  </a:lnTo>
                  <a:lnTo>
                    <a:pt x="1769137" y="58817"/>
                  </a:lnTo>
                  <a:lnTo>
                    <a:pt x="1772347" y="60183"/>
                  </a:lnTo>
                  <a:lnTo>
                    <a:pt x="1777173" y="65257"/>
                  </a:lnTo>
                  <a:lnTo>
                    <a:pt x="1778376" y="68877"/>
                  </a:lnTo>
                  <a:lnTo>
                    <a:pt x="1581226" y="1726858"/>
                  </a:lnTo>
                  <a:lnTo>
                    <a:pt x="1575962" y="1731446"/>
                  </a:lnTo>
                  <a:close/>
                </a:path>
                <a:path w="2637155" h="1798954">
                  <a:moveTo>
                    <a:pt x="1198064" y="1697866"/>
                  </a:moveTo>
                  <a:lnTo>
                    <a:pt x="1194847" y="1697866"/>
                  </a:lnTo>
                  <a:lnTo>
                    <a:pt x="1194118" y="1697818"/>
                  </a:lnTo>
                  <a:lnTo>
                    <a:pt x="1146976" y="1693589"/>
                  </a:lnTo>
                  <a:lnTo>
                    <a:pt x="1142011" y="1687647"/>
                  </a:lnTo>
                  <a:lnTo>
                    <a:pt x="1284385" y="96157"/>
                  </a:lnTo>
                  <a:lnTo>
                    <a:pt x="1289195" y="91442"/>
                  </a:lnTo>
                  <a:lnTo>
                    <a:pt x="1336743" y="88196"/>
                  </a:lnTo>
                  <a:lnTo>
                    <a:pt x="1340299" y="88196"/>
                  </a:lnTo>
                  <a:lnTo>
                    <a:pt x="1343453" y="89515"/>
                  </a:lnTo>
                  <a:lnTo>
                    <a:pt x="1348267" y="94429"/>
                  </a:lnTo>
                  <a:lnTo>
                    <a:pt x="1349525" y="97954"/>
                  </a:lnTo>
                  <a:lnTo>
                    <a:pt x="1207103" y="1689953"/>
                  </a:lnTo>
                  <a:lnTo>
                    <a:pt x="1205542" y="1692940"/>
                  </a:lnTo>
                  <a:lnTo>
                    <a:pt x="1200844" y="1696867"/>
                  </a:lnTo>
                  <a:lnTo>
                    <a:pt x="1198064" y="1697866"/>
                  </a:lnTo>
                  <a:close/>
                </a:path>
                <a:path w="2637155" h="1798954">
                  <a:moveTo>
                    <a:pt x="823344" y="1664269"/>
                  </a:moveTo>
                  <a:lnTo>
                    <a:pt x="820059" y="1664269"/>
                  </a:lnTo>
                  <a:lnTo>
                    <a:pt x="819330" y="1664222"/>
                  </a:lnTo>
                  <a:lnTo>
                    <a:pt x="772324" y="1660008"/>
                  </a:lnTo>
                  <a:lnTo>
                    <a:pt x="767402" y="1654297"/>
                  </a:lnTo>
                  <a:lnTo>
                    <a:pt x="855924" y="125724"/>
                  </a:lnTo>
                  <a:lnTo>
                    <a:pt x="860798" y="120797"/>
                  </a:lnTo>
                  <a:lnTo>
                    <a:pt x="908299" y="117551"/>
                  </a:lnTo>
                  <a:lnTo>
                    <a:pt x="911787" y="117551"/>
                  </a:lnTo>
                  <a:lnTo>
                    <a:pt x="914885" y="118814"/>
                  </a:lnTo>
                  <a:lnTo>
                    <a:pt x="919679" y="123561"/>
                  </a:lnTo>
                  <a:lnTo>
                    <a:pt x="920993" y="126986"/>
                  </a:lnTo>
                  <a:lnTo>
                    <a:pt x="832443" y="1656050"/>
                  </a:lnTo>
                  <a:lnTo>
                    <a:pt x="830918" y="1659136"/>
                  </a:lnTo>
                  <a:lnTo>
                    <a:pt x="826183" y="1663222"/>
                  </a:lnTo>
                  <a:lnTo>
                    <a:pt x="823344" y="1664269"/>
                  </a:lnTo>
                  <a:close/>
                </a:path>
                <a:path w="2637155" h="1798954">
                  <a:moveTo>
                    <a:pt x="448437" y="1630653"/>
                  </a:moveTo>
                  <a:lnTo>
                    <a:pt x="445080" y="1630653"/>
                  </a:lnTo>
                  <a:lnTo>
                    <a:pt x="444352" y="1630605"/>
                  </a:lnTo>
                  <a:lnTo>
                    <a:pt x="397432" y="1626400"/>
                  </a:lnTo>
                  <a:lnTo>
                    <a:pt x="392559" y="1620940"/>
                  </a:lnTo>
                  <a:lnTo>
                    <a:pt x="427783" y="155290"/>
                  </a:lnTo>
                  <a:lnTo>
                    <a:pt x="432720" y="150128"/>
                  </a:lnTo>
                  <a:lnTo>
                    <a:pt x="480233" y="146879"/>
                  </a:lnTo>
                  <a:lnTo>
                    <a:pt x="483653" y="146879"/>
                  </a:lnTo>
                  <a:lnTo>
                    <a:pt x="486684" y="148085"/>
                  </a:lnTo>
                  <a:lnTo>
                    <a:pt x="491454" y="152649"/>
                  </a:lnTo>
                  <a:lnTo>
                    <a:pt x="492824" y="155967"/>
                  </a:lnTo>
                  <a:lnTo>
                    <a:pt x="457592" y="1622095"/>
                  </a:lnTo>
                  <a:lnTo>
                    <a:pt x="456114" y="1625292"/>
                  </a:lnTo>
                  <a:lnTo>
                    <a:pt x="451340" y="1629554"/>
                  </a:lnTo>
                  <a:lnTo>
                    <a:pt x="448437" y="1630653"/>
                  </a:lnTo>
                  <a:close/>
                </a:path>
                <a:path w="2637155" h="1798954">
                  <a:moveTo>
                    <a:pt x="73311" y="1597017"/>
                  </a:moveTo>
                  <a:lnTo>
                    <a:pt x="69878" y="1597017"/>
                  </a:lnTo>
                  <a:lnTo>
                    <a:pt x="69150" y="1596969"/>
                  </a:lnTo>
                  <a:lnTo>
                    <a:pt x="22274" y="1592767"/>
                  </a:lnTo>
                  <a:lnTo>
                    <a:pt x="17464" y="1587570"/>
                  </a:lnTo>
                  <a:lnTo>
                    <a:pt x="0" y="184852"/>
                  </a:lnTo>
                  <a:lnTo>
                    <a:pt x="5001" y="179428"/>
                  </a:lnTo>
                  <a:lnTo>
                    <a:pt x="52577" y="176182"/>
                  </a:lnTo>
                  <a:lnTo>
                    <a:pt x="55918" y="176182"/>
                  </a:lnTo>
                  <a:lnTo>
                    <a:pt x="58884" y="177333"/>
                  </a:lnTo>
                  <a:lnTo>
                    <a:pt x="63623" y="181702"/>
                  </a:lnTo>
                  <a:lnTo>
                    <a:pt x="65044" y="184900"/>
                  </a:lnTo>
                  <a:lnTo>
                    <a:pt x="82517" y="1588092"/>
                  </a:lnTo>
                  <a:lnTo>
                    <a:pt x="81092" y="1591409"/>
                  </a:lnTo>
                  <a:lnTo>
                    <a:pt x="76281" y="1595862"/>
                  </a:lnTo>
                  <a:lnTo>
                    <a:pt x="73311" y="1597017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object 28"/>
            <p:cNvSpPr/>
            <p:nvPr/>
          </p:nvSpPr>
          <p:spPr>
            <a:xfrm>
              <a:off x="12539880" y="3387240"/>
              <a:ext cx="2660760" cy="1822680"/>
            </a:xfrm>
            <a:custGeom>
              <a:avLst/>
              <a:gdLst>
                <a:gd name="textAreaLeft" fmla="*/ 0 w 2660760"/>
                <a:gd name="textAreaRight" fmla="*/ 2661120 w 2660760"/>
                <a:gd name="textAreaTop" fmla="*/ 0 h 1822680"/>
                <a:gd name="textAreaBottom" fmla="*/ 1823040 h 1822680"/>
              </a:gdLst>
              <a:ahLst/>
              <a:rect l="textAreaLeft" t="textAreaTop" r="textAreaRight" b="textAreaBottom"/>
              <a:pathLst>
                <a:path w="2661284" h="1823085">
                  <a:moveTo>
                    <a:pt x="2330738" y="1823038"/>
                  </a:moveTo>
                  <a:lnTo>
                    <a:pt x="2330008" y="1823038"/>
                  </a:lnTo>
                  <a:lnTo>
                    <a:pt x="2329271" y="1823005"/>
                  </a:lnTo>
                  <a:lnTo>
                    <a:pt x="2281178" y="1818694"/>
                  </a:lnTo>
                  <a:lnTo>
                    <a:pt x="2274937" y="1815265"/>
                  </a:lnTo>
                  <a:lnTo>
                    <a:pt x="2266607" y="1804428"/>
                  </a:lnTo>
                  <a:lnTo>
                    <a:pt x="2264898" y="1797514"/>
                  </a:lnTo>
                  <a:lnTo>
                    <a:pt x="2570625" y="23167"/>
                  </a:lnTo>
                  <a:lnTo>
                    <a:pt x="2634930" y="39"/>
                  </a:lnTo>
                  <a:lnTo>
                    <a:pt x="2636402" y="0"/>
                  </a:lnTo>
                  <a:lnTo>
                    <a:pt x="2646007" y="1942"/>
                  </a:lnTo>
                  <a:lnTo>
                    <a:pt x="2653754" y="7190"/>
                  </a:lnTo>
                  <a:lnTo>
                    <a:pt x="2658973" y="14959"/>
                  </a:lnTo>
                  <a:lnTo>
                    <a:pt x="2660886" y="24468"/>
                  </a:lnTo>
                  <a:lnTo>
                    <a:pt x="2636400" y="24468"/>
                  </a:lnTo>
                  <a:lnTo>
                    <a:pt x="2594735" y="27323"/>
                  </a:lnTo>
                  <a:lnTo>
                    <a:pt x="2290168" y="1794934"/>
                  </a:lnTo>
                  <a:lnTo>
                    <a:pt x="2330715" y="1798568"/>
                  </a:lnTo>
                  <a:lnTo>
                    <a:pt x="2355541" y="1798568"/>
                  </a:lnTo>
                  <a:lnTo>
                    <a:pt x="2354825" y="1802724"/>
                  </a:lnTo>
                  <a:lnTo>
                    <a:pt x="2351859" y="1810887"/>
                  </a:lnTo>
                  <a:lnTo>
                    <a:pt x="2346438" y="1817315"/>
                  </a:lnTo>
                  <a:lnTo>
                    <a:pt x="2339188" y="1821527"/>
                  </a:lnTo>
                  <a:lnTo>
                    <a:pt x="2330738" y="1823038"/>
                  </a:lnTo>
                  <a:close/>
                </a:path>
                <a:path w="2661284" h="1823085">
                  <a:moveTo>
                    <a:pt x="2355541" y="1798568"/>
                  </a:moveTo>
                  <a:lnTo>
                    <a:pt x="2330715" y="1798568"/>
                  </a:lnTo>
                  <a:lnTo>
                    <a:pt x="2636400" y="24468"/>
                  </a:lnTo>
                  <a:lnTo>
                    <a:pt x="2660886" y="24468"/>
                  </a:lnTo>
                  <a:lnTo>
                    <a:pt x="2660768" y="27323"/>
                  </a:lnTo>
                  <a:lnTo>
                    <a:pt x="2660692" y="28013"/>
                  </a:lnTo>
                  <a:lnTo>
                    <a:pt x="2660325" y="29698"/>
                  </a:lnTo>
                  <a:lnTo>
                    <a:pt x="2355541" y="1798568"/>
                  </a:lnTo>
                  <a:close/>
                </a:path>
                <a:path w="2661284" h="1823085">
                  <a:moveTo>
                    <a:pt x="1956439" y="1789484"/>
                  </a:moveTo>
                  <a:lnTo>
                    <a:pt x="1955709" y="1789484"/>
                  </a:lnTo>
                  <a:lnTo>
                    <a:pt x="1954972" y="1789451"/>
                  </a:lnTo>
                  <a:lnTo>
                    <a:pt x="1907057" y="1785157"/>
                  </a:lnTo>
                  <a:lnTo>
                    <a:pt x="1900901" y="1781823"/>
                  </a:lnTo>
                  <a:lnTo>
                    <a:pt x="1892567" y="1771260"/>
                  </a:lnTo>
                  <a:lnTo>
                    <a:pt x="1890759" y="1764496"/>
                  </a:lnTo>
                  <a:lnTo>
                    <a:pt x="2141407" y="53178"/>
                  </a:lnTo>
                  <a:lnTo>
                    <a:pt x="2205561" y="29458"/>
                  </a:lnTo>
                  <a:lnTo>
                    <a:pt x="2207037" y="29417"/>
                  </a:lnTo>
                  <a:lnTo>
                    <a:pt x="2216642" y="31360"/>
                  </a:lnTo>
                  <a:lnTo>
                    <a:pt x="2224389" y="36608"/>
                  </a:lnTo>
                  <a:lnTo>
                    <a:pt x="2229608" y="44378"/>
                  </a:lnTo>
                  <a:lnTo>
                    <a:pt x="2231521" y="53886"/>
                  </a:lnTo>
                  <a:lnTo>
                    <a:pt x="2207035" y="53886"/>
                  </a:lnTo>
                  <a:lnTo>
                    <a:pt x="2165614" y="56724"/>
                  </a:lnTo>
                  <a:lnTo>
                    <a:pt x="1915941" y="1761386"/>
                  </a:lnTo>
                  <a:lnTo>
                    <a:pt x="1956415" y="1765014"/>
                  </a:lnTo>
                  <a:lnTo>
                    <a:pt x="1981141" y="1765014"/>
                  </a:lnTo>
                  <a:lnTo>
                    <a:pt x="1980622" y="1768560"/>
                  </a:lnTo>
                  <a:lnTo>
                    <a:pt x="1977785" y="1776937"/>
                  </a:lnTo>
                  <a:lnTo>
                    <a:pt x="1972371" y="1783562"/>
                  </a:lnTo>
                  <a:lnTo>
                    <a:pt x="1965037" y="1787917"/>
                  </a:lnTo>
                  <a:lnTo>
                    <a:pt x="1956439" y="1789484"/>
                  </a:lnTo>
                  <a:close/>
                </a:path>
                <a:path w="2661284" h="1823085">
                  <a:moveTo>
                    <a:pt x="1981141" y="1765014"/>
                  </a:moveTo>
                  <a:lnTo>
                    <a:pt x="1956415" y="1765014"/>
                  </a:lnTo>
                  <a:lnTo>
                    <a:pt x="2207035" y="53886"/>
                  </a:lnTo>
                  <a:lnTo>
                    <a:pt x="2231521" y="53886"/>
                  </a:lnTo>
                  <a:lnTo>
                    <a:pt x="2231398" y="56724"/>
                  </a:lnTo>
                  <a:lnTo>
                    <a:pt x="2231371" y="57009"/>
                  </a:lnTo>
                  <a:lnTo>
                    <a:pt x="2231085" y="58504"/>
                  </a:lnTo>
                  <a:lnTo>
                    <a:pt x="1981141" y="1765014"/>
                  </a:lnTo>
                  <a:close/>
                </a:path>
                <a:path w="2661284" h="1823085">
                  <a:moveTo>
                    <a:pt x="1581992" y="1755917"/>
                  </a:moveTo>
                  <a:lnTo>
                    <a:pt x="1581261" y="1755917"/>
                  </a:lnTo>
                  <a:lnTo>
                    <a:pt x="1580522" y="1755884"/>
                  </a:lnTo>
                  <a:lnTo>
                    <a:pt x="1532771" y="1751603"/>
                  </a:lnTo>
                  <a:lnTo>
                    <a:pt x="1526705" y="1748373"/>
                  </a:lnTo>
                  <a:lnTo>
                    <a:pt x="1518375" y="1738102"/>
                  </a:lnTo>
                  <a:lnTo>
                    <a:pt x="1516465" y="1731499"/>
                  </a:lnTo>
                  <a:lnTo>
                    <a:pt x="1712464" y="83218"/>
                  </a:lnTo>
                  <a:lnTo>
                    <a:pt x="1776471" y="58857"/>
                  </a:lnTo>
                  <a:lnTo>
                    <a:pt x="1777952" y="58817"/>
                  </a:lnTo>
                  <a:lnTo>
                    <a:pt x="1787588" y="60773"/>
                  </a:lnTo>
                  <a:lnTo>
                    <a:pt x="1795319" y="66023"/>
                  </a:lnTo>
                  <a:lnTo>
                    <a:pt x="1800527" y="73787"/>
                  </a:lnTo>
                  <a:lnTo>
                    <a:pt x="1802435" y="83285"/>
                  </a:lnTo>
                  <a:lnTo>
                    <a:pt x="1777950" y="83285"/>
                  </a:lnTo>
                  <a:lnTo>
                    <a:pt x="1736758" y="86107"/>
                  </a:lnTo>
                  <a:lnTo>
                    <a:pt x="1541540" y="1727823"/>
                  </a:lnTo>
                  <a:lnTo>
                    <a:pt x="1581966" y="1731447"/>
                  </a:lnTo>
                  <a:lnTo>
                    <a:pt x="1606603" y="1731447"/>
                  </a:lnTo>
                  <a:lnTo>
                    <a:pt x="1606259" y="1734337"/>
                  </a:lnTo>
                  <a:lnTo>
                    <a:pt x="1603570" y="1742942"/>
                  </a:lnTo>
                  <a:lnTo>
                    <a:pt x="1598171" y="1749779"/>
                  </a:lnTo>
                  <a:lnTo>
                    <a:pt x="1590749" y="1754290"/>
                  </a:lnTo>
                  <a:lnTo>
                    <a:pt x="1581992" y="1755917"/>
                  </a:lnTo>
                  <a:close/>
                </a:path>
                <a:path w="2661284" h="1823085">
                  <a:moveTo>
                    <a:pt x="1606603" y="1731447"/>
                  </a:moveTo>
                  <a:lnTo>
                    <a:pt x="1581966" y="1731447"/>
                  </a:lnTo>
                  <a:lnTo>
                    <a:pt x="1777950" y="83285"/>
                  </a:lnTo>
                  <a:lnTo>
                    <a:pt x="1802435" y="83285"/>
                  </a:lnTo>
                  <a:lnTo>
                    <a:pt x="1802327" y="85950"/>
                  </a:lnTo>
                  <a:lnTo>
                    <a:pt x="1802118" y="87236"/>
                  </a:lnTo>
                  <a:lnTo>
                    <a:pt x="1606603" y="1731447"/>
                  </a:lnTo>
                  <a:close/>
                </a:path>
                <a:path w="2661284" h="1823085">
                  <a:moveTo>
                    <a:pt x="1213072" y="1722333"/>
                  </a:moveTo>
                  <a:lnTo>
                    <a:pt x="1206634" y="1722333"/>
                  </a:lnTo>
                  <a:lnTo>
                    <a:pt x="1205905" y="1722301"/>
                  </a:lnTo>
                  <a:lnTo>
                    <a:pt x="1164763" y="1718613"/>
                  </a:lnTo>
                  <a:lnTo>
                    <a:pt x="1142579" y="1692062"/>
                  </a:lnTo>
                  <a:lnTo>
                    <a:pt x="1283814" y="113291"/>
                  </a:lnTo>
                  <a:lnTo>
                    <a:pt x="1347691" y="88235"/>
                  </a:lnTo>
                  <a:lnTo>
                    <a:pt x="1349171" y="88195"/>
                  </a:lnTo>
                  <a:lnTo>
                    <a:pt x="1358781" y="90140"/>
                  </a:lnTo>
                  <a:lnTo>
                    <a:pt x="1366525" y="95388"/>
                  </a:lnTo>
                  <a:lnTo>
                    <a:pt x="1371743" y="103156"/>
                  </a:lnTo>
                  <a:lnTo>
                    <a:pt x="1373655" y="112663"/>
                  </a:lnTo>
                  <a:lnTo>
                    <a:pt x="1349170" y="112663"/>
                  </a:lnTo>
                  <a:lnTo>
                    <a:pt x="1308182" y="115472"/>
                  </a:lnTo>
                  <a:lnTo>
                    <a:pt x="1166947" y="1694242"/>
                  </a:lnTo>
                  <a:lnTo>
                    <a:pt x="1207360" y="1697865"/>
                  </a:lnTo>
                  <a:lnTo>
                    <a:pt x="1231923" y="1697865"/>
                  </a:lnTo>
                  <a:lnTo>
                    <a:pt x="1231149" y="1706510"/>
                  </a:lnTo>
                  <a:lnTo>
                    <a:pt x="1228027" y="1712480"/>
                  </a:lnTo>
                  <a:lnTo>
                    <a:pt x="1218630" y="1720333"/>
                  </a:lnTo>
                  <a:lnTo>
                    <a:pt x="1213072" y="1722333"/>
                  </a:lnTo>
                  <a:close/>
                </a:path>
                <a:path w="2661284" h="1823085">
                  <a:moveTo>
                    <a:pt x="1231923" y="1697865"/>
                  </a:moveTo>
                  <a:lnTo>
                    <a:pt x="1207360" y="1697865"/>
                  </a:lnTo>
                  <a:lnTo>
                    <a:pt x="1349170" y="112663"/>
                  </a:lnTo>
                  <a:lnTo>
                    <a:pt x="1373655" y="112663"/>
                  </a:lnTo>
                  <a:lnTo>
                    <a:pt x="1373583" y="114837"/>
                  </a:lnTo>
                  <a:lnTo>
                    <a:pt x="1373443" y="115894"/>
                  </a:lnTo>
                  <a:lnTo>
                    <a:pt x="1231923" y="1697865"/>
                  </a:lnTo>
                  <a:close/>
                </a:path>
                <a:path w="2661284" h="1823085">
                  <a:moveTo>
                    <a:pt x="838414" y="1688736"/>
                  </a:moveTo>
                  <a:lnTo>
                    <a:pt x="831846" y="1688736"/>
                  </a:lnTo>
                  <a:lnTo>
                    <a:pt x="831117" y="1688704"/>
                  </a:lnTo>
                  <a:lnTo>
                    <a:pt x="789960" y="1685014"/>
                  </a:lnTo>
                  <a:lnTo>
                    <a:pt x="767720" y="1659229"/>
                  </a:lnTo>
                  <a:lnTo>
                    <a:pt x="855503" y="143399"/>
                  </a:lnTo>
                  <a:lnTo>
                    <a:pt x="919260" y="117589"/>
                  </a:lnTo>
                  <a:lnTo>
                    <a:pt x="920726" y="117550"/>
                  </a:lnTo>
                  <a:lnTo>
                    <a:pt x="930325" y="119489"/>
                  </a:lnTo>
                  <a:lnTo>
                    <a:pt x="938075" y="124736"/>
                  </a:lnTo>
                  <a:lnTo>
                    <a:pt x="943297" y="132507"/>
                  </a:lnTo>
                  <a:lnTo>
                    <a:pt x="945211" y="142019"/>
                  </a:lnTo>
                  <a:lnTo>
                    <a:pt x="920725" y="142019"/>
                  </a:lnTo>
                  <a:lnTo>
                    <a:pt x="879927" y="144814"/>
                  </a:lnTo>
                  <a:lnTo>
                    <a:pt x="792144" y="1660644"/>
                  </a:lnTo>
                  <a:lnTo>
                    <a:pt x="832571" y="1664267"/>
                  </a:lnTo>
                  <a:lnTo>
                    <a:pt x="857078" y="1664267"/>
                  </a:lnTo>
                  <a:lnTo>
                    <a:pt x="856613" y="1672294"/>
                  </a:lnTo>
                  <a:lnTo>
                    <a:pt x="853566" y="1678469"/>
                  </a:lnTo>
                  <a:lnTo>
                    <a:pt x="844092" y="1686643"/>
                  </a:lnTo>
                  <a:lnTo>
                    <a:pt x="838414" y="1688736"/>
                  </a:lnTo>
                  <a:close/>
                </a:path>
                <a:path w="2661284" h="1823085">
                  <a:moveTo>
                    <a:pt x="857078" y="1664267"/>
                  </a:moveTo>
                  <a:lnTo>
                    <a:pt x="832571" y="1664267"/>
                  </a:lnTo>
                  <a:lnTo>
                    <a:pt x="920725" y="142019"/>
                  </a:lnTo>
                  <a:lnTo>
                    <a:pt x="945211" y="142019"/>
                  </a:lnTo>
                  <a:lnTo>
                    <a:pt x="945070" y="144814"/>
                  </a:lnTo>
                  <a:lnTo>
                    <a:pt x="857078" y="1664267"/>
                  </a:lnTo>
                  <a:close/>
                </a:path>
                <a:path w="2661284" h="1823085">
                  <a:moveTo>
                    <a:pt x="463577" y="1655121"/>
                  </a:moveTo>
                  <a:lnTo>
                    <a:pt x="456867" y="1655121"/>
                  </a:lnTo>
                  <a:lnTo>
                    <a:pt x="456137" y="1655089"/>
                  </a:lnTo>
                  <a:lnTo>
                    <a:pt x="414908" y="1651392"/>
                  </a:lnTo>
                  <a:lnTo>
                    <a:pt x="392634" y="1626433"/>
                  </a:lnTo>
                  <a:lnTo>
                    <a:pt x="427550" y="173545"/>
                  </a:lnTo>
                  <a:lnTo>
                    <a:pt x="491189" y="146919"/>
                  </a:lnTo>
                  <a:lnTo>
                    <a:pt x="492660" y="146879"/>
                  </a:lnTo>
                  <a:lnTo>
                    <a:pt x="502261" y="148820"/>
                  </a:lnTo>
                  <a:lnTo>
                    <a:pt x="510010" y="154067"/>
                  </a:lnTo>
                  <a:lnTo>
                    <a:pt x="515231" y="161837"/>
                  </a:lnTo>
                  <a:lnTo>
                    <a:pt x="517145" y="171348"/>
                  </a:lnTo>
                  <a:lnTo>
                    <a:pt x="492659" y="171348"/>
                  </a:lnTo>
                  <a:lnTo>
                    <a:pt x="452008" y="174133"/>
                  </a:lnTo>
                  <a:lnTo>
                    <a:pt x="417092" y="1627022"/>
                  </a:lnTo>
                  <a:lnTo>
                    <a:pt x="457592" y="1630652"/>
                  </a:lnTo>
                  <a:lnTo>
                    <a:pt x="482064" y="1630652"/>
                  </a:lnTo>
                  <a:lnTo>
                    <a:pt x="481887" y="1638005"/>
                  </a:lnTo>
                  <a:lnTo>
                    <a:pt x="478931" y="1644401"/>
                  </a:lnTo>
                  <a:lnTo>
                    <a:pt x="469382" y="1652926"/>
                  </a:lnTo>
                  <a:lnTo>
                    <a:pt x="463577" y="1655121"/>
                  </a:lnTo>
                  <a:close/>
                </a:path>
                <a:path w="2661284" h="1823085">
                  <a:moveTo>
                    <a:pt x="482064" y="1630652"/>
                  </a:moveTo>
                  <a:lnTo>
                    <a:pt x="457592" y="1630652"/>
                  </a:lnTo>
                  <a:lnTo>
                    <a:pt x="492659" y="171348"/>
                  </a:lnTo>
                  <a:lnTo>
                    <a:pt x="517145" y="171348"/>
                  </a:lnTo>
                  <a:lnTo>
                    <a:pt x="517064" y="174133"/>
                  </a:lnTo>
                  <a:lnTo>
                    <a:pt x="482064" y="1630652"/>
                  </a:lnTo>
                  <a:close/>
                </a:path>
                <a:path w="2661284" h="1823085">
                  <a:moveTo>
                    <a:pt x="88526" y="1621486"/>
                  </a:moveTo>
                  <a:lnTo>
                    <a:pt x="81664" y="1621486"/>
                  </a:lnTo>
                  <a:lnTo>
                    <a:pt x="80935" y="1621454"/>
                  </a:lnTo>
                  <a:lnTo>
                    <a:pt x="39581" y="1617747"/>
                  </a:lnTo>
                  <a:lnTo>
                    <a:pt x="0" y="203732"/>
                  </a:lnTo>
                  <a:lnTo>
                    <a:pt x="1671" y="194518"/>
                  </a:lnTo>
                  <a:lnTo>
                    <a:pt x="63893" y="176198"/>
                  </a:lnTo>
                  <a:lnTo>
                    <a:pt x="65007" y="176180"/>
                  </a:lnTo>
                  <a:lnTo>
                    <a:pt x="71132" y="176180"/>
                  </a:lnTo>
                  <a:lnTo>
                    <a:pt x="77060" y="178480"/>
                  </a:lnTo>
                  <a:lnTo>
                    <a:pt x="86537" y="187222"/>
                  </a:lnTo>
                  <a:lnTo>
                    <a:pt x="89386" y="193617"/>
                  </a:lnTo>
                  <a:lnTo>
                    <a:pt x="89473" y="200649"/>
                  </a:lnTo>
                  <a:lnTo>
                    <a:pt x="65006" y="200649"/>
                  </a:lnTo>
                  <a:lnTo>
                    <a:pt x="24462" y="203427"/>
                  </a:lnTo>
                  <a:lnTo>
                    <a:pt x="41765" y="1593375"/>
                  </a:lnTo>
                  <a:lnTo>
                    <a:pt x="82389" y="1597017"/>
                  </a:lnTo>
                  <a:lnTo>
                    <a:pt x="106856" y="1597017"/>
                  </a:lnTo>
                  <a:lnTo>
                    <a:pt x="106939" y="1603635"/>
                  </a:lnTo>
                  <a:lnTo>
                    <a:pt x="104089" y="1610270"/>
                  </a:lnTo>
                  <a:lnTo>
                    <a:pt x="94469" y="1619177"/>
                  </a:lnTo>
                  <a:lnTo>
                    <a:pt x="88526" y="1621486"/>
                  </a:lnTo>
                  <a:close/>
                </a:path>
                <a:path w="2661284" h="1823085">
                  <a:moveTo>
                    <a:pt x="106856" y="1597017"/>
                  </a:moveTo>
                  <a:lnTo>
                    <a:pt x="82389" y="1597017"/>
                  </a:lnTo>
                  <a:lnTo>
                    <a:pt x="65006" y="200649"/>
                  </a:lnTo>
                  <a:lnTo>
                    <a:pt x="89473" y="200649"/>
                  </a:lnTo>
                  <a:lnTo>
                    <a:pt x="106856" y="1597017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7" name="object 29"/>
          <p:cNvGrpSpPr/>
          <p:nvPr/>
        </p:nvGrpSpPr>
        <p:grpSpPr>
          <a:xfrm>
            <a:off x="12238560" y="5096520"/>
            <a:ext cx="3666600" cy="1958400"/>
            <a:chOff x="12238560" y="5096520"/>
            <a:chExt cx="3666600" cy="1958400"/>
          </a:xfrm>
        </p:grpSpPr>
        <p:sp>
          <p:nvSpPr>
            <p:cNvPr id="278" name="object 30"/>
            <p:cNvSpPr/>
            <p:nvPr/>
          </p:nvSpPr>
          <p:spPr>
            <a:xfrm>
              <a:off x="12406320" y="6617880"/>
              <a:ext cx="425160" cy="425160"/>
            </a:xfrm>
            <a:custGeom>
              <a:avLst/>
              <a:gdLst>
                <a:gd name="textAreaLeft" fmla="*/ 0 w 425160"/>
                <a:gd name="textAreaRight" fmla="*/ 425520 w 425160"/>
                <a:gd name="textAreaTop" fmla="*/ 0 h 425160"/>
                <a:gd name="textAreaBottom" fmla="*/ 425520 h 425160"/>
              </a:gdLst>
              <a:ahLst/>
              <a:rect l="textAreaLeft" t="textAreaTop" r="textAreaRight" b="textAreaBottom"/>
              <a:pathLst>
                <a:path w="425450" h="425450">
                  <a:moveTo>
                    <a:pt x="219474" y="425091"/>
                  </a:moveTo>
                  <a:lnTo>
                    <a:pt x="205554" y="425091"/>
                  </a:lnTo>
                  <a:lnTo>
                    <a:pt x="198611" y="424750"/>
                  </a:lnTo>
                  <a:lnTo>
                    <a:pt x="157485" y="417960"/>
                  </a:lnTo>
                  <a:lnTo>
                    <a:pt x="118474" y="403275"/>
                  </a:lnTo>
                  <a:lnTo>
                    <a:pt x="83077" y="381262"/>
                  </a:lnTo>
                  <a:lnTo>
                    <a:pt x="52654" y="352764"/>
                  </a:lnTo>
                  <a:lnTo>
                    <a:pt x="28374" y="318878"/>
                  </a:lnTo>
                  <a:lnTo>
                    <a:pt x="11171" y="280905"/>
                  </a:lnTo>
                  <a:lnTo>
                    <a:pt x="1705" y="240306"/>
                  </a:lnTo>
                  <a:lnTo>
                    <a:pt x="0" y="219507"/>
                  </a:lnTo>
                  <a:lnTo>
                    <a:pt x="0" y="205584"/>
                  </a:lnTo>
                  <a:lnTo>
                    <a:pt x="5441" y="164252"/>
                  </a:lnTo>
                  <a:lnTo>
                    <a:pt x="18840" y="124776"/>
                  </a:lnTo>
                  <a:lnTo>
                    <a:pt x="39681" y="88673"/>
                  </a:lnTo>
                  <a:lnTo>
                    <a:pt x="67165" y="57330"/>
                  </a:lnTo>
                  <a:lnTo>
                    <a:pt x="100235" y="31952"/>
                  </a:lnTo>
                  <a:lnTo>
                    <a:pt x="137619" y="13515"/>
                  </a:lnTo>
                  <a:lnTo>
                    <a:pt x="177881" y="2725"/>
                  </a:lnTo>
                  <a:lnTo>
                    <a:pt x="205554" y="0"/>
                  </a:lnTo>
                  <a:lnTo>
                    <a:pt x="219474" y="0"/>
                  </a:lnTo>
                  <a:lnTo>
                    <a:pt x="260800" y="5442"/>
                  </a:lnTo>
                  <a:lnTo>
                    <a:pt x="300270" y="18843"/>
                  </a:lnTo>
                  <a:lnTo>
                    <a:pt x="336368" y="39687"/>
                  </a:lnTo>
                  <a:lnTo>
                    <a:pt x="367707" y="67175"/>
                  </a:lnTo>
                  <a:lnTo>
                    <a:pt x="393081" y="100249"/>
                  </a:lnTo>
                  <a:lnTo>
                    <a:pt x="411516" y="137639"/>
                  </a:lnTo>
                  <a:lnTo>
                    <a:pt x="422304" y="177907"/>
                  </a:lnTo>
                  <a:lnTo>
                    <a:pt x="425029" y="205584"/>
                  </a:lnTo>
                  <a:lnTo>
                    <a:pt x="425029" y="212545"/>
                  </a:lnTo>
                  <a:lnTo>
                    <a:pt x="425029" y="219507"/>
                  </a:lnTo>
                  <a:lnTo>
                    <a:pt x="419588" y="260838"/>
                  </a:lnTo>
                  <a:lnTo>
                    <a:pt x="406189" y="300314"/>
                  </a:lnTo>
                  <a:lnTo>
                    <a:pt x="385347" y="336417"/>
                  </a:lnTo>
                  <a:lnTo>
                    <a:pt x="357863" y="367760"/>
                  </a:lnTo>
                  <a:lnTo>
                    <a:pt x="324794" y="393138"/>
                  </a:lnTo>
                  <a:lnTo>
                    <a:pt x="287410" y="411576"/>
                  </a:lnTo>
                  <a:lnTo>
                    <a:pt x="247148" y="422365"/>
                  </a:lnTo>
                  <a:lnTo>
                    <a:pt x="226418" y="424750"/>
                  </a:lnTo>
                  <a:lnTo>
                    <a:pt x="219474" y="425091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object 31"/>
            <p:cNvSpPr/>
            <p:nvPr/>
          </p:nvSpPr>
          <p:spPr>
            <a:xfrm>
              <a:off x="12394080" y="6605640"/>
              <a:ext cx="449280" cy="449280"/>
            </a:xfrm>
            <a:custGeom>
              <a:avLst/>
              <a:gdLst>
                <a:gd name="textAreaLeft" fmla="*/ 0 w 449280"/>
                <a:gd name="textAreaRight" fmla="*/ 449640 w 449280"/>
                <a:gd name="textAreaTop" fmla="*/ 0 h 449280"/>
                <a:gd name="textAreaBottom" fmla="*/ 449640 h 449280"/>
              </a:gdLst>
              <a:ahLst/>
              <a:rect l="textAreaLeft" t="textAreaTop" r="textAreaRight" b="textAreaBottom"/>
              <a:pathLst>
                <a:path w="449579" h="449579">
                  <a:moveTo>
                    <a:pt x="224744" y="449554"/>
                  </a:moveTo>
                  <a:lnTo>
                    <a:pt x="179507" y="444979"/>
                  </a:lnTo>
                  <a:lnTo>
                    <a:pt x="137346" y="431862"/>
                  </a:lnTo>
                  <a:lnTo>
                    <a:pt x="99174" y="411114"/>
                  </a:lnTo>
                  <a:lnTo>
                    <a:pt x="65900" y="383644"/>
                  </a:lnTo>
                  <a:lnTo>
                    <a:pt x="38434" y="350365"/>
                  </a:lnTo>
                  <a:lnTo>
                    <a:pt x="17689" y="312187"/>
                  </a:lnTo>
                  <a:lnTo>
                    <a:pt x="4574" y="270021"/>
                  </a:lnTo>
                  <a:lnTo>
                    <a:pt x="0" y="224777"/>
                  </a:lnTo>
                  <a:lnTo>
                    <a:pt x="4574" y="179533"/>
                  </a:lnTo>
                  <a:lnTo>
                    <a:pt x="17689" y="137367"/>
                  </a:lnTo>
                  <a:lnTo>
                    <a:pt x="38434" y="99188"/>
                  </a:lnTo>
                  <a:lnTo>
                    <a:pt x="65900" y="65909"/>
                  </a:lnTo>
                  <a:lnTo>
                    <a:pt x="99174" y="38440"/>
                  </a:lnTo>
                  <a:lnTo>
                    <a:pt x="137346" y="17691"/>
                  </a:lnTo>
                  <a:lnTo>
                    <a:pt x="179507" y="4574"/>
                  </a:lnTo>
                  <a:lnTo>
                    <a:pt x="224744" y="0"/>
                  </a:lnTo>
                  <a:lnTo>
                    <a:pt x="269981" y="4574"/>
                  </a:lnTo>
                  <a:lnTo>
                    <a:pt x="312141" y="17691"/>
                  </a:lnTo>
                  <a:lnTo>
                    <a:pt x="324609" y="24468"/>
                  </a:lnTo>
                  <a:lnTo>
                    <a:pt x="224744" y="24468"/>
                  </a:lnTo>
                  <a:lnTo>
                    <a:pt x="178877" y="29768"/>
                  </a:lnTo>
                  <a:lnTo>
                    <a:pt x="136743" y="44859"/>
                  </a:lnTo>
                  <a:lnTo>
                    <a:pt x="99553" y="68529"/>
                  </a:lnTo>
                  <a:lnTo>
                    <a:pt x="68519" y="99568"/>
                  </a:lnTo>
                  <a:lnTo>
                    <a:pt x="44852" y="136763"/>
                  </a:lnTo>
                  <a:lnTo>
                    <a:pt x="29763" y="178903"/>
                  </a:lnTo>
                  <a:lnTo>
                    <a:pt x="24464" y="224777"/>
                  </a:lnTo>
                  <a:lnTo>
                    <a:pt x="29763" y="270650"/>
                  </a:lnTo>
                  <a:lnTo>
                    <a:pt x="44852" y="312790"/>
                  </a:lnTo>
                  <a:lnTo>
                    <a:pt x="68519" y="349986"/>
                  </a:lnTo>
                  <a:lnTo>
                    <a:pt x="99553" y="381024"/>
                  </a:lnTo>
                  <a:lnTo>
                    <a:pt x="136743" y="404695"/>
                  </a:lnTo>
                  <a:lnTo>
                    <a:pt x="178877" y="419786"/>
                  </a:lnTo>
                  <a:lnTo>
                    <a:pt x="224744" y="425085"/>
                  </a:lnTo>
                  <a:lnTo>
                    <a:pt x="324609" y="425085"/>
                  </a:lnTo>
                  <a:lnTo>
                    <a:pt x="312141" y="431862"/>
                  </a:lnTo>
                  <a:lnTo>
                    <a:pt x="269981" y="444979"/>
                  </a:lnTo>
                  <a:lnTo>
                    <a:pt x="224744" y="449554"/>
                  </a:lnTo>
                  <a:close/>
                </a:path>
                <a:path w="449579" h="449579">
                  <a:moveTo>
                    <a:pt x="324609" y="425085"/>
                  </a:moveTo>
                  <a:lnTo>
                    <a:pt x="224744" y="425085"/>
                  </a:lnTo>
                  <a:lnTo>
                    <a:pt x="270611" y="419786"/>
                  </a:lnTo>
                  <a:lnTo>
                    <a:pt x="312745" y="404695"/>
                  </a:lnTo>
                  <a:lnTo>
                    <a:pt x="349934" y="381024"/>
                  </a:lnTo>
                  <a:lnTo>
                    <a:pt x="380969" y="349986"/>
                  </a:lnTo>
                  <a:lnTo>
                    <a:pt x="404636" y="312790"/>
                  </a:lnTo>
                  <a:lnTo>
                    <a:pt x="419725" y="270650"/>
                  </a:lnTo>
                  <a:lnTo>
                    <a:pt x="425023" y="224777"/>
                  </a:lnTo>
                  <a:lnTo>
                    <a:pt x="419725" y="178903"/>
                  </a:lnTo>
                  <a:lnTo>
                    <a:pt x="404636" y="136763"/>
                  </a:lnTo>
                  <a:lnTo>
                    <a:pt x="380969" y="99568"/>
                  </a:lnTo>
                  <a:lnTo>
                    <a:pt x="349934" y="68529"/>
                  </a:lnTo>
                  <a:lnTo>
                    <a:pt x="312745" y="44859"/>
                  </a:lnTo>
                  <a:lnTo>
                    <a:pt x="270611" y="29768"/>
                  </a:lnTo>
                  <a:lnTo>
                    <a:pt x="224744" y="24468"/>
                  </a:lnTo>
                  <a:lnTo>
                    <a:pt x="324609" y="24468"/>
                  </a:lnTo>
                  <a:lnTo>
                    <a:pt x="383588" y="65909"/>
                  </a:lnTo>
                  <a:lnTo>
                    <a:pt x="411053" y="99188"/>
                  </a:lnTo>
                  <a:lnTo>
                    <a:pt x="431799" y="137367"/>
                  </a:lnTo>
                  <a:lnTo>
                    <a:pt x="444914" y="179533"/>
                  </a:lnTo>
                  <a:lnTo>
                    <a:pt x="449488" y="224777"/>
                  </a:lnTo>
                  <a:lnTo>
                    <a:pt x="444914" y="270021"/>
                  </a:lnTo>
                  <a:lnTo>
                    <a:pt x="431799" y="312187"/>
                  </a:lnTo>
                  <a:lnTo>
                    <a:pt x="411053" y="350365"/>
                  </a:lnTo>
                  <a:lnTo>
                    <a:pt x="383588" y="383644"/>
                  </a:lnTo>
                  <a:lnTo>
                    <a:pt x="350314" y="411114"/>
                  </a:lnTo>
                  <a:lnTo>
                    <a:pt x="324609" y="42508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80" name="object 32" descr=""/>
            <p:cNvPicPr/>
            <p:nvPr/>
          </p:nvPicPr>
          <p:blipFill>
            <a:blip r:embed="rId3"/>
            <a:stretch/>
          </p:blipFill>
          <p:spPr>
            <a:xfrm>
              <a:off x="12495600" y="6707160"/>
              <a:ext cx="246240" cy="246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" name="object 33"/>
            <p:cNvSpPr/>
            <p:nvPr/>
          </p:nvSpPr>
          <p:spPr>
            <a:xfrm>
              <a:off x="12483360" y="6694920"/>
              <a:ext cx="270720" cy="27072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270720"/>
                <a:gd name="textAreaBottom" fmla="*/ 271080 h 270720"/>
              </a:gdLst>
              <a:ahLst/>
              <a:rect l="textAreaLeft" t="textAreaTop" r="textAreaRight" b="textAreaBottom"/>
              <a:pathLst>
                <a:path w="271145" h="271145">
                  <a:moveTo>
                    <a:pt x="135489" y="271018"/>
                  </a:moveTo>
                  <a:lnTo>
                    <a:pt x="92710" y="264098"/>
                  </a:lnTo>
                  <a:lnTo>
                    <a:pt x="55522" y="244838"/>
                  </a:lnTo>
                  <a:lnTo>
                    <a:pt x="26176" y="215487"/>
                  </a:lnTo>
                  <a:lnTo>
                    <a:pt x="6918" y="178294"/>
                  </a:lnTo>
                  <a:lnTo>
                    <a:pt x="0" y="135509"/>
                  </a:lnTo>
                  <a:lnTo>
                    <a:pt x="6918" y="92723"/>
                  </a:lnTo>
                  <a:lnTo>
                    <a:pt x="26176" y="55530"/>
                  </a:lnTo>
                  <a:lnTo>
                    <a:pt x="55522" y="26179"/>
                  </a:lnTo>
                  <a:lnTo>
                    <a:pt x="92710" y="6919"/>
                  </a:lnTo>
                  <a:lnTo>
                    <a:pt x="135489" y="0"/>
                  </a:lnTo>
                  <a:lnTo>
                    <a:pt x="178268" y="6919"/>
                  </a:lnTo>
                  <a:lnTo>
                    <a:pt x="212151" y="24468"/>
                  </a:lnTo>
                  <a:lnTo>
                    <a:pt x="135489" y="24468"/>
                  </a:lnTo>
                  <a:lnTo>
                    <a:pt x="92315" y="33208"/>
                  </a:lnTo>
                  <a:lnTo>
                    <a:pt x="57020" y="57028"/>
                  </a:lnTo>
                  <a:lnTo>
                    <a:pt x="33203" y="92328"/>
                  </a:lnTo>
                  <a:lnTo>
                    <a:pt x="24465" y="135509"/>
                  </a:lnTo>
                  <a:lnTo>
                    <a:pt x="33203" y="178689"/>
                  </a:lnTo>
                  <a:lnTo>
                    <a:pt x="57020" y="213989"/>
                  </a:lnTo>
                  <a:lnTo>
                    <a:pt x="92315" y="237809"/>
                  </a:lnTo>
                  <a:lnTo>
                    <a:pt x="135489" y="246549"/>
                  </a:lnTo>
                  <a:lnTo>
                    <a:pt x="212151" y="246549"/>
                  </a:lnTo>
                  <a:lnTo>
                    <a:pt x="178268" y="264098"/>
                  </a:lnTo>
                  <a:lnTo>
                    <a:pt x="135489" y="271018"/>
                  </a:lnTo>
                  <a:close/>
                </a:path>
                <a:path w="271145" h="271145">
                  <a:moveTo>
                    <a:pt x="212151" y="246549"/>
                  </a:moveTo>
                  <a:lnTo>
                    <a:pt x="135489" y="246549"/>
                  </a:lnTo>
                  <a:lnTo>
                    <a:pt x="178663" y="237809"/>
                  </a:lnTo>
                  <a:lnTo>
                    <a:pt x="213958" y="213989"/>
                  </a:lnTo>
                  <a:lnTo>
                    <a:pt x="237774" y="178689"/>
                  </a:lnTo>
                  <a:lnTo>
                    <a:pt x="246513" y="135509"/>
                  </a:lnTo>
                  <a:lnTo>
                    <a:pt x="237774" y="92328"/>
                  </a:lnTo>
                  <a:lnTo>
                    <a:pt x="213958" y="57028"/>
                  </a:lnTo>
                  <a:lnTo>
                    <a:pt x="178663" y="33208"/>
                  </a:lnTo>
                  <a:lnTo>
                    <a:pt x="135489" y="24468"/>
                  </a:lnTo>
                  <a:lnTo>
                    <a:pt x="212151" y="24468"/>
                  </a:lnTo>
                  <a:lnTo>
                    <a:pt x="215455" y="26179"/>
                  </a:lnTo>
                  <a:lnTo>
                    <a:pt x="244802" y="55530"/>
                  </a:lnTo>
                  <a:lnTo>
                    <a:pt x="264059" y="92723"/>
                  </a:lnTo>
                  <a:lnTo>
                    <a:pt x="270978" y="135509"/>
                  </a:lnTo>
                  <a:lnTo>
                    <a:pt x="264059" y="178294"/>
                  </a:lnTo>
                  <a:lnTo>
                    <a:pt x="244802" y="215487"/>
                  </a:lnTo>
                  <a:lnTo>
                    <a:pt x="215455" y="244838"/>
                  </a:lnTo>
                  <a:lnTo>
                    <a:pt x="212151" y="2465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object 34"/>
            <p:cNvSpPr/>
            <p:nvPr/>
          </p:nvSpPr>
          <p:spPr>
            <a:xfrm>
              <a:off x="12419280" y="6565680"/>
              <a:ext cx="269640" cy="33624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336240"/>
                <a:gd name="textAreaBottom" fmla="*/ 336600 h 336240"/>
              </a:gdLst>
              <a:ahLst/>
              <a:rect l="textAreaLeft" t="textAreaTop" r="textAreaRight" b="textAreaBottom"/>
              <a:pathLst>
                <a:path w="269875" h="336550">
                  <a:moveTo>
                    <a:pt x="199618" y="335999"/>
                  </a:moveTo>
                  <a:lnTo>
                    <a:pt x="154428" y="319926"/>
                  </a:lnTo>
                  <a:lnTo>
                    <a:pt x="0" y="118492"/>
                  </a:lnTo>
                  <a:lnTo>
                    <a:pt x="0" y="0"/>
                  </a:lnTo>
                  <a:lnTo>
                    <a:pt x="178312" y="0"/>
                  </a:lnTo>
                  <a:lnTo>
                    <a:pt x="178312" y="118183"/>
                  </a:lnTo>
                  <a:lnTo>
                    <a:pt x="254299" y="218666"/>
                  </a:lnTo>
                  <a:lnTo>
                    <a:pt x="266972" y="244104"/>
                  </a:lnTo>
                  <a:lnTo>
                    <a:pt x="269682" y="271621"/>
                  </a:lnTo>
                  <a:lnTo>
                    <a:pt x="262337" y="297942"/>
                  </a:lnTo>
                  <a:lnTo>
                    <a:pt x="244842" y="319789"/>
                  </a:lnTo>
                  <a:lnTo>
                    <a:pt x="234379" y="326933"/>
                  </a:lnTo>
                  <a:lnTo>
                    <a:pt x="223178" y="331993"/>
                  </a:lnTo>
                  <a:lnTo>
                    <a:pt x="211503" y="335003"/>
                  </a:lnTo>
                  <a:lnTo>
                    <a:pt x="199618" y="335999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object 35"/>
            <p:cNvSpPr/>
            <p:nvPr/>
          </p:nvSpPr>
          <p:spPr>
            <a:xfrm>
              <a:off x="12407040" y="6553440"/>
              <a:ext cx="293760" cy="3603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294004" h="360679">
                  <a:moveTo>
                    <a:pt x="211850" y="360469"/>
                  </a:moveTo>
                  <a:lnTo>
                    <a:pt x="174537" y="351786"/>
                  </a:lnTo>
                  <a:lnTo>
                    <a:pt x="145117" y="327287"/>
                  </a:lnTo>
                  <a:lnTo>
                    <a:pt x="864" y="135971"/>
                  </a:lnTo>
                  <a:lnTo>
                    <a:pt x="0" y="133382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197300" y="0"/>
                  </a:lnTo>
                  <a:lnTo>
                    <a:pt x="202776" y="5476"/>
                  </a:lnTo>
                  <a:lnTo>
                    <a:pt x="202776" y="24468"/>
                  </a:lnTo>
                  <a:lnTo>
                    <a:pt x="24465" y="24468"/>
                  </a:lnTo>
                  <a:lnTo>
                    <a:pt x="24465" y="126628"/>
                  </a:lnTo>
                  <a:lnTo>
                    <a:pt x="164645" y="312539"/>
                  </a:lnTo>
                  <a:lnTo>
                    <a:pt x="198156" y="334431"/>
                  </a:lnTo>
                  <a:lnTo>
                    <a:pt x="211850" y="336000"/>
                  </a:lnTo>
                  <a:lnTo>
                    <a:pt x="269242" y="336000"/>
                  </a:lnTo>
                  <a:lnTo>
                    <a:pt x="264826" y="341488"/>
                  </a:lnTo>
                  <a:lnTo>
                    <a:pt x="252947" y="349617"/>
                  </a:lnTo>
                  <a:lnTo>
                    <a:pt x="239942" y="355568"/>
                  </a:lnTo>
                  <a:lnTo>
                    <a:pt x="226135" y="359224"/>
                  </a:lnTo>
                  <a:lnTo>
                    <a:pt x="211850" y="360469"/>
                  </a:lnTo>
                  <a:close/>
                </a:path>
                <a:path w="294004" h="360679">
                  <a:moveTo>
                    <a:pt x="269242" y="336000"/>
                  </a:moveTo>
                  <a:lnTo>
                    <a:pt x="211850" y="336000"/>
                  </a:lnTo>
                  <a:lnTo>
                    <a:pt x="222010" y="335137"/>
                  </a:lnTo>
                  <a:lnTo>
                    <a:pt x="231729" y="332578"/>
                  </a:lnTo>
                  <a:lnTo>
                    <a:pt x="240876" y="328369"/>
                  </a:lnTo>
                  <a:lnTo>
                    <a:pt x="249320" y="322560"/>
                  </a:lnTo>
                  <a:lnTo>
                    <a:pt x="263541" y="304757"/>
                  </a:lnTo>
                  <a:lnTo>
                    <a:pt x="269684" y="282955"/>
                  </a:lnTo>
                  <a:lnTo>
                    <a:pt x="267508" y="259886"/>
                  </a:lnTo>
                  <a:lnTo>
                    <a:pt x="256775" y="238281"/>
                  </a:lnTo>
                  <a:lnTo>
                    <a:pt x="179179" y="135676"/>
                  </a:lnTo>
                  <a:lnTo>
                    <a:pt x="178411" y="133382"/>
                  </a:lnTo>
                  <a:lnTo>
                    <a:pt x="178311" y="24468"/>
                  </a:lnTo>
                  <a:lnTo>
                    <a:pt x="202776" y="24468"/>
                  </a:lnTo>
                  <a:lnTo>
                    <a:pt x="202776" y="126313"/>
                  </a:lnTo>
                  <a:lnTo>
                    <a:pt x="276286" y="223522"/>
                  </a:lnTo>
                  <a:lnTo>
                    <a:pt x="291109" y="253601"/>
                  </a:lnTo>
                  <a:lnTo>
                    <a:pt x="293892" y="285837"/>
                  </a:lnTo>
                  <a:lnTo>
                    <a:pt x="285007" y="316408"/>
                  </a:lnTo>
                  <a:lnTo>
                    <a:pt x="269242" y="336000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4" name="object 36"/>
            <p:cNvSpPr/>
            <p:nvPr/>
          </p:nvSpPr>
          <p:spPr>
            <a:xfrm>
              <a:off x="12370320" y="6518520"/>
              <a:ext cx="285480" cy="8676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85750" h="86995">
                  <a:moveTo>
                    <a:pt x="285476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85476" y="0"/>
                  </a:lnTo>
                  <a:lnTo>
                    <a:pt x="285476" y="86435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object 37"/>
            <p:cNvSpPr/>
            <p:nvPr/>
          </p:nvSpPr>
          <p:spPr>
            <a:xfrm>
              <a:off x="12358080" y="6506280"/>
              <a:ext cx="310320" cy="11088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10515" h="111125">
                  <a:moveTo>
                    <a:pt x="304466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304466" y="0"/>
                  </a:lnTo>
                  <a:lnTo>
                    <a:pt x="309941" y="5476"/>
                  </a:lnTo>
                  <a:lnTo>
                    <a:pt x="309941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309941" y="86432"/>
                  </a:lnTo>
                  <a:lnTo>
                    <a:pt x="309941" y="105425"/>
                  </a:lnTo>
                  <a:lnTo>
                    <a:pt x="304466" y="110901"/>
                  </a:lnTo>
                  <a:close/>
                </a:path>
                <a:path w="310515" h="111125">
                  <a:moveTo>
                    <a:pt x="309941" y="86432"/>
                  </a:moveTo>
                  <a:lnTo>
                    <a:pt x="285476" y="86432"/>
                  </a:lnTo>
                  <a:lnTo>
                    <a:pt x="285476" y="24468"/>
                  </a:lnTo>
                  <a:lnTo>
                    <a:pt x="309941" y="24468"/>
                  </a:lnTo>
                  <a:lnTo>
                    <a:pt x="309941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" name="object 38"/>
            <p:cNvSpPr/>
            <p:nvPr/>
          </p:nvSpPr>
          <p:spPr>
            <a:xfrm>
              <a:off x="12407040" y="6432120"/>
              <a:ext cx="211680" cy="867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12090" h="86995">
                  <a:moveTo>
                    <a:pt x="211807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11807" y="0"/>
                  </a:lnTo>
                  <a:lnTo>
                    <a:pt x="211807" y="86435"/>
                  </a:lnTo>
                  <a:close/>
                </a:path>
              </a:pathLst>
            </a:custGeom>
            <a:solidFill>
              <a:srgbClr val="135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object 39"/>
            <p:cNvSpPr/>
            <p:nvPr/>
          </p:nvSpPr>
          <p:spPr>
            <a:xfrm>
              <a:off x="12394800" y="6419880"/>
              <a:ext cx="236520" cy="11088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236854" h="111125">
                  <a:moveTo>
                    <a:pt x="230792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230792" y="0"/>
                  </a:lnTo>
                  <a:lnTo>
                    <a:pt x="236268" y="5475"/>
                  </a:lnTo>
                  <a:lnTo>
                    <a:pt x="236268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236268" y="86432"/>
                  </a:lnTo>
                  <a:lnTo>
                    <a:pt x="236268" y="105425"/>
                  </a:lnTo>
                  <a:lnTo>
                    <a:pt x="230792" y="110901"/>
                  </a:lnTo>
                  <a:close/>
                </a:path>
                <a:path w="236854" h="111125">
                  <a:moveTo>
                    <a:pt x="236268" y="86432"/>
                  </a:moveTo>
                  <a:lnTo>
                    <a:pt x="211803" y="86432"/>
                  </a:lnTo>
                  <a:lnTo>
                    <a:pt x="211803" y="24468"/>
                  </a:lnTo>
                  <a:lnTo>
                    <a:pt x="236268" y="24468"/>
                  </a:lnTo>
                  <a:lnTo>
                    <a:pt x="236268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object 40"/>
            <p:cNvSpPr/>
            <p:nvPr/>
          </p:nvSpPr>
          <p:spPr>
            <a:xfrm>
              <a:off x="12250800" y="6379200"/>
              <a:ext cx="3642480" cy="65160"/>
            </a:xfrm>
            <a:custGeom>
              <a:avLst/>
              <a:gdLst>
                <a:gd name="textAreaLeft" fmla="*/ 0 w 3642480"/>
                <a:gd name="textAreaRight" fmla="*/ 3642840 w 3642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3642994" h="65404">
                  <a:moveTo>
                    <a:pt x="3610030" y="65050"/>
                  </a:moveTo>
                  <a:lnTo>
                    <a:pt x="32516" y="65050"/>
                  </a:lnTo>
                  <a:lnTo>
                    <a:pt x="19871" y="62490"/>
                  </a:lnTo>
                  <a:lnTo>
                    <a:pt x="9534" y="55512"/>
                  </a:lnTo>
                  <a:lnTo>
                    <a:pt x="2559" y="45172"/>
                  </a:lnTo>
                  <a:lnTo>
                    <a:pt x="0" y="32525"/>
                  </a:lnTo>
                  <a:lnTo>
                    <a:pt x="2559" y="19877"/>
                  </a:lnTo>
                  <a:lnTo>
                    <a:pt x="9534" y="9537"/>
                  </a:lnTo>
                  <a:lnTo>
                    <a:pt x="19871" y="2560"/>
                  </a:lnTo>
                  <a:lnTo>
                    <a:pt x="32516" y="0"/>
                  </a:lnTo>
                  <a:lnTo>
                    <a:pt x="3610030" y="0"/>
                  </a:lnTo>
                  <a:lnTo>
                    <a:pt x="3622675" y="2560"/>
                  </a:lnTo>
                  <a:lnTo>
                    <a:pt x="3633012" y="9537"/>
                  </a:lnTo>
                  <a:lnTo>
                    <a:pt x="3639987" y="19877"/>
                  </a:lnTo>
                  <a:lnTo>
                    <a:pt x="3642546" y="32525"/>
                  </a:lnTo>
                  <a:lnTo>
                    <a:pt x="3639987" y="45172"/>
                  </a:lnTo>
                  <a:lnTo>
                    <a:pt x="3633012" y="55512"/>
                  </a:lnTo>
                  <a:lnTo>
                    <a:pt x="3622675" y="62490"/>
                  </a:lnTo>
                  <a:lnTo>
                    <a:pt x="3610030" y="6505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object 41"/>
            <p:cNvSpPr/>
            <p:nvPr/>
          </p:nvSpPr>
          <p:spPr>
            <a:xfrm>
              <a:off x="12238560" y="6366960"/>
              <a:ext cx="3666600" cy="89280"/>
            </a:xfrm>
            <a:custGeom>
              <a:avLst/>
              <a:gdLst>
                <a:gd name="textAreaLeft" fmla="*/ 0 w 3666600"/>
                <a:gd name="textAreaRight" fmla="*/ 3666960 w 366660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667125" h="89535">
                  <a:moveTo>
                    <a:pt x="3622263" y="89515"/>
                  </a:moveTo>
                  <a:lnTo>
                    <a:pt x="44751" y="89515"/>
                  </a:lnTo>
                  <a:lnTo>
                    <a:pt x="27348" y="85992"/>
                  </a:lnTo>
                  <a:lnTo>
                    <a:pt x="13122" y="76391"/>
                  </a:lnTo>
                  <a:lnTo>
                    <a:pt x="3522" y="62162"/>
                  </a:lnTo>
                  <a:lnTo>
                    <a:pt x="0" y="44757"/>
                  </a:lnTo>
                  <a:lnTo>
                    <a:pt x="3522" y="27352"/>
                  </a:lnTo>
                  <a:lnTo>
                    <a:pt x="13122" y="13123"/>
                  </a:lnTo>
                  <a:lnTo>
                    <a:pt x="27348" y="3522"/>
                  </a:lnTo>
                  <a:lnTo>
                    <a:pt x="44751" y="0"/>
                  </a:lnTo>
                  <a:lnTo>
                    <a:pt x="3622263" y="0"/>
                  </a:lnTo>
                  <a:lnTo>
                    <a:pt x="3639665" y="3522"/>
                  </a:lnTo>
                  <a:lnTo>
                    <a:pt x="3653892" y="13123"/>
                  </a:lnTo>
                  <a:lnTo>
                    <a:pt x="3661546" y="24468"/>
                  </a:lnTo>
                  <a:lnTo>
                    <a:pt x="44751" y="24468"/>
                  </a:lnTo>
                  <a:lnTo>
                    <a:pt x="36854" y="26062"/>
                  </a:lnTo>
                  <a:lnTo>
                    <a:pt x="30406" y="30410"/>
                  </a:lnTo>
                  <a:lnTo>
                    <a:pt x="26059" y="36859"/>
                  </a:lnTo>
                  <a:lnTo>
                    <a:pt x="24465" y="44757"/>
                  </a:lnTo>
                  <a:lnTo>
                    <a:pt x="26059" y="52655"/>
                  </a:lnTo>
                  <a:lnTo>
                    <a:pt x="30406" y="59104"/>
                  </a:lnTo>
                  <a:lnTo>
                    <a:pt x="36854" y="63452"/>
                  </a:lnTo>
                  <a:lnTo>
                    <a:pt x="44751" y="65046"/>
                  </a:lnTo>
                  <a:lnTo>
                    <a:pt x="3661546" y="65046"/>
                  </a:lnTo>
                  <a:lnTo>
                    <a:pt x="3653892" y="76391"/>
                  </a:lnTo>
                  <a:lnTo>
                    <a:pt x="3639665" y="85992"/>
                  </a:lnTo>
                  <a:lnTo>
                    <a:pt x="3622263" y="89515"/>
                  </a:lnTo>
                  <a:close/>
                </a:path>
                <a:path w="3667125" h="89535">
                  <a:moveTo>
                    <a:pt x="3661546" y="65046"/>
                  </a:moveTo>
                  <a:lnTo>
                    <a:pt x="3622263" y="65046"/>
                  </a:lnTo>
                  <a:lnTo>
                    <a:pt x="3630159" y="63452"/>
                  </a:lnTo>
                  <a:lnTo>
                    <a:pt x="3636608" y="59104"/>
                  </a:lnTo>
                  <a:lnTo>
                    <a:pt x="3640955" y="52655"/>
                  </a:lnTo>
                  <a:lnTo>
                    <a:pt x="3642549" y="44757"/>
                  </a:lnTo>
                  <a:lnTo>
                    <a:pt x="3640955" y="36859"/>
                  </a:lnTo>
                  <a:lnTo>
                    <a:pt x="3636608" y="30410"/>
                  </a:lnTo>
                  <a:lnTo>
                    <a:pt x="3630159" y="26062"/>
                  </a:lnTo>
                  <a:lnTo>
                    <a:pt x="3622263" y="24468"/>
                  </a:lnTo>
                  <a:lnTo>
                    <a:pt x="3661546" y="24468"/>
                  </a:lnTo>
                  <a:lnTo>
                    <a:pt x="3663492" y="27352"/>
                  </a:lnTo>
                  <a:lnTo>
                    <a:pt x="3667014" y="44757"/>
                  </a:lnTo>
                  <a:lnTo>
                    <a:pt x="3663492" y="62162"/>
                  </a:lnTo>
                  <a:lnTo>
                    <a:pt x="3661546" y="65046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object 42"/>
            <p:cNvSpPr/>
            <p:nvPr/>
          </p:nvSpPr>
          <p:spPr>
            <a:xfrm>
              <a:off x="14250240" y="5108760"/>
              <a:ext cx="1549080" cy="1335600"/>
            </a:xfrm>
            <a:custGeom>
              <a:avLst/>
              <a:gdLst>
                <a:gd name="textAreaLeft" fmla="*/ 0 w 1549080"/>
                <a:gd name="textAreaRight" fmla="*/ 1549440 w 1549080"/>
                <a:gd name="textAreaTop" fmla="*/ 0 h 1335600"/>
                <a:gd name="textAreaBottom" fmla="*/ 1335960 h 1335600"/>
              </a:gdLst>
              <a:ahLst/>
              <a:rect l="textAreaLeft" t="textAreaTop" r="textAreaRight" b="textAreaBottom"/>
              <a:pathLst>
                <a:path w="1549400" h="1336039">
                  <a:moveTo>
                    <a:pt x="1499939" y="1335580"/>
                  </a:moveTo>
                  <a:lnTo>
                    <a:pt x="1467267" y="1310610"/>
                  </a:lnTo>
                  <a:lnTo>
                    <a:pt x="1483299" y="846917"/>
                  </a:lnTo>
                  <a:lnTo>
                    <a:pt x="824822" y="128981"/>
                  </a:lnTo>
                  <a:lnTo>
                    <a:pt x="108137" y="71271"/>
                  </a:lnTo>
                  <a:lnTo>
                    <a:pt x="730231" y="799996"/>
                  </a:lnTo>
                  <a:lnTo>
                    <a:pt x="732983" y="807877"/>
                  </a:lnTo>
                  <a:lnTo>
                    <a:pt x="716517" y="1304134"/>
                  </a:lnTo>
                  <a:lnTo>
                    <a:pt x="683774" y="1335576"/>
                  </a:lnTo>
                  <a:lnTo>
                    <a:pt x="674253" y="1335270"/>
                  </a:lnTo>
                  <a:lnTo>
                    <a:pt x="666205" y="1331618"/>
                  </a:lnTo>
                  <a:lnTo>
                    <a:pt x="654339" y="1318934"/>
                  </a:lnTo>
                  <a:lnTo>
                    <a:pt x="651230" y="1310658"/>
                  </a:lnTo>
                  <a:lnTo>
                    <a:pt x="667293" y="826435"/>
                  </a:lnTo>
                  <a:lnTo>
                    <a:pt x="7582" y="53656"/>
                  </a:lnTo>
                  <a:lnTo>
                    <a:pt x="2460" y="45457"/>
                  </a:lnTo>
                  <a:lnTo>
                    <a:pt x="0" y="36341"/>
                  </a:lnTo>
                  <a:lnTo>
                    <a:pt x="271" y="26906"/>
                  </a:lnTo>
                  <a:lnTo>
                    <a:pt x="32166" y="0"/>
                  </a:lnTo>
                  <a:lnTo>
                    <a:pt x="35037" y="127"/>
                  </a:lnTo>
                  <a:lnTo>
                    <a:pt x="850971" y="65827"/>
                  </a:lnTo>
                  <a:lnTo>
                    <a:pt x="858561" y="69534"/>
                  </a:lnTo>
                  <a:lnTo>
                    <a:pt x="1546014" y="819064"/>
                  </a:lnTo>
                  <a:lnTo>
                    <a:pt x="1549048" y="827272"/>
                  </a:lnTo>
                  <a:lnTo>
                    <a:pt x="1532567" y="1304178"/>
                  </a:lnTo>
                  <a:lnTo>
                    <a:pt x="1529708" y="1316514"/>
                  </a:lnTo>
                  <a:lnTo>
                    <a:pt x="1522694" y="1326483"/>
                  </a:lnTo>
                  <a:lnTo>
                    <a:pt x="1512495" y="1333150"/>
                  </a:lnTo>
                  <a:lnTo>
                    <a:pt x="1499939" y="133558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object 43"/>
            <p:cNvSpPr/>
            <p:nvPr/>
          </p:nvSpPr>
          <p:spPr>
            <a:xfrm>
              <a:off x="14238360" y="5096520"/>
              <a:ext cx="1573200" cy="1359720"/>
            </a:xfrm>
            <a:custGeom>
              <a:avLst/>
              <a:gdLst>
                <a:gd name="textAreaLeft" fmla="*/ 0 w 1573200"/>
                <a:gd name="textAreaRight" fmla="*/ 1573560 w 1573200"/>
                <a:gd name="textAreaTop" fmla="*/ 0 h 1359720"/>
                <a:gd name="textAreaBottom" fmla="*/ 1360080 h 1359720"/>
              </a:gdLst>
              <a:ahLst/>
              <a:rect l="textAreaLeft" t="textAreaTop" r="textAreaRight" b="textAreaBottom"/>
              <a:pathLst>
                <a:path w="1573530" h="1360170">
                  <a:moveTo>
                    <a:pt x="696047" y="1360044"/>
                  </a:moveTo>
                  <a:lnTo>
                    <a:pt x="658089" y="1338807"/>
                  </a:lnTo>
                  <a:lnTo>
                    <a:pt x="651451" y="1313745"/>
                  </a:lnTo>
                  <a:lnTo>
                    <a:pt x="667066" y="843007"/>
                  </a:lnTo>
                  <a:lnTo>
                    <a:pt x="10426" y="73824"/>
                  </a:lnTo>
                  <a:lnTo>
                    <a:pt x="3381" y="62547"/>
                  </a:lnTo>
                  <a:lnTo>
                    <a:pt x="0" y="50005"/>
                  </a:lnTo>
                  <a:lnTo>
                    <a:pt x="378" y="37018"/>
                  </a:lnTo>
                  <a:lnTo>
                    <a:pt x="32108" y="1697"/>
                  </a:lnTo>
                  <a:lnTo>
                    <a:pt x="44320" y="0"/>
                  </a:lnTo>
                  <a:lnTo>
                    <a:pt x="45636" y="0"/>
                  </a:lnTo>
                  <a:lnTo>
                    <a:pt x="46957" y="58"/>
                  </a:lnTo>
                  <a:lnTo>
                    <a:pt x="350022" y="24468"/>
                  </a:lnTo>
                  <a:lnTo>
                    <a:pt x="36803" y="24469"/>
                  </a:lnTo>
                  <a:lnTo>
                    <a:pt x="29866" y="28758"/>
                  </a:lnTo>
                  <a:lnTo>
                    <a:pt x="22669" y="42856"/>
                  </a:lnTo>
                  <a:lnTo>
                    <a:pt x="23711" y="51696"/>
                  </a:lnTo>
                  <a:lnTo>
                    <a:pt x="691832" y="834335"/>
                  </a:lnTo>
                  <a:lnTo>
                    <a:pt x="675900" y="1314617"/>
                  </a:lnTo>
                  <a:lnTo>
                    <a:pt x="696047" y="1335575"/>
                  </a:lnTo>
                  <a:lnTo>
                    <a:pt x="735522" y="1335575"/>
                  </a:lnTo>
                  <a:lnTo>
                    <a:pt x="727153" y="1347357"/>
                  </a:lnTo>
                  <a:lnTo>
                    <a:pt x="713043" y="1356638"/>
                  </a:lnTo>
                  <a:lnTo>
                    <a:pt x="696047" y="1360044"/>
                  </a:lnTo>
                  <a:close/>
                </a:path>
                <a:path w="1573530" h="1360170">
                  <a:moveTo>
                    <a:pt x="1551774" y="1335580"/>
                  </a:moveTo>
                  <a:lnTo>
                    <a:pt x="1512237" y="1335580"/>
                  </a:lnTo>
                  <a:lnTo>
                    <a:pt x="1519941" y="1334060"/>
                  </a:lnTo>
                  <a:lnTo>
                    <a:pt x="1526306" y="1329897"/>
                  </a:lnTo>
                  <a:lnTo>
                    <a:pt x="1530704" y="1323675"/>
                  </a:lnTo>
                  <a:lnTo>
                    <a:pt x="1532500" y="1315993"/>
                  </a:lnTo>
                  <a:lnTo>
                    <a:pt x="1548871" y="842362"/>
                  </a:lnTo>
                  <a:lnTo>
                    <a:pt x="1546961" y="837183"/>
                  </a:lnTo>
                  <a:lnTo>
                    <a:pt x="863804" y="92338"/>
                  </a:lnTo>
                  <a:lnTo>
                    <a:pt x="859045" y="90012"/>
                  </a:lnTo>
                  <a:lnTo>
                    <a:pt x="45501" y="24494"/>
                  </a:lnTo>
                  <a:lnTo>
                    <a:pt x="44910" y="24468"/>
                  </a:lnTo>
                  <a:lnTo>
                    <a:pt x="350028" y="24469"/>
                  </a:lnTo>
                  <a:lnTo>
                    <a:pt x="855893" y="65213"/>
                  </a:lnTo>
                  <a:lnTo>
                    <a:pt x="1561384" y="816715"/>
                  </a:lnTo>
                  <a:lnTo>
                    <a:pt x="1573139" y="848525"/>
                  </a:lnTo>
                  <a:lnTo>
                    <a:pt x="1556950" y="1316843"/>
                  </a:lnTo>
                  <a:lnTo>
                    <a:pt x="1553016" y="1333815"/>
                  </a:lnTo>
                  <a:lnTo>
                    <a:pt x="1551774" y="1335580"/>
                  </a:lnTo>
                  <a:close/>
                </a:path>
                <a:path w="1573530" h="1360170">
                  <a:moveTo>
                    <a:pt x="735522" y="1335575"/>
                  </a:moveTo>
                  <a:lnTo>
                    <a:pt x="696047" y="1335575"/>
                  </a:lnTo>
                  <a:lnTo>
                    <a:pt x="703712" y="1334060"/>
                  </a:lnTo>
                  <a:lnTo>
                    <a:pt x="710138" y="1329897"/>
                  </a:lnTo>
                  <a:lnTo>
                    <a:pt x="714616" y="1323675"/>
                  </a:lnTo>
                  <a:lnTo>
                    <a:pt x="716442" y="1315993"/>
                  </a:lnTo>
                  <a:lnTo>
                    <a:pt x="732812" y="822756"/>
                  </a:lnTo>
                  <a:lnTo>
                    <a:pt x="731081" y="817817"/>
                  </a:lnTo>
                  <a:lnTo>
                    <a:pt x="91772" y="68934"/>
                  </a:lnTo>
                  <a:lnTo>
                    <a:pt x="453653" y="98076"/>
                  </a:lnTo>
                  <a:lnTo>
                    <a:pt x="148819" y="98076"/>
                  </a:lnTo>
                  <a:lnTo>
                    <a:pt x="746410" y="798087"/>
                  </a:lnTo>
                  <a:lnTo>
                    <a:pt x="751197" y="804882"/>
                  </a:lnTo>
                  <a:lnTo>
                    <a:pt x="754617" y="812363"/>
                  </a:lnTo>
                  <a:lnTo>
                    <a:pt x="756604" y="820340"/>
                  </a:lnTo>
                  <a:lnTo>
                    <a:pt x="757093" y="828627"/>
                  </a:lnTo>
                  <a:lnTo>
                    <a:pt x="741001" y="1313745"/>
                  </a:lnTo>
                  <a:lnTo>
                    <a:pt x="740885" y="1316843"/>
                  </a:lnTo>
                  <a:lnTo>
                    <a:pt x="736923" y="1333603"/>
                  </a:lnTo>
                  <a:lnTo>
                    <a:pt x="735522" y="1335575"/>
                  </a:lnTo>
                  <a:close/>
                </a:path>
                <a:path w="1573530" h="1360170">
                  <a:moveTo>
                    <a:pt x="1512237" y="1360049"/>
                  </a:moveTo>
                  <a:lnTo>
                    <a:pt x="1474132" y="1338807"/>
                  </a:lnTo>
                  <a:lnTo>
                    <a:pt x="1467501" y="1313745"/>
                  </a:lnTo>
                  <a:lnTo>
                    <a:pt x="1483058" y="863737"/>
                  </a:lnTo>
                  <a:lnTo>
                    <a:pt x="831213" y="153028"/>
                  </a:lnTo>
                  <a:lnTo>
                    <a:pt x="148819" y="98076"/>
                  </a:lnTo>
                  <a:lnTo>
                    <a:pt x="453653" y="98076"/>
                  </a:lnTo>
                  <a:lnTo>
                    <a:pt x="842749" y="129409"/>
                  </a:lnTo>
                  <a:lnTo>
                    <a:pt x="1507855" y="854576"/>
                  </a:lnTo>
                  <a:lnTo>
                    <a:pt x="1491956" y="1314617"/>
                  </a:lnTo>
                  <a:lnTo>
                    <a:pt x="1493271" y="1322538"/>
                  </a:lnTo>
                  <a:lnTo>
                    <a:pt x="1497420" y="1329153"/>
                  </a:lnTo>
                  <a:lnTo>
                    <a:pt x="1503687" y="1333701"/>
                  </a:lnTo>
                  <a:lnTo>
                    <a:pt x="1511524" y="1335568"/>
                  </a:lnTo>
                  <a:lnTo>
                    <a:pt x="1512237" y="1335580"/>
                  </a:lnTo>
                  <a:lnTo>
                    <a:pt x="1551774" y="1335580"/>
                  </a:lnTo>
                  <a:lnTo>
                    <a:pt x="1543365" y="1347531"/>
                  </a:lnTo>
                  <a:lnTo>
                    <a:pt x="1529328" y="1356705"/>
                  </a:lnTo>
                  <a:lnTo>
                    <a:pt x="1512237" y="13600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2" name="object 44"/>
          <p:cNvGrpSpPr/>
          <p:nvPr/>
        </p:nvGrpSpPr>
        <p:grpSpPr>
          <a:xfrm>
            <a:off x="12099960" y="2940120"/>
            <a:ext cx="4066200" cy="2316960"/>
            <a:chOff x="12099960" y="2940120"/>
            <a:chExt cx="4066200" cy="2316960"/>
          </a:xfrm>
        </p:grpSpPr>
        <p:sp>
          <p:nvSpPr>
            <p:cNvPr id="293" name="object 45"/>
            <p:cNvSpPr/>
            <p:nvPr/>
          </p:nvSpPr>
          <p:spPr>
            <a:xfrm>
              <a:off x="15496200" y="3182400"/>
              <a:ext cx="373680" cy="57492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574920"/>
                <a:gd name="textAreaBottom" fmla="*/ 575280 h 574920"/>
              </a:gdLst>
              <a:ahLst/>
              <a:rect l="textAreaLeft" t="textAreaTop" r="textAreaRight" b="textAreaBottom"/>
              <a:pathLst>
                <a:path w="374015" h="575310">
                  <a:moveTo>
                    <a:pt x="176232" y="575163"/>
                  </a:moveTo>
                  <a:lnTo>
                    <a:pt x="32520" y="575163"/>
                  </a:lnTo>
                  <a:lnTo>
                    <a:pt x="19874" y="572603"/>
                  </a:lnTo>
                  <a:lnTo>
                    <a:pt x="9536" y="565627"/>
                  </a:lnTo>
                  <a:lnTo>
                    <a:pt x="2559" y="555288"/>
                  </a:lnTo>
                  <a:lnTo>
                    <a:pt x="0" y="542641"/>
                  </a:lnTo>
                  <a:lnTo>
                    <a:pt x="2559" y="529994"/>
                  </a:lnTo>
                  <a:lnTo>
                    <a:pt x="9536" y="519654"/>
                  </a:lnTo>
                  <a:lnTo>
                    <a:pt x="19874" y="512676"/>
                  </a:lnTo>
                  <a:lnTo>
                    <a:pt x="32520" y="510116"/>
                  </a:lnTo>
                  <a:lnTo>
                    <a:pt x="152575" y="510116"/>
                  </a:lnTo>
                  <a:lnTo>
                    <a:pt x="310343" y="22521"/>
                  </a:lnTo>
                  <a:lnTo>
                    <a:pt x="315027" y="13320"/>
                  </a:lnTo>
                  <a:lnTo>
                    <a:pt x="322139" y="6209"/>
                  </a:lnTo>
                  <a:lnTo>
                    <a:pt x="331083" y="1624"/>
                  </a:lnTo>
                  <a:lnTo>
                    <a:pt x="341263" y="0"/>
                  </a:lnTo>
                  <a:lnTo>
                    <a:pt x="344668" y="0"/>
                  </a:lnTo>
                  <a:lnTo>
                    <a:pt x="373717" y="29943"/>
                  </a:lnTo>
                  <a:lnTo>
                    <a:pt x="373596" y="36272"/>
                  </a:lnTo>
                  <a:lnTo>
                    <a:pt x="207172" y="552653"/>
                  </a:lnTo>
                  <a:lnTo>
                    <a:pt x="186424" y="573538"/>
                  </a:lnTo>
                  <a:lnTo>
                    <a:pt x="176232" y="575163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object 46"/>
            <p:cNvSpPr/>
            <p:nvPr/>
          </p:nvSpPr>
          <p:spPr>
            <a:xfrm>
              <a:off x="15483960" y="3170160"/>
              <a:ext cx="397800" cy="59976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599760"/>
                <a:gd name="textAreaBottom" fmla="*/ 600120 h 599760"/>
              </a:gdLst>
              <a:ahLst/>
              <a:rect l="textAreaLeft" t="textAreaTop" r="textAreaRight" b="textAreaBottom"/>
              <a:pathLst>
                <a:path w="398144" h="600075">
                  <a:moveTo>
                    <a:pt x="188465" y="599631"/>
                  </a:moveTo>
                  <a:lnTo>
                    <a:pt x="44751" y="599631"/>
                  </a:lnTo>
                  <a:lnTo>
                    <a:pt x="27348" y="596108"/>
                  </a:lnTo>
                  <a:lnTo>
                    <a:pt x="13122" y="586507"/>
                  </a:lnTo>
                  <a:lnTo>
                    <a:pt x="3522" y="572278"/>
                  </a:lnTo>
                  <a:lnTo>
                    <a:pt x="0" y="554873"/>
                  </a:lnTo>
                  <a:lnTo>
                    <a:pt x="3522" y="537468"/>
                  </a:lnTo>
                  <a:lnTo>
                    <a:pt x="13122" y="523240"/>
                  </a:lnTo>
                  <a:lnTo>
                    <a:pt x="27348" y="513638"/>
                  </a:lnTo>
                  <a:lnTo>
                    <a:pt x="44751" y="510116"/>
                  </a:lnTo>
                  <a:lnTo>
                    <a:pt x="155909" y="510116"/>
                  </a:lnTo>
                  <a:lnTo>
                    <a:pt x="310940" y="30986"/>
                  </a:lnTo>
                  <a:lnTo>
                    <a:pt x="317383" y="18325"/>
                  </a:lnTo>
                  <a:lnTo>
                    <a:pt x="327171" y="8542"/>
                  </a:lnTo>
                  <a:lnTo>
                    <a:pt x="339481" y="2235"/>
                  </a:lnTo>
                  <a:lnTo>
                    <a:pt x="353495" y="0"/>
                  </a:lnTo>
                  <a:lnTo>
                    <a:pt x="358181" y="0"/>
                  </a:lnTo>
                  <a:lnTo>
                    <a:pt x="393364" y="24399"/>
                  </a:lnTo>
                  <a:lnTo>
                    <a:pt x="344935" y="24468"/>
                  </a:lnTo>
                  <a:lnTo>
                    <a:pt x="336994" y="29937"/>
                  </a:lnTo>
                  <a:lnTo>
                    <a:pt x="173706" y="534584"/>
                  </a:lnTo>
                  <a:lnTo>
                    <a:pt x="44751" y="534584"/>
                  </a:lnTo>
                  <a:lnTo>
                    <a:pt x="36854" y="536178"/>
                  </a:lnTo>
                  <a:lnTo>
                    <a:pt x="30406" y="540526"/>
                  </a:lnTo>
                  <a:lnTo>
                    <a:pt x="26059" y="546975"/>
                  </a:lnTo>
                  <a:lnTo>
                    <a:pt x="24465" y="554873"/>
                  </a:lnTo>
                  <a:lnTo>
                    <a:pt x="26059" y="562771"/>
                  </a:lnTo>
                  <a:lnTo>
                    <a:pt x="30406" y="569220"/>
                  </a:lnTo>
                  <a:lnTo>
                    <a:pt x="36854" y="573568"/>
                  </a:lnTo>
                  <a:lnTo>
                    <a:pt x="44751" y="575163"/>
                  </a:lnTo>
                  <a:lnTo>
                    <a:pt x="227728" y="575163"/>
                  </a:lnTo>
                  <a:lnTo>
                    <a:pt x="224602" y="581305"/>
                  </a:lnTo>
                  <a:lnTo>
                    <a:pt x="214812" y="591088"/>
                  </a:lnTo>
                  <a:lnTo>
                    <a:pt x="202492" y="597396"/>
                  </a:lnTo>
                  <a:lnTo>
                    <a:pt x="188465" y="599631"/>
                  </a:lnTo>
                  <a:close/>
                </a:path>
                <a:path w="398144" h="600075">
                  <a:moveTo>
                    <a:pt x="227728" y="575163"/>
                  </a:moveTo>
                  <a:lnTo>
                    <a:pt x="197261" y="575163"/>
                  </a:lnTo>
                  <a:lnTo>
                    <a:pt x="205058" y="569492"/>
                  </a:lnTo>
                  <a:lnTo>
                    <a:pt x="372814" y="51012"/>
                  </a:lnTo>
                  <a:lnTo>
                    <a:pt x="355568" y="24468"/>
                  </a:lnTo>
                  <a:lnTo>
                    <a:pt x="393392" y="24468"/>
                  </a:lnTo>
                  <a:lnTo>
                    <a:pt x="396603" y="32627"/>
                  </a:lnTo>
                  <a:lnTo>
                    <a:pt x="398148" y="41200"/>
                  </a:lnTo>
                  <a:lnTo>
                    <a:pt x="397983" y="49910"/>
                  </a:lnTo>
                  <a:lnTo>
                    <a:pt x="396091" y="58545"/>
                  </a:lnTo>
                  <a:lnTo>
                    <a:pt x="231043" y="568645"/>
                  </a:lnTo>
                  <a:lnTo>
                    <a:pt x="227728" y="575163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object 47"/>
            <p:cNvSpPr/>
            <p:nvPr/>
          </p:nvSpPr>
          <p:spPr>
            <a:xfrm>
              <a:off x="12146040" y="3349440"/>
              <a:ext cx="3497760" cy="1895760"/>
            </a:xfrm>
            <a:custGeom>
              <a:avLst/>
              <a:gdLst>
                <a:gd name="textAreaLeft" fmla="*/ 0 w 3497760"/>
                <a:gd name="textAreaRight" fmla="*/ 3498120 w 3497760"/>
                <a:gd name="textAreaTop" fmla="*/ 0 h 1895760"/>
                <a:gd name="textAreaBottom" fmla="*/ 1896120 h 1895760"/>
              </a:gdLst>
              <a:ahLst/>
              <a:rect l="textAreaLeft" t="textAreaTop" r="textAreaRight" b="textAreaBottom"/>
              <a:pathLst>
                <a:path w="3498215" h="1896110">
                  <a:moveTo>
                    <a:pt x="3023491" y="1895757"/>
                  </a:moveTo>
                  <a:lnTo>
                    <a:pt x="80598" y="1632075"/>
                  </a:lnTo>
                  <a:lnTo>
                    <a:pt x="51004" y="1600919"/>
                  </a:lnTo>
                  <a:lnTo>
                    <a:pt x="0" y="268983"/>
                  </a:lnTo>
                  <a:lnTo>
                    <a:pt x="2076" y="256248"/>
                  </a:lnTo>
                  <a:lnTo>
                    <a:pt x="8653" y="245650"/>
                  </a:lnTo>
                  <a:lnTo>
                    <a:pt x="18715" y="238282"/>
                  </a:lnTo>
                  <a:lnTo>
                    <a:pt x="31405" y="235235"/>
                  </a:lnTo>
                  <a:lnTo>
                    <a:pt x="32532" y="235215"/>
                  </a:lnTo>
                  <a:lnTo>
                    <a:pt x="44906" y="237636"/>
                  </a:lnTo>
                  <a:lnTo>
                    <a:pt x="55084" y="244278"/>
                  </a:lnTo>
                  <a:lnTo>
                    <a:pt x="62101" y="254209"/>
                  </a:lnTo>
                  <a:lnTo>
                    <a:pt x="64989" y="266498"/>
                  </a:lnTo>
                  <a:lnTo>
                    <a:pt x="114898" y="1569844"/>
                  </a:lnTo>
                  <a:lnTo>
                    <a:pt x="2998448" y="1828337"/>
                  </a:lnTo>
                  <a:lnTo>
                    <a:pt x="3433893" y="24890"/>
                  </a:lnTo>
                  <a:lnTo>
                    <a:pt x="3465490" y="0"/>
                  </a:lnTo>
                  <a:lnTo>
                    <a:pt x="3468054" y="0"/>
                  </a:lnTo>
                  <a:lnTo>
                    <a:pt x="3497593" y="27269"/>
                  </a:lnTo>
                  <a:lnTo>
                    <a:pt x="3497110" y="40163"/>
                  </a:lnTo>
                  <a:lnTo>
                    <a:pt x="3055083" y="1870870"/>
                  </a:lnTo>
                  <a:lnTo>
                    <a:pt x="3050774" y="1880940"/>
                  </a:lnTo>
                  <a:lnTo>
                    <a:pt x="3043610" y="1888808"/>
                  </a:lnTo>
                  <a:lnTo>
                    <a:pt x="3034285" y="1893929"/>
                  </a:lnTo>
                  <a:lnTo>
                    <a:pt x="3023491" y="1895757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object 48"/>
            <p:cNvSpPr/>
            <p:nvPr/>
          </p:nvSpPr>
          <p:spPr>
            <a:xfrm>
              <a:off x="12133800" y="3337200"/>
              <a:ext cx="3522600" cy="1919880"/>
            </a:xfrm>
            <a:custGeom>
              <a:avLst/>
              <a:gdLst>
                <a:gd name="textAreaLeft" fmla="*/ 0 w 3522600"/>
                <a:gd name="textAreaRight" fmla="*/ 3522960 w 35226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3522980" h="1920239">
                  <a:moveTo>
                    <a:pt x="3026421" y="1827445"/>
                  </a:moveTo>
                  <a:lnTo>
                    <a:pt x="3001252" y="1827445"/>
                  </a:lnTo>
                  <a:lnTo>
                    <a:pt x="3434220" y="34258"/>
                  </a:lnTo>
                  <a:lnTo>
                    <a:pt x="3440153" y="20395"/>
                  </a:lnTo>
                  <a:lnTo>
                    <a:pt x="3450013" y="9564"/>
                  </a:lnTo>
                  <a:lnTo>
                    <a:pt x="3462850" y="2516"/>
                  </a:lnTo>
                  <a:lnTo>
                    <a:pt x="3477711" y="0"/>
                  </a:lnTo>
                  <a:lnTo>
                    <a:pt x="3481240" y="0"/>
                  </a:lnTo>
                  <a:lnTo>
                    <a:pt x="3515911" y="21426"/>
                  </a:lnTo>
                  <a:lnTo>
                    <a:pt x="3517385" y="24468"/>
                  </a:lnTo>
                  <a:lnTo>
                    <a:pt x="3468556" y="24469"/>
                  </a:lnTo>
                  <a:lnTo>
                    <a:pt x="3460245" y="30707"/>
                  </a:lnTo>
                  <a:lnTo>
                    <a:pt x="3026421" y="1827445"/>
                  </a:lnTo>
                  <a:close/>
                </a:path>
                <a:path w="3522980" h="1920239">
                  <a:moveTo>
                    <a:pt x="3075010" y="1895759"/>
                  </a:moveTo>
                  <a:lnTo>
                    <a:pt x="3044991" y="1895759"/>
                  </a:lnTo>
                  <a:lnTo>
                    <a:pt x="3053201" y="1889407"/>
                  </a:lnTo>
                  <a:lnTo>
                    <a:pt x="3497442" y="49524"/>
                  </a:lnTo>
                  <a:lnTo>
                    <a:pt x="3479286" y="24468"/>
                  </a:lnTo>
                  <a:lnTo>
                    <a:pt x="3517385" y="24468"/>
                  </a:lnTo>
                  <a:lnTo>
                    <a:pt x="3519765" y="29384"/>
                  </a:lnTo>
                  <a:lnTo>
                    <a:pt x="3521957" y="37815"/>
                  </a:lnTo>
                  <a:lnTo>
                    <a:pt x="3522454" y="46512"/>
                  </a:lnTo>
                  <a:lnTo>
                    <a:pt x="3521223" y="55268"/>
                  </a:lnTo>
                  <a:lnTo>
                    <a:pt x="3079197" y="1885976"/>
                  </a:lnTo>
                  <a:lnTo>
                    <a:pt x="3075010" y="1895759"/>
                  </a:lnTo>
                  <a:close/>
                </a:path>
                <a:path w="3522980" h="1920239">
                  <a:moveTo>
                    <a:pt x="3035712" y="1920228"/>
                  </a:moveTo>
                  <a:lnTo>
                    <a:pt x="3034418" y="1920228"/>
                  </a:lnTo>
                  <a:lnTo>
                    <a:pt x="3033116" y="1920171"/>
                  </a:lnTo>
                  <a:lnTo>
                    <a:pt x="91726" y="1656496"/>
                  </a:lnTo>
                  <a:lnTo>
                    <a:pt x="54582" y="1629506"/>
                  </a:lnTo>
                  <a:lnTo>
                    <a:pt x="0" y="281686"/>
                  </a:lnTo>
                  <a:lnTo>
                    <a:pt x="538" y="272798"/>
                  </a:lnTo>
                  <a:lnTo>
                    <a:pt x="26004" y="239288"/>
                  </a:lnTo>
                  <a:lnTo>
                    <a:pt x="44757" y="235217"/>
                  </a:lnTo>
                  <a:lnTo>
                    <a:pt x="61788" y="238548"/>
                  </a:lnTo>
                  <a:lnTo>
                    <a:pt x="75799" y="247688"/>
                  </a:lnTo>
                  <a:lnTo>
                    <a:pt x="84279" y="259685"/>
                  </a:lnTo>
                  <a:lnTo>
                    <a:pt x="44486" y="259685"/>
                  </a:lnTo>
                  <a:lnTo>
                    <a:pt x="43940" y="259702"/>
                  </a:lnTo>
                  <a:lnTo>
                    <a:pt x="36110" y="261597"/>
                  </a:lnTo>
                  <a:lnTo>
                    <a:pt x="29834" y="266188"/>
                  </a:lnTo>
                  <a:lnTo>
                    <a:pt x="25738" y="272798"/>
                  </a:lnTo>
                  <a:lnTo>
                    <a:pt x="24447" y="280751"/>
                  </a:lnTo>
                  <a:lnTo>
                    <a:pt x="75451" y="1612691"/>
                  </a:lnTo>
                  <a:lnTo>
                    <a:pt x="3033886" y="1895680"/>
                  </a:lnTo>
                  <a:lnTo>
                    <a:pt x="3035105" y="1895759"/>
                  </a:lnTo>
                  <a:lnTo>
                    <a:pt x="3075010" y="1895759"/>
                  </a:lnTo>
                  <a:lnTo>
                    <a:pt x="3073265" y="1899836"/>
                  </a:lnTo>
                  <a:lnTo>
                    <a:pt x="3063404" y="1910665"/>
                  </a:lnTo>
                  <a:lnTo>
                    <a:pt x="3050569" y="1917712"/>
                  </a:lnTo>
                  <a:lnTo>
                    <a:pt x="3035712" y="1920228"/>
                  </a:lnTo>
                  <a:close/>
                </a:path>
                <a:path w="3522980" h="1920239">
                  <a:moveTo>
                    <a:pt x="3020081" y="1853698"/>
                  </a:moveTo>
                  <a:lnTo>
                    <a:pt x="115310" y="1593302"/>
                  </a:lnTo>
                  <a:lnTo>
                    <a:pt x="64987" y="279198"/>
                  </a:lnTo>
                  <a:lnTo>
                    <a:pt x="63162" y="271541"/>
                  </a:lnTo>
                  <a:lnTo>
                    <a:pt x="58748" y="265345"/>
                  </a:lnTo>
                  <a:lnTo>
                    <a:pt x="52395" y="261198"/>
                  </a:lnTo>
                  <a:lnTo>
                    <a:pt x="44756" y="259685"/>
                  </a:lnTo>
                  <a:lnTo>
                    <a:pt x="84279" y="259685"/>
                  </a:lnTo>
                  <a:lnTo>
                    <a:pt x="85458" y="261353"/>
                  </a:lnTo>
                  <a:lnTo>
                    <a:pt x="89434" y="278261"/>
                  </a:lnTo>
                  <a:lnTo>
                    <a:pt x="138933" y="1570853"/>
                  </a:lnTo>
                  <a:lnTo>
                    <a:pt x="3001252" y="1827445"/>
                  </a:lnTo>
                  <a:lnTo>
                    <a:pt x="3026421" y="1827445"/>
                  </a:lnTo>
                  <a:lnTo>
                    <a:pt x="3020081" y="185369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object 49"/>
            <p:cNvSpPr/>
            <p:nvPr/>
          </p:nvSpPr>
          <p:spPr>
            <a:xfrm>
              <a:off x="12145680" y="3338640"/>
              <a:ext cx="3674520" cy="311400"/>
            </a:xfrm>
            <a:custGeom>
              <a:avLst/>
              <a:gdLst>
                <a:gd name="textAreaLeft" fmla="*/ 0 w 3674520"/>
                <a:gd name="textAreaRight" fmla="*/ 3674880 w 3674520"/>
                <a:gd name="textAreaTop" fmla="*/ 0 h 311400"/>
                <a:gd name="textAreaBottom" fmla="*/ 311760 h 311400"/>
              </a:gdLst>
              <a:ahLst/>
              <a:rect l="textAreaLeft" t="textAreaTop" r="textAreaRight" b="textAreaBottom"/>
              <a:pathLst>
                <a:path w="3674744" h="311785">
                  <a:moveTo>
                    <a:pt x="33018" y="311209"/>
                  </a:moveTo>
                  <a:lnTo>
                    <a:pt x="593" y="280898"/>
                  </a:lnTo>
                  <a:lnTo>
                    <a:pt x="0" y="272232"/>
                  </a:lnTo>
                  <a:lnTo>
                    <a:pt x="2819" y="263853"/>
                  </a:lnTo>
                  <a:lnTo>
                    <a:pt x="14243" y="250759"/>
                  </a:lnTo>
                  <a:lnTo>
                    <a:pt x="22159" y="246828"/>
                  </a:lnTo>
                  <a:lnTo>
                    <a:pt x="3641399" y="0"/>
                  </a:lnTo>
                  <a:lnTo>
                    <a:pt x="3653517" y="2345"/>
                  </a:lnTo>
                  <a:lnTo>
                    <a:pt x="3663619" y="8780"/>
                  </a:lnTo>
                  <a:lnTo>
                    <a:pt x="3670737" y="18402"/>
                  </a:lnTo>
                  <a:lnTo>
                    <a:pt x="3673904" y="30306"/>
                  </a:lnTo>
                  <a:lnTo>
                    <a:pt x="3674497" y="38972"/>
                  </a:lnTo>
                  <a:lnTo>
                    <a:pt x="3671678" y="47352"/>
                  </a:lnTo>
                  <a:lnTo>
                    <a:pt x="3660258" y="60442"/>
                  </a:lnTo>
                  <a:lnTo>
                    <a:pt x="3652338" y="64373"/>
                  </a:lnTo>
                  <a:lnTo>
                    <a:pt x="33018" y="31120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object 50"/>
            <p:cNvSpPr/>
            <p:nvPr/>
          </p:nvSpPr>
          <p:spPr>
            <a:xfrm>
              <a:off x="12133800" y="3326400"/>
              <a:ext cx="3697920" cy="335520"/>
            </a:xfrm>
            <a:custGeom>
              <a:avLst/>
              <a:gdLst>
                <a:gd name="textAreaLeft" fmla="*/ 0 w 3697920"/>
                <a:gd name="textAreaRight" fmla="*/ 3698280 w 3697920"/>
                <a:gd name="textAreaTop" fmla="*/ 0 h 335520"/>
                <a:gd name="textAreaBottom" fmla="*/ 335880 h 335520"/>
              </a:gdLst>
              <a:ahLst/>
              <a:rect l="textAreaLeft" t="textAreaTop" r="textAreaRight" b="textAreaBottom"/>
              <a:pathLst>
                <a:path w="3698240" h="335914">
                  <a:moveTo>
                    <a:pt x="45637" y="335680"/>
                  </a:moveTo>
                  <a:lnTo>
                    <a:pt x="44626" y="335680"/>
                  </a:lnTo>
                  <a:lnTo>
                    <a:pt x="27992" y="332451"/>
                  </a:lnTo>
                  <a:lnTo>
                    <a:pt x="14123" y="323595"/>
                  </a:lnTo>
                  <a:lnTo>
                    <a:pt x="4349" y="310354"/>
                  </a:lnTo>
                  <a:lnTo>
                    <a:pt x="0" y="293971"/>
                  </a:lnTo>
                  <a:lnTo>
                    <a:pt x="257" y="285132"/>
                  </a:lnTo>
                  <a:lnTo>
                    <a:pt x="24737" y="250810"/>
                  </a:lnTo>
                  <a:lnTo>
                    <a:pt x="3651104" y="29"/>
                  </a:lnTo>
                  <a:lnTo>
                    <a:pt x="3652061" y="0"/>
                  </a:lnTo>
                  <a:lnTo>
                    <a:pt x="3653010" y="0"/>
                  </a:lnTo>
                  <a:lnTo>
                    <a:pt x="3669676" y="3228"/>
                  </a:lnTo>
                  <a:lnTo>
                    <a:pt x="3683571" y="12083"/>
                  </a:lnTo>
                  <a:lnTo>
                    <a:pt x="3692730" y="24468"/>
                  </a:lnTo>
                  <a:lnTo>
                    <a:pt x="3652573" y="24468"/>
                  </a:lnTo>
                  <a:lnTo>
                    <a:pt x="3652134" y="24482"/>
                  </a:lnTo>
                  <a:lnTo>
                    <a:pt x="43267" y="270681"/>
                  </a:lnTo>
                  <a:lnTo>
                    <a:pt x="24407" y="292301"/>
                  </a:lnTo>
                  <a:lnTo>
                    <a:pt x="26387" y="299775"/>
                  </a:lnTo>
                  <a:lnTo>
                    <a:pt x="30825" y="305773"/>
                  </a:lnTo>
                  <a:lnTo>
                    <a:pt x="37108" y="309763"/>
                  </a:lnTo>
                  <a:lnTo>
                    <a:pt x="44626" y="311211"/>
                  </a:lnTo>
                  <a:lnTo>
                    <a:pt x="404819" y="311211"/>
                  </a:lnTo>
                  <a:lnTo>
                    <a:pt x="46656" y="335646"/>
                  </a:lnTo>
                  <a:lnTo>
                    <a:pt x="45637" y="335680"/>
                  </a:lnTo>
                  <a:close/>
                </a:path>
                <a:path w="3698240" h="335914">
                  <a:moveTo>
                    <a:pt x="404819" y="311211"/>
                  </a:moveTo>
                  <a:lnTo>
                    <a:pt x="45090" y="311211"/>
                  </a:lnTo>
                  <a:lnTo>
                    <a:pt x="45557" y="311195"/>
                  </a:lnTo>
                  <a:lnTo>
                    <a:pt x="3654450" y="64993"/>
                  </a:lnTo>
                  <a:lnTo>
                    <a:pt x="3662221" y="62866"/>
                  </a:lnTo>
                  <a:lnTo>
                    <a:pt x="3668359" y="58089"/>
                  </a:lnTo>
                  <a:lnTo>
                    <a:pt x="3672258" y="51360"/>
                  </a:lnTo>
                  <a:lnTo>
                    <a:pt x="3673310" y="43373"/>
                  </a:lnTo>
                  <a:lnTo>
                    <a:pt x="3671322" y="35889"/>
                  </a:lnTo>
                  <a:lnTo>
                    <a:pt x="3666867" y="29894"/>
                  </a:lnTo>
                  <a:lnTo>
                    <a:pt x="3660558" y="25912"/>
                  </a:lnTo>
                  <a:lnTo>
                    <a:pt x="3653010" y="24468"/>
                  </a:lnTo>
                  <a:lnTo>
                    <a:pt x="3692730" y="24468"/>
                  </a:lnTo>
                  <a:lnTo>
                    <a:pt x="3693362" y="25322"/>
                  </a:lnTo>
                  <a:lnTo>
                    <a:pt x="3697717" y="41702"/>
                  </a:lnTo>
                  <a:lnTo>
                    <a:pt x="3697460" y="50542"/>
                  </a:lnTo>
                  <a:lnTo>
                    <a:pt x="3672979" y="84864"/>
                  </a:lnTo>
                  <a:lnTo>
                    <a:pt x="3656115" y="89405"/>
                  </a:lnTo>
                  <a:lnTo>
                    <a:pt x="404819" y="311211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object 51"/>
            <p:cNvSpPr/>
            <p:nvPr/>
          </p:nvSpPr>
          <p:spPr>
            <a:xfrm>
              <a:off x="12145680" y="3624840"/>
              <a:ext cx="349560" cy="19332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193320"/>
                <a:gd name="textAreaBottom" fmla="*/ 193680 h 193320"/>
              </a:gdLst>
              <a:ahLst/>
              <a:rect l="textAreaLeft" t="textAreaTop" r="textAreaRight" b="textAreaBottom"/>
              <a:pathLst>
                <a:path w="349884" h="193675">
                  <a:moveTo>
                    <a:pt x="19750" y="193279"/>
                  </a:moveTo>
                  <a:lnTo>
                    <a:pt x="16748" y="193279"/>
                  </a:lnTo>
                  <a:lnTo>
                    <a:pt x="13841" y="192176"/>
                  </a:lnTo>
                  <a:lnTo>
                    <a:pt x="9154" y="187978"/>
                  </a:lnTo>
                  <a:lnTo>
                    <a:pt x="7689" y="184908"/>
                  </a:lnTo>
                  <a:lnTo>
                    <a:pt x="0" y="26197"/>
                  </a:lnTo>
                  <a:lnTo>
                    <a:pt x="5104" y="20494"/>
                  </a:lnTo>
                  <a:lnTo>
                    <a:pt x="333443" y="0"/>
                  </a:lnTo>
                  <a:lnTo>
                    <a:pt x="336493" y="0"/>
                  </a:lnTo>
                  <a:lnTo>
                    <a:pt x="339444" y="1139"/>
                  </a:lnTo>
                  <a:lnTo>
                    <a:pt x="344158" y="5460"/>
                  </a:lnTo>
                  <a:lnTo>
                    <a:pt x="345588" y="8606"/>
                  </a:lnTo>
                  <a:lnTo>
                    <a:pt x="349546" y="167492"/>
                  </a:lnTo>
                  <a:lnTo>
                    <a:pt x="344481" y="173020"/>
                  </a:lnTo>
                  <a:lnTo>
                    <a:pt x="19750" y="193279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object 52"/>
            <p:cNvSpPr/>
            <p:nvPr/>
          </p:nvSpPr>
          <p:spPr>
            <a:xfrm>
              <a:off x="12133800" y="3612600"/>
              <a:ext cx="373680" cy="21744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217440"/>
                <a:gd name="textAreaBottom" fmla="*/ 217800 h 217440"/>
              </a:gdLst>
              <a:ahLst/>
              <a:rect l="textAreaLeft" t="textAreaTop" r="textAreaRight" b="textAreaBottom"/>
              <a:pathLst>
                <a:path w="374015" h="217804">
                  <a:moveTo>
                    <a:pt x="32149" y="217744"/>
                  </a:moveTo>
                  <a:lnTo>
                    <a:pt x="25640" y="217744"/>
                  </a:lnTo>
                  <a:lnTo>
                    <a:pt x="19826" y="215535"/>
                  </a:lnTo>
                  <a:lnTo>
                    <a:pt x="10448" y="207142"/>
                  </a:lnTo>
                  <a:lnTo>
                    <a:pt x="7523" y="201001"/>
                  </a:lnTo>
                  <a:lnTo>
                    <a:pt x="0" y="45703"/>
                  </a:lnTo>
                  <a:lnTo>
                    <a:pt x="1429" y="36181"/>
                  </a:lnTo>
                  <a:lnTo>
                    <a:pt x="344322" y="15"/>
                  </a:lnTo>
                  <a:lnTo>
                    <a:pt x="345338" y="0"/>
                  </a:lnTo>
                  <a:lnTo>
                    <a:pt x="351438" y="0"/>
                  </a:lnTo>
                  <a:lnTo>
                    <a:pt x="357341" y="2281"/>
                  </a:lnTo>
                  <a:lnTo>
                    <a:pt x="366766" y="10920"/>
                  </a:lnTo>
                  <a:lnTo>
                    <a:pt x="369629" y="17212"/>
                  </a:lnTo>
                  <a:lnTo>
                    <a:pt x="369810" y="24468"/>
                  </a:lnTo>
                  <a:lnTo>
                    <a:pt x="345337" y="24468"/>
                  </a:lnTo>
                  <a:lnTo>
                    <a:pt x="24436" y="44519"/>
                  </a:lnTo>
                  <a:lnTo>
                    <a:pt x="31642" y="193276"/>
                  </a:lnTo>
                  <a:lnTo>
                    <a:pt x="362670" y="193276"/>
                  </a:lnTo>
                  <a:lnTo>
                    <a:pt x="359738" y="195464"/>
                  </a:lnTo>
                  <a:lnTo>
                    <a:pt x="350570" y="197871"/>
                  </a:lnTo>
                  <a:lnTo>
                    <a:pt x="33167" y="217696"/>
                  </a:lnTo>
                  <a:lnTo>
                    <a:pt x="32149" y="217744"/>
                  </a:lnTo>
                  <a:close/>
                </a:path>
                <a:path w="374015" h="217804">
                  <a:moveTo>
                    <a:pt x="362670" y="193276"/>
                  </a:moveTo>
                  <a:lnTo>
                    <a:pt x="31642" y="193276"/>
                  </a:lnTo>
                  <a:lnTo>
                    <a:pt x="349045" y="173451"/>
                  </a:lnTo>
                  <a:lnTo>
                    <a:pt x="345337" y="24468"/>
                  </a:lnTo>
                  <a:lnTo>
                    <a:pt x="369810" y="24468"/>
                  </a:lnTo>
                  <a:lnTo>
                    <a:pt x="373503" y="172842"/>
                  </a:lnTo>
                  <a:lnTo>
                    <a:pt x="371904" y="182186"/>
                  </a:lnTo>
                  <a:lnTo>
                    <a:pt x="367083" y="189981"/>
                  </a:lnTo>
                  <a:lnTo>
                    <a:pt x="362670" y="193276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object 53"/>
            <p:cNvSpPr/>
            <p:nvPr/>
          </p:nvSpPr>
          <p:spPr>
            <a:xfrm>
              <a:off x="12112200" y="3547080"/>
              <a:ext cx="407160" cy="1245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407670" h="125095">
                  <a:moveTo>
                    <a:pt x="17193" y="124764"/>
                  </a:moveTo>
                  <a:lnTo>
                    <a:pt x="10787" y="124764"/>
                  </a:lnTo>
                  <a:lnTo>
                    <a:pt x="5403" y="119778"/>
                  </a:lnTo>
                  <a:lnTo>
                    <a:pt x="0" y="33333"/>
                  </a:lnTo>
                  <a:lnTo>
                    <a:pt x="1091" y="30147"/>
                  </a:lnTo>
                  <a:lnTo>
                    <a:pt x="5387" y="25284"/>
                  </a:lnTo>
                  <a:lnTo>
                    <a:pt x="8409" y="23803"/>
                  </a:lnTo>
                  <a:lnTo>
                    <a:pt x="389887" y="0"/>
                  </a:lnTo>
                  <a:lnTo>
                    <a:pt x="396294" y="0"/>
                  </a:lnTo>
                  <a:lnTo>
                    <a:pt x="401677" y="4986"/>
                  </a:lnTo>
                  <a:lnTo>
                    <a:pt x="407081" y="91430"/>
                  </a:lnTo>
                  <a:lnTo>
                    <a:pt x="405990" y="94616"/>
                  </a:lnTo>
                  <a:lnTo>
                    <a:pt x="401693" y="99479"/>
                  </a:lnTo>
                  <a:lnTo>
                    <a:pt x="398671" y="100960"/>
                  </a:lnTo>
                  <a:lnTo>
                    <a:pt x="17193" y="12476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object 54"/>
            <p:cNvSpPr/>
            <p:nvPr/>
          </p:nvSpPr>
          <p:spPr>
            <a:xfrm>
              <a:off x="12099960" y="3534840"/>
              <a:ext cx="432000" cy="149400"/>
            </a:xfrm>
            <a:custGeom>
              <a:avLst/>
              <a:gdLst>
                <a:gd name="textAreaLeft" fmla="*/ 0 w 432000"/>
                <a:gd name="textAreaRight" fmla="*/ 432360 w 432000"/>
                <a:gd name="textAreaTop" fmla="*/ 0 h 149400"/>
                <a:gd name="textAreaBottom" fmla="*/ 149760 h 149400"/>
              </a:gdLst>
              <a:ahLst/>
              <a:rect l="textAreaLeft" t="textAreaTop" r="textAreaRight" b="textAreaBottom"/>
              <a:pathLst>
                <a:path w="432434" h="149860">
                  <a:moveTo>
                    <a:pt x="29591" y="149234"/>
                  </a:moveTo>
                  <a:lnTo>
                    <a:pt x="0" y="43094"/>
                  </a:lnTo>
                  <a:lnTo>
                    <a:pt x="2184" y="36722"/>
                  </a:lnTo>
                  <a:lnTo>
                    <a:pt x="10770" y="26990"/>
                  </a:lnTo>
                  <a:lnTo>
                    <a:pt x="16821" y="24029"/>
                  </a:lnTo>
                  <a:lnTo>
                    <a:pt x="401279" y="15"/>
                  </a:lnTo>
                  <a:lnTo>
                    <a:pt x="402308" y="0"/>
                  </a:lnTo>
                  <a:lnTo>
                    <a:pt x="411412" y="1761"/>
                  </a:lnTo>
                  <a:lnTo>
                    <a:pt x="419007" y="6608"/>
                  </a:lnTo>
                  <a:lnTo>
                    <a:pt x="424351" y="13887"/>
                  </a:lnTo>
                  <a:lnTo>
                    <a:pt x="426702" y="22943"/>
                  </a:lnTo>
                  <a:lnTo>
                    <a:pt x="426798" y="24469"/>
                  </a:lnTo>
                  <a:lnTo>
                    <a:pt x="402285" y="24469"/>
                  </a:lnTo>
                  <a:lnTo>
                    <a:pt x="24821" y="48046"/>
                  </a:lnTo>
                  <a:lnTo>
                    <a:pt x="29614" y="124765"/>
                  </a:lnTo>
                  <a:lnTo>
                    <a:pt x="415977" y="124765"/>
                  </a:lnTo>
                  <a:lnTo>
                    <a:pt x="415079" y="125205"/>
                  </a:lnTo>
                  <a:lnTo>
                    <a:pt x="30620" y="149218"/>
                  </a:lnTo>
                  <a:lnTo>
                    <a:pt x="29591" y="149234"/>
                  </a:lnTo>
                  <a:close/>
                </a:path>
                <a:path w="432434" h="149860">
                  <a:moveTo>
                    <a:pt x="415977" y="124765"/>
                  </a:moveTo>
                  <a:lnTo>
                    <a:pt x="29614" y="124765"/>
                  </a:lnTo>
                  <a:lnTo>
                    <a:pt x="407078" y="101188"/>
                  </a:lnTo>
                  <a:lnTo>
                    <a:pt x="402285" y="24469"/>
                  </a:lnTo>
                  <a:lnTo>
                    <a:pt x="426798" y="24469"/>
                  </a:lnTo>
                  <a:lnTo>
                    <a:pt x="431900" y="106140"/>
                  </a:lnTo>
                  <a:lnTo>
                    <a:pt x="429715" y="112512"/>
                  </a:lnTo>
                  <a:lnTo>
                    <a:pt x="421129" y="122244"/>
                  </a:lnTo>
                  <a:lnTo>
                    <a:pt x="415977" y="12476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object 55"/>
            <p:cNvSpPr/>
            <p:nvPr/>
          </p:nvSpPr>
          <p:spPr>
            <a:xfrm>
              <a:off x="14283000" y="3016440"/>
              <a:ext cx="1514880" cy="2179080"/>
            </a:xfrm>
            <a:custGeom>
              <a:avLst/>
              <a:gdLst>
                <a:gd name="textAreaLeft" fmla="*/ 0 w 1514880"/>
                <a:gd name="textAreaRight" fmla="*/ 1515240 w 1514880"/>
                <a:gd name="textAreaTop" fmla="*/ 0 h 2179080"/>
                <a:gd name="textAreaBottom" fmla="*/ 2179440 h 2179080"/>
              </a:gdLst>
              <a:ahLst/>
              <a:rect l="textAreaLeft" t="textAreaTop" r="textAreaRight" b="textAreaBottom"/>
              <a:pathLst>
                <a:path w="1515109" h="2179320">
                  <a:moveTo>
                    <a:pt x="32261" y="2178703"/>
                  </a:moveTo>
                  <a:lnTo>
                    <a:pt x="26614" y="2178703"/>
                  </a:lnTo>
                  <a:lnTo>
                    <a:pt x="21032" y="2177214"/>
                  </a:lnTo>
                  <a:lnTo>
                    <a:pt x="16114" y="2174394"/>
                  </a:lnTo>
                  <a:lnTo>
                    <a:pt x="6418" y="2165887"/>
                  </a:lnTo>
                  <a:lnTo>
                    <a:pt x="916" y="2154694"/>
                  </a:lnTo>
                  <a:lnTo>
                    <a:pt x="0" y="2142256"/>
                  </a:lnTo>
                  <a:lnTo>
                    <a:pt x="4061" y="2130013"/>
                  </a:lnTo>
                  <a:lnTo>
                    <a:pt x="1250283" y="16224"/>
                  </a:lnTo>
                  <a:lnTo>
                    <a:pt x="1278423" y="0"/>
                  </a:lnTo>
                  <a:lnTo>
                    <a:pt x="1482434" y="0"/>
                  </a:lnTo>
                  <a:lnTo>
                    <a:pt x="1495079" y="2559"/>
                  </a:lnTo>
                  <a:lnTo>
                    <a:pt x="1505416" y="9535"/>
                  </a:lnTo>
                  <a:lnTo>
                    <a:pt x="1512391" y="19874"/>
                  </a:lnTo>
                  <a:lnTo>
                    <a:pt x="1514950" y="32521"/>
                  </a:lnTo>
                  <a:lnTo>
                    <a:pt x="1512391" y="45168"/>
                  </a:lnTo>
                  <a:lnTo>
                    <a:pt x="1505416" y="55508"/>
                  </a:lnTo>
                  <a:lnTo>
                    <a:pt x="1495079" y="62486"/>
                  </a:lnTo>
                  <a:lnTo>
                    <a:pt x="1482434" y="65046"/>
                  </a:lnTo>
                  <a:lnTo>
                    <a:pt x="1297170" y="65046"/>
                  </a:lnTo>
                  <a:lnTo>
                    <a:pt x="60421" y="2162478"/>
                  </a:lnTo>
                  <a:lnTo>
                    <a:pt x="55250" y="2169214"/>
                  </a:lnTo>
                  <a:lnTo>
                    <a:pt x="48564" y="2174324"/>
                  </a:lnTo>
                  <a:lnTo>
                    <a:pt x="40767" y="2177568"/>
                  </a:lnTo>
                  <a:lnTo>
                    <a:pt x="32261" y="2178703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object 56"/>
            <p:cNvSpPr/>
            <p:nvPr/>
          </p:nvSpPr>
          <p:spPr>
            <a:xfrm>
              <a:off x="14270760" y="3004200"/>
              <a:ext cx="1539360" cy="220320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2203200"/>
                <a:gd name="textAreaBottom" fmla="*/ 2203560 h 2203200"/>
              </a:gdLst>
              <a:ahLst/>
              <a:rect l="textAreaLeft" t="textAreaTop" r="textAreaRight" b="textAreaBottom"/>
              <a:pathLst>
                <a:path w="1539875" h="2203450">
                  <a:moveTo>
                    <a:pt x="44337" y="2203173"/>
                  </a:moveTo>
                  <a:lnTo>
                    <a:pt x="36560" y="2203173"/>
                  </a:lnTo>
                  <a:lnTo>
                    <a:pt x="28874" y="2201124"/>
                  </a:lnTo>
                  <a:lnTo>
                    <a:pt x="22108" y="2197246"/>
                  </a:lnTo>
                  <a:lnTo>
                    <a:pt x="8766" y="2185534"/>
                  </a:lnTo>
                  <a:lnTo>
                    <a:pt x="1213" y="2170102"/>
                  </a:lnTo>
                  <a:lnTo>
                    <a:pt x="0" y="2152905"/>
                  </a:lnTo>
                  <a:lnTo>
                    <a:pt x="5679" y="2135897"/>
                  </a:lnTo>
                  <a:lnTo>
                    <a:pt x="1251667" y="22510"/>
                  </a:lnTo>
                  <a:lnTo>
                    <a:pt x="1290499" y="0"/>
                  </a:lnTo>
                  <a:lnTo>
                    <a:pt x="1494509" y="0"/>
                  </a:lnTo>
                  <a:lnTo>
                    <a:pt x="1511912" y="3522"/>
                  </a:lnTo>
                  <a:lnTo>
                    <a:pt x="1526146" y="13135"/>
                  </a:lnTo>
                  <a:lnTo>
                    <a:pt x="1533792" y="24468"/>
                  </a:lnTo>
                  <a:lnTo>
                    <a:pt x="1283225" y="24468"/>
                  </a:lnTo>
                  <a:lnTo>
                    <a:pt x="1276509" y="28363"/>
                  </a:lnTo>
                  <a:lnTo>
                    <a:pt x="1272896" y="34672"/>
                  </a:lnTo>
                  <a:lnTo>
                    <a:pt x="26753" y="2148326"/>
                  </a:lnTo>
                  <a:lnTo>
                    <a:pt x="24213" y="2155972"/>
                  </a:lnTo>
                  <a:lnTo>
                    <a:pt x="40918" y="2178704"/>
                  </a:lnTo>
                  <a:lnTo>
                    <a:pt x="84342" y="2178704"/>
                  </a:lnTo>
                  <a:lnTo>
                    <a:pt x="83188" y="2180661"/>
                  </a:lnTo>
                  <a:lnTo>
                    <a:pt x="76013" y="2190036"/>
                  </a:lnTo>
                  <a:lnTo>
                    <a:pt x="66783" y="2197124"/>
                  </a:lnTo>
                  <a:lnTo>
                    <a:pt x="56043" y="2201608"/>
                  </a:lnTo>
                  <a:lnTo>
                    <a:pt x="44337" y="2203173"/>
                  </a:lnTo>
                  <a:close/>
                </a:path>
                <a:path w="1539875" h="2203450">
                  <a:moveTo>
                    <a:pt x="84342" y="2178704"/>
                  </a:moveTo>
                  <a:lnTo>
                    <a:pt x="51374" y="2178704"/>
                  </a:lnTo>
                  <a:lnTo>
                    <a:pt x="58213" y="2175039"/>
                  </a:lnTo>
                  <a:lnTo>
                    <a:pt x="61960" y="2168496"/>
                  </a:lnTo>
                  <a:lnTo>
                    <a:pt x="1302259" y="65046"/>
                  </a:lnTo>
                  <a:lnTo>
                    <a:pt x="1494509" y="65046"/>
                  </a:lnTo>
                  <a:lnTo>
                    <a:pt x="1502406" y="63452"/>
                  </a:lnTo>
                  <a:lnTo>
                    <a:pt x="1508854" y="59104"/>
                  </a:lnTo>
                  <a:lnTo>
                    <a:pt x="1513201" y="52655"/>
                  </a:lnTo>
                  <a:lnTo>
                    <a:pt x="1514795" y="44757"/>
                  </a:lnTo>
                  <a:lnTo>
                    <a:pt x="1513201" y="36859"/>
                  </a:lnTo>
                  <a:lnTo>
                    <a:pt x="1508854" y="30410"/>
                  </a:lnTo>
                  <a:lnTo>
                    <a:pt x="1502406" y="26062"/>
                  </a:lnTo>
                  <a:lnTo>
                    <a:pt x="1494509" y="24468"/>
                  </a:lnTo>
                  <a:lnTo>
                    <a:pt x="1533792" y="24468"/>
                  </a:lnTo>
                  <a:lnTo>
                    <a:pt x="1535738" y="27352"/>
                  </a:lnTo>
                  <a:lnTo>
                    <a:pt x="1539260" y="44757"/>
                  </a:lnTo>
                  <a:lnTo>
                    <a:pt x="1535738" y="62162"/>
                  </a:lnTo>
                  <a:lnTo>
                    <a:pt x="1526138" y="76390"/>
                  </a:lnTo>
                  <a:lnTo>
                    <a:pt x="1511912" y="85992"/>
                  </a:lnTo>
                  <a:lnTo>
                    <a:pt x="1494509" y="89514"/>
                  </a:lnTo>
                  <a:lnTo>
                    <a:pt x="1316234" y="89514"/>
                  </a:lnTo>
                  <a:lnTo>
                    <a:pt x="84342" y="2178704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object 57"/>
            <p:cNvSpPr/>
            <p:nvPr/>
          </p:nvSpPr>
          <p:spPr>
            <a:xfrm>
              <a:off x="15637320" y="2952360"/>
              <a:ext cx="516600" cy="274680"/>
            </a:xfrm>
            <a:custGeom>
              <a:avLst/>
              <a:gdLst>
                <a:gd name="textAreaLeft" fmla="*/ 0 w 516600"/>
                <a:gd name="textAreaRight" fmla="*/ 516960 w 516600"/>
                <a:gd name="textAreaTop" fmla="*/ 0 h 274680"/>
                <a:gd name="textAreaBottom" fmla="*/ 275040 h 274680"/>
              </a:gdLst>
              <a:ahLst/>
              <a:rect l="textAreaLeft" t="textAreaTop" r="textAreaRight" b="textAreaBottom"/>
              <a:pathLst>
                <a:path w="516890" h="274955">
                  <a:moveTo>
                    <a:pt x="201482" y="274554"/>
                  </a:moveTo>
                  <a:lnTo>
                    <a:pt x="200072" y="274554"/>
                  </a:lnTo>
                  <a:lnTo>
                    <a:pt x="196834" y="274554"/>
                  </a:lnTo>
                  <a:lnTo>
                    <a:pt x="193665" y="273272"/>
                  </a:lnTo>
                  <a:lnTo>
                    <a:pt x="1095" y="76293"/>
                  </a:lnTo>
                  <a:lnTo>
                    <a:pt x="0" y="71474"/>
                  </a:lnTo>
                  <a:lnTo>
                    <a:pt x="2946" y="62752"/>
                  </a:lnTo>
                  <a:lnTo>
                    <a:pt x="6745" y="59590"/>
                  </a:lnTo>
                  <a:lnTo>
                    <a:pt x="413846" y="330"/>
                  </a:lnTo>
                  <a:lnTo>
                    <a:pt x="418397" y="0"/>
                  </a:lnTo>
                  <a:lnTo>
                    <a:pt x="422905" y="0"/>
                  </a:lnTo>
                  <a:lnTo>
                    <a:pt x="469655" y="12547"/>
                  </a:lnTo>
                  <a:lnTo>
                    <a:pt x="503981" y="46702"/>
                  </a:lnTo>
                  <a:lnTo>
                    <a:pt x="516307" y="85395"/>
                  </a:lnTo>
                  <a:lnTo>
                    <a:pt x="515919" y="105680"/>
                  </a:lnTo>
                  <a:lnTo>
                    <a:pt x="502027" y="144134"/>
                  </a:lnTo>
                  <a:lnTo>
                    <a:pt x="473571" y="172722"/>
                  </a:lnTo>
                  <a:lnTo>
                    <a:pt x="202903" y="274311"/>
                  </a:lnTo>
                  <a:lnTo>
                    <a:pt x="201482" y="27455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object 58"/>
            <p:cNvSpPr/>
            <p:nvPr/>
          </p:nvSpPr>
          <p:spPr>
            <a:xfrm>
              <a:off x="15626160" y="2940120"/>
              <a:ext cx="540000" cy="2988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298800"/>
                <a:gd name="textAreaBottom" fmla="*/ 299160 h 298800"/>
              </a:gdLst>
              <a:ahLst/>
              <a:rect l="textAreaLeft" t="textAreaTop" r="textAreaRight" b="textAreaBottom"/>
              <a:pathLst>
                <a:path w="540384" h="299085">
                  <a:moveTo>
                    <a:pt x="214274" y="299025"/>
                  </a:moveTo>
                  <a:lnTo>
                    <a:pt x="204982" y="299025"/>
                  </a:lnTo>
                  <a:lnTo>
                    <a:pt x="198641" y="296455"/>
                  </a:lnTo>
                  <a:lnTo>
                    <a:pt x="6944" y="100372"/>
                  </a:lnTo>
                  <a:lnTo>
                    <a:pt x="2926" y="94924"/>
                  </a:lnTo>
                  <a:lnTo>
                    <a:pt x="583" y="88703"/>
                  </a:lnTo>
                  <a:lnTo>
                    <a:pt x="0" y="82080"/>
                  </a:lnTo>
                  <a:lnTo>
                    <a:pt x="1260" y="75428"/>
                  </a:lnTo>
                  <a:lnTo>
                    <a:pt x="424044" y="372"/>
                  </a:lnTo>
                  <a:lnTo>
                    <a:pt x="429189" y="0"/>
                  </a:lnTo>
                  <a:lnTo>
                    <a:pt x="434283" y="0"/>
                  </a:lnTo>
                  <a:lnTo>
                    <a:pt x="461821" y="3669"/>
                  </a:lnTo>
                  <a:lnTo>
                    <a:pt x="487133" y="14184"/>
                  </a:lnTo>
                  <a:lnTo>
                    <a:pt x="500622" y="24468"/>
                  </a:lnTo>
                  <a:lnTo>
                    <a:pt x="430382" y="24468"/>
                  </a:lnTo>
                  <a:lnTo>
                    <a:pt x="426453" y="24748"/>
                  </a:lnTo>
                  <a:lnTo>
                    <a:pt x="24437" y="83266"/>
                  </a:lnTo>
                  <a:lnTo>
                    <a:pt x="211448" y="274555"/>
                  </a:lnTo>
                  <a:lnTo>
                    <a:pt x="282550" y="274555"/>
                  </a:lnTo>
                  <a:lnTo>
                    <a:pt x="217121" y="298536"/>
                  </a:lnTo>
                  <a:lnTo>
                    <a:pt x="214274" y="299025"/>
                  </a:lnTo>
                  <a:close/>
                </a:path>
                <a:path w="540384" h="299085">
                  <a:moveTo>
                    <a:pt x="282550" y="274555"/>
                  </a:moveTo>
                  <a:lnTo>
                    <a:pt x="211448" y="274555"/>
                  </a:lnTo>
                  <a:lnTo>
                    <a:pt x="462319" y="182608"/>
                  </a:lnTo>
                  <a:lnTo>
                    <a:pt x="492621" y="163049"/>
                  </a:lnTo>
                  <a:lnTo>
                    <a:pt x="510953" y="133745"/>
                  </a:lnTo>
                  <a:lnTo>
                    <a:pt x="515584" y="99490"/>
                  </a:lnTo>
                  <a:lnTo>
                    <a:pt x="504780" y="65076"/>
                  </a:lnTo>
                  <a:lnTo>
                    <a:pt x="491594" y="48027"/>
                  </a:lnTo>
                  <a:lnTo>
                    <a:pt x="474790" y="35258"/>
                  </a:lnTo>
                  <a:lnTo>
                    <a:pt x="455356" y="27245"/>
                  </a:lnTo>
                  <a:lnTo>
                    <a:pt x="434283" y="24468"/>
                  </a:lnTo>
                  <a:lnTo>
                    <a:pt x="500622" y="24468"/>
                  </a:lnTo>
                  <a:lnTo>
                    <a:pt x="508933" y="30804"/>
                  </a:lnTo>
                  <a:lnTo>
                    <a:pt x="525938" y="52790"/>
                  </a:lnTo>
                  <a:lnTo>
                    <a:pt x="535349" y="74047"/>
                  </a:lnTo>
                  <a:lnTo>
                    <a:pt x="539871" y="96533"/>
                  </a:lnTo>
                  <a:lnTo>
                    <a:pt x="539432" y="119464"/>
                  </a:lnTo>
                  <a:lnTo>
                    <a:pt x="523728" y="162934"/>
                  </a:lnTo>
                  <a:lnTo>
                    <a:pt x="491561" y="195251"/>
                  </a:lnTo>
                  <a:lnTo>
                    <a:pt x="470737" y="205582"/>
                  </a:lnTo>
                  <a:lnTo>
                    <a:pt x="282550" y="27455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7" name="object 59"/>
          <p:cNvSpPr/>
          <p:nvPr/>
        </p:nvSpPr>
        <p:spPr>
          <a:xfrm>
            <a:off x="13143600" y="5877360"/>
            <a:ext cx="308160" cy="24480"/>
          </a:xfrm>
          <a:custGeom>
            <a:avLst/>
            <a:gdLst>
              <a:gd name="textAreaLeft" fmla="*/ 0 w 308160"/>
              <a:gd name="textAreaRight" fmla="*/ 308520 w 308160"/>
              <a:gd name="textAreaTop" fmla="*/ 0 h 24480"/>
              <a:gd name="textAreaBottom" fmla="*/ 24840 h 24480"/>
            </a:gdLst>
            <a:ahLst/>
            <a:rect l="textAreaLeft" t="textAreaTop" r="textAreaRight" b="textAreaBottom"/>
            <a:pathLst>
              <a:path w="308609" h="24764">
                <a:moveTo>
                  <a:pt x="302806" y="24468"/>
                </a:moveTo>
                <a:lnTo>
                  <a:pt x="296048" y="24468"/>
                </a:lnTo>
                <a:lnTo>
                  <a:pt x="5475" y="24468"/>
                </a:lnTo>
                <a:lnTo>
                  <a:pt x="0" y="18992"/>
                </a:lnTo>
                <a:lnTo>
                  <a:pt x="0" y="5475"/>
                </a:lnTo>
                <a:lnTo>
                  <a:pt x="5475" y="0"/>
                </a:lnTo>
                <a:lnTo>
                  <a:pt x="302806" y="0"/>
                </a:lnTo>
                <a:lnTo>
                  <a:pt x="308281" y="5475"/>
                </a:lnTo>
                <a:lnTo>
                  <a:pt x="308281" y="18992"/>
                </a:lnTo>
                <a:lnTo>
                  <a:pt x="302806" y="24468"/>
                </a:lnTo>
                <a:close/>
              </a:path>
            </a:pathLst>
          </a:custGeom>
          <a:solidFill>
            <a:srgbClr val="1804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01760" y="1561320"/>
            <a:ext cx="717768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154" strike="noStrike">
                <a:solidFill>
                  <a:srgbClr val="ffffff"/>
                </a:solidFill>
                <a:latin typeface="Tahoma"/>
              </a:rPr>
              <a:t>Problem</a:t>
            </a:r>
            <a:r>
              <a:rPr b="1" lang="en-IN" sz="5600" spc="-16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5600" spc="72" strike="noStrike">
                <a:solidFill>
                  <a:srgbClr val="ffffff"/>
                </a:solidFill>
                <a:latin typeface="Tahoma"/>
              </a:rPr>
              <a:t>Statement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9" name="object 61" descr=""/>
          <p:cNvPicPr/>
          <p:nvPr/>
        </p:nvPicPr>
        <p:blipFill>
          <a:blip r:embed="rId4"/>
          <a:stretch/>
        </p:blipFill>
        <p:spPr>
          <a:xfrm>
            <a:off x="649440" y="291168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310" name="object 62" descr=""/>
          <p:cNvPicPr/>
          <p:nvPr/>
        </p:nvPicPr>
        <p:blipFill>
          <a:blip r:embed="rId5"/>
          <a:stretch/>
        </p:blipFill>
        <p:spPr>
          <a:xfrm>
            <a:off x="649440" y="508356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311" name="object 63" descr=""/>
          <p:cNvPicPr/>
          <p:nvPr/>
        </p:nvPicPr>
        <p:blipFill>
          <a:blip r:embed="rId6"/>
          <a:stretch/>
        </p:blipFill>
        <p:spPr>
          <a:xfrm>
            <a:off x="649440" y="6712200"/>
            <a:ext cx="95040" cy="95040"/>
          </a:xfrm>
          <a:prstGeom prst="rect">
            <a:avLst/>
          </a:prstGeom>
          <a:ln w="0">
            <a:noFill/>
          </a:ln>
        </p:spPr>
      </p:pic>
      <p:sp>
        <p:nvSpPr>
          <p:cNvPr id="312" name="object 64"/>
          <p:cNvSpPr/>
          <p:nvPr/>
        </p:nvSpPr>
        <p:spPr>
          <a:xfrm>
            <a:off x="897480" y="2559960"/>
            <a:ext cx="934164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48000"/>
              </a:lnSpc>
              <a:spcBef>
                <a:spcPts val="99"/>
              </a:spcBef>
            </a:pP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manual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processing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2" strike="noStrike">
                <a:solidFill>
                  <a:srgbClr val="ffffff"/>
                </a:solidFill>
                <a:latin typeface="Verdana"/>
              </a:rPr>
              <a:t>of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purchase</a:t>
            </a:r>
            <a:r>
              <a:rPr b="1" lang="en-IN" sz="2400" spc="3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5" strike="noStrike">
                <a:solidFill>
                  <a:srgbClr val="ffffff"/>
                </a:solidFill>
                <a:latin typeface="Verdana"/>
              </a:rPr>
              <a:t>orders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66" strike="noStrike">
                <a:solidFill>
                  <a:srgbClr val="ffffff"/>
                </a:solidFill>
                <a:latin typeface="Verdana"/>
              </a:rPr>
              <a:t>wastes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time </a:t>
            </a:r>
            <a:r>
              <a:rPr b="1" lang="en-IN" sz="2400" spc="-80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1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ineffective.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4" strike="noStrike">
                <a:solidFill>
                  <a:srgbClr val="ffffff"/>
                </a:solidFill>
                <a:latin typeface="Verdana"/>
              </a:rPr>
              <a:t>Each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new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order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had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be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physically </a:t>
            </a:r>
            <a:r>
              <a:rPr b="1" lang="en-IN" sz="2400" spc="-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1" strike="noStrike">
                <a:solidFill>
                  <a:srgbClr val="ffffff"/>
                </a:solidFill>
                <a:latin typeface="Verdana"/>
              </a:rPr>
              <a:t>verified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by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latin typeface="Verdana"/>
              </a:rPr>
              <a:t>human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agents,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who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2" strike="noStrike">
                <a:solidFill>
                  <a:srgbClr val="ffffff"/>
                </a:solidFill>
                <a:latin typeface="Verdana"/>
              </a:rPr>
              <a:t>also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had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12" strike="noStrike">
                <a:solidFill>
                  <a:srgbClr val="ffffff"/>
                </a:solidFill>
                <a:latin typeface="Verdana"/>
              </a:rPr>
              <a:t>check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system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2" strike="noStrike">
                <a:solidFill>
                  <a:srgbClr val="ffffff"/>
                </a:solidFill>
                <a:latin typeface="Verdana"/>
              </a:rPr>
              <a:t>any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new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orders.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48000"/>
              </a:lnSpc>
            </a:pP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process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from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time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1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customer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makes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order </a:t>
            </a:r>
            <a:r>
              <a:rPr b="1" lang="en-IN" sz="2400" spc="-80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when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5" strike="noStrike">
                <a:solidFill>
                  <a:srgbClr val="ffffff"/>
                </a:solidFill>
                <a:latin typeface="Verdana"/>
              </a:rPr>
              <a:t>it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1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latin typeface="Verdana"/>
              </a:rPr>
              <a:t>dispatched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revenue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1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received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 and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12" strike="noStrike">
                <a:solidFill>
                  <a:srgbClr val="ffffff"/>
                </a:solidFill>
                <a:latin typeface="Verdana"/>
              </a:rPr>
              <a:t>logged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into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48000"/>
              </a:lnSpc>
            </a:pP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Manual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processing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2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2" strike="noStrike">
                <a:solidFill>
                  <a:srgbClr val="ffffff"/>
                </a:solidFill>
                <a:latin typeface="Verdana"/>
              </a:rPr>
              <a:t>entire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system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makes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1" strike="noStrike">
                <a:solidFill>
                  <a:srgbClr val="ffffff"/>
                </a:solidFill>
                <a:latin typeface="Verdana"/>
              </a:rPr>
              <a:t>a </a:t>
            </a:r>
            <a:r>
              <a:rPr b="1" lang="en-IN" sz="2400" spc="-80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significant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80" strike="noStrike">
                <a:solidFill>
                  <a:srgbClr val="ffffff"/>
                </a:solidFill>
                <a:latin typeface="Verdana"/>
              </a:rPr>
              <a:t>loss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2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revenue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5" strike="noStrike">
                <a:solidFill>
                  <a:srgbClr val="ffffff"/>
                </a:solidFill>
                <a:latin typeface="Verdana"/>
              </a:rPr>
              <a:t>valuable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object 2"/>
          <p:cNvGrpSpPr/>
          <p:nvPr/>
        </p:nvGrpSpPr>
        <p:grpSpPr>
          <a:xfrm>
            <a:off x="15185880" y="6419880"/>
            <a:ext cx="396000" cy="545760"/>
            <a:chOff x="15185880" y="6419880"/>
            <a:chExt cx="396000" cy="545760"/>
          </a:xfrm>
        </p:grpSpPr>
        <p:pic>
          <p:nvPicPr>
            <p:cNvPr id="314" name="object 3" descr=""/>
            <p:cNvPicPr/>
            <p:nvPr/>
          </p:nvPicPr>
          <p:blipFill>
            <a:blip r:embed="rId1"/>
            <a:stretch/>
          </p:blipFill>
          <p:spPr>
            <a:xfrm>
              <a:off x="15323400" y="6707160"/>
              <a:ext cx="246240" cy="246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5" name="object 4"/>
            <p:cNvSpPr/>
            <p:nvPr/>
          </p:nvSpPr>
          <p:spPr>
            <a:xfrm>
              <a:off x="15311160" y="6694920"/>
              <a:ext cx="270720" cy="27072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270720"/>
                <a:gd name="textAreaBottom" fmla="*/ 271080 h 270720"/>
              </a:gdLst>
              <a:ahLst/>
              <a:rect l="textAreaLeft" t="textAreaTop" r="textAreaRight" b="textAreaBottom"/>
              <a:pathLst>
                <a:path w="271144" h="271145">
                  <a:moveTo>
                    <a:pt x="135493" y="271018"/>
                  </a:moveTo>
                  <a:lnTo>
                    <a:pt x="92712" y="264098"/>
                  </a:lnTo>
                  <a:lnTo>
                    <a:pt x="55523" y="244838"/>
                  </a:lnTo>
                  <a:lnTo>
                    <a:pt x="26176" y="215487"/>
                  </a:lnTo>
                  <a:lnTo>
                    <a:pt x="6918" y="178294"/>
                  </a:lnTo>
                  <a:lnTo>
                    <a:pt x="0" y="135509"/>
                  </a:lnTo>
                  <a:lnTo>
                    <a:pt x="6918" y="92723"/>
                  </a:lnTo>
                  <a:lnTo>
                    <a:pt x="26176" y="55530"/>
                  </a:lnTo>
                  <a:lnTo>
                    <a:pt x="55523" y="26179"/>
                  </a:lnTo>
                  <a:lnTo>
                    <a:pt x="92712" y="6919"/>
                  </a:lnTo>
                  <a:lnTo>
                    <a:pt x="135493" y="0"/>
                  </a:lnTo>
                  <a:lnTo>
                    <a:pt x="178272" y="6919"/>
                  </a:lnTo>
                  <a:lnTo>
                    <a:pt x="212155" y="24468"/>
                  </a:lnTo>
                  <a:lnTo>
                    <a:pt x="135493" y="24468"/>
                  </a:lnTo>
                  <a:lnTo>
                    <a:pt x="92316" y="33208"/>
                  </a:lnTo>
                  <a:lnTo>
                    <a:pt x="57020" y="57028"/>
                  </a:lnTo>
                  <a:lnTo>
                    <a:pt x="33203" y="92328"/>
                  </a:lnTo>
                  <a:lnTo>
                    <a:pt x="24465" y="135509"/>
                  </a:lnTo>
                  <a:lnTo>
                    <a:pt x="33203" y="178689"/>
                  </a:lnTo>
                  <a:lnTo>
                    <a:pt x="57020" y="213989"/>
                  </a:lnTo>
                  <a:lnTo>
                    <a:pt x="92316" y="237809"/>
                  </a:lnTo>
                  <a:lnTo>
                    <a:pt x="135493" y="246549"/>
                  </a:lnTo>
                  <a:lnTo>
                    <a:pt x="212155" y="246549"/>
                  </a:lnTo>
                  <a:lnTo>
                    <a:pt x="178272" y="264098"/>
                  </a:lnTo>
                  <a:lnTo>
                    <a:pt x="135493" y="271018"/>
                  </a:lnTo>
                  <a:close/>
                </a:path>
                <a:path w="271144" h="271145">
                  <a:moveTo>
                    <a:pt x="212155" y="246549"/>
                  </a:moveTo>
                  <a:lnTo>
                    <a:pt x="135493" y="246549"/>
                  </a:lnTo>
                  <a:lnTo>
                    <a:pt x="178667" y="237809"/>
                  </a:lnTo>
                  <a:lnTo>
                    <a:pt x="213962" y="213989"/>
                  </a:lnTo>
                  <a:lnTo>
                    <a:pt x="237778" y="178689"/>
                  </a:lnTo>
                  <a:lnTo>
                    <a:pt x="246517" y="135509"/>
                  </a:lnTo>
                  <a:lnTo>
                    <a:pt x="237778" y="92328"/>
                  </a:lnTo>
                  <a:lnTo>
                    <a:pt x="213962" y="57028"/>
                  </a:lnTo>
                  <a:lnTo>
                    <a:pt x="178667" y="33208"/>
                  </a:lnTo>
                  <a:lnTo>
                    <a:pt x="135493" y="24468"/>
                  </a:lnTo>
                  <a:lnTo>
                    <a:pt x="212155" y="24468"/>
                  </a:lnTo>
                  <a:lnTo>
                    <a:pt x="215459" y="26179"/>
                  </a:lnTo>
                  <a:lnTo>
                    <a:pt x="244806" y="55530"/>
                  </a:lnTo>
                  <a:lnTo>
                    <a:pt x="264063" y="92723"/>
                  </a:lnTo>
                  <a:lnTo>
                    <a:pt x="270982" y="135509"/>
                  </a:lnTo>
                  <a:lnTo>
                    <a:pt x="264063" y="178294"/>
                  </a:lnTo>
                  <a:lnTo>
                    <a:pt x="244806" y="215487"/>
                  </a:lnTo>
                  <a:lnTo>
                    <a:pt x="215459" y="244838"/>
                  </a:lnTo>
                  <a:lnTo>
                    <a:pt x="212155" y="2465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object 5"/>
            <p:cNvSpPr/>
            <p:nvPr/>
          </p:nvSpPr>
          <p:spPr>
            <a:xfrm>
              <a:off x="15247080" y="6565680"/>
              <a:ext cx="269640" cy="33624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336240"/>
                <a:gd name="textAreaBottom" fmla="*/ 336600 h 336240"/>
              </a:gdLst>
              <a:ahLst/>
              <a:rect l="textAreaLeft" t="textAreaTop" r="textAreaRight" b="textAreaBottom"/>
              <a:pathLst>
                <a:path w="269875" h="336550">
                  <a:moveTo>
                    <a:pt x="199618" y="335999"/>
                  </a:moveTo>
                  <a:lnTo>
                    <a:pt x="154428" y="319926"/>
                  </a:lnTo>
                  <a:lnTo>
                    <a:pt x="0" y="118492"/>
                  </a:lnTo>
                  <a:lnTo>
                    <a:pt x="0" y="0"/>
                  </a:lnTo>
                  <a:lnTo>
                    <a:pt x="178312" y="0"/>
                  </a:lnTo>
                  <a:lnTo>
                    <a:pt x="178312" y="118183"/>
                  </a:lnTo>
                  <a:lnTo>
                    <a:pt x="254299" y="218666"/>
                  </a:lnTo>
                  <a:lnTo>
                    <a:pt x="266972" y="244104"/>
                  </a:lnTo>
                  <a:lnTo>
                    <a:pt x="269682" y="271621"/>
                  </a:lnTo>
                  <a:lnTo>
                    <a:pt x="262337" y="297942"/>
                  </a:lnTo>
                  <a:lnTo>
                    <a:pt x="244842" y="319789"/>
                  </a:lnTo>
                  <a:lnTo>
                    <a:pt x="234379" y="326933"/>
                  </a:lnTo>
                  <a:lnTo>
                    <a:pt x="223178" y="331993"/>
                  </a:lnTo>
                  <a:lnTo>
                    <a:pt x="211503" y="335003"/>
                  </a:lnTo>
                  <a:lnTo>
                    <a:pt x="199618" y="335999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object 6"/>
            <p:cNvSpPr/>
            <p:nvPr/>
          </p:nvSpPr>
          <p:spPr>
            <a:xfrm>
              <a:off x="15234840" y="6553440"/>
              <a:ext cx="293760" cy="3603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294005" h="360679">
                  <a:moveTo>
                    <a:pt x="211850" y="360469"/>
                  </a:moveTo>
                  <a:lnTo>
                    <a:pt x="174541" y="351786"/>
                  </a:lnTo>
                  <a:lnTo>
                    <a:pt x="145121" y="327287"/>
                  </a:lnTo>
                  <a:lnTo>
                    <a:pt x="864" y="135971"/>
                  </a:lnTo>
                  <a:lnTo>
                    <a:pt x="0" y="133382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197304" y="0"/>
                  </a:lnTo>
                  <a:lnTo>
                    <a:pt x="202779" y="5476"/>
                  </a:lnTo>
                  <a:lnTo>
                    <a:pt x="202779" y="24468"/>
                  </a:lnTo>
                  <a:lnTo>
                    <a:pt x="24465" y="24468"/>
                  </a:lnTo>
                  <a:lnTo>
                    <a:pt x="24465" y="126628"/>
                  </a:lnTo>
                  <a:lnTo>
                    <a:pt x="164645" y="312539"/>
                  </a:lnTo>
                  <a:lnTo>
                    <a:pt x="198159" y="334431"/>
                  </a:lnTo>
                  <a:lnTo>
                    <a:pt x="211850" y="336000"/>
                  </a:lnTo>
                  <a:lnTo>
                    <a:pt x="269243" y="336000"/>
                  </a:lnTo>
                  <a:lnTo>
                    <a:pt x="264830" y="341484"/>
                  </a:lnTo>
                  <a:lnTo>
                    <a:pt x="252950" y="349616"/>
                  </a:lnTo>
                  <a:lnTo>
                    <a:pt x="239944" y="355568"/>
                  </a:lnTo>
                  <a:lnTo>
                    <a:pt x="226136" y="359224"/>
                  </a:lnTo>
                  <a:lnTo>
                    <a:pt x="211850" y="360469"/>
                  </a:lnTo>
                  <a:close/>
                </a:path>
                <a:path w="294005" h="360679">
                  <a:moveTo>
                    <a:pt x="269243" y="336000"/>
                  </a:moveTo>
                  <a:lnTo>
                    <a:pt x="211850" y="336000"/>
                  </a:lnTo>
                  <a:lnTo>
                    <a:pt x="222011" y="335137"/>
                  </a:lnTo>
                  <a:lnTo>
                    <a:pt x="231731" y="332578"/>
                  </a:lnTo>
                  <a:lnTo>
                    <a:pt x="240880" y="328369"/>
                  </a:lnTo>
                  <a:lnTo>
                    <a:pt x="249324" y="322560"/>
                  </a:lnTo>
                  <a:lnTo>
                    <a:pt x="263542" y="304757"/>
                  </a:lnTo>
                  <a:lnTo>
                    <a:pt x="269684" y="282955"/>
                  </a:lnTo>
                  <a:lnTo>
                    <a:pt x="267508" y="259886"/>
                  </a:lnTo>
                  <a:lnTo>
                    <a:pt x="256775" y="238281"/>
                  </a:lnTo>
                  <a:lnTo>
                    <a:pt x="179183" y="135676"/>
                  </a:lnTo>
                  <a:lnTo>
                    <a:pt x="178415" y="133382"/>
                  </a:lnTo>
                  <a:lnTo>
                    <a:pt x="178315" y="24468"/>
                  </a:lnTo>
                  <a:lnTo>
                    <a:pt x="202779" y="24468"/>
                  </a:lnTo>
                  <a:lnTo>
                    <a:pt x="202779" y="126313"/>
                  </a:lnTo>
                  <a:lnTo>
                    <a:pt x="276286" y="223522"/>
                  </a:lnTo>
                  <a:lnTo>
                    <a:pt x="291108" y="253600"/>
                  </a:lnTo>
                  <a:lnTo>
                    <a:pt x="293893" y="285835"/>
                  </a:lnTo>
                  <a:lnTo>
                    <a:pt x="285010" y="316405"/>
                  </a:lnTo>
                  <a:lnTo>
                    <a:pt x="269243" y="336000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object 7"/>
            <p:cNvSpPr/>
            <p:nvPr/>
          </p:nvSpPr>
          <p:spPr>
            <a:xfrm>
              <a:off x="15198120" y="6518520"/>
              <a:ext cx="285480" cy="8676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85750" h="86995">
                  <a:moveTo>
                    <a:pt x="285476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85476" y="0"/>
                  </a:lnTo>
                  <a:lnTo>
                    <a:pt x="285476" y="86435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object 8"/>
            <p:cNvSpPr/>
            <p:nvPr/>
          </p:nvSpPr>
          <p:spPr>
            <a:xfrm>
              <a:off x="15185880" y="6506280"/>
              <a:ext cx="310320" cy="11088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10515" h="111125">
                  <a:moveTo>
                    <a:pt x="304462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304462" y="0"/>
                  </a:lnTo>
                  <a:lnTo>
                    <a:pt x="309937" y="5476"/>
                  </a:lnTo>
                  <a:lnTo>
                    <a:pt x="309937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309937" y="86432"/>
                  </a:lnTo>
                  <a:lnTo>
                    <a:pt x="309937" y="105425"/>
                  </a:lnTo>
                  <a:lnTo>
                    <a:pt x="304462" y="110901"/>
                  </a:lnTo>
                  <a:close/>
                </a:path>
                <a:path w="310515" h="111125">
                  <a:moveTo>
                    <a:pt x="309937" y="86432"/>
                  </a:moveTo>
                  <a:lnTo>
                    <a:pt x="285472" y="86432"/>
                  </a:lnTo>
                  <a:lnTo>
                    <a:pt x="285472" y="24468"/>
                  </a:lnTo>
                  <a:lnTo>
                    <a:pt x="309937" y="24468"/>
                  </a:lnTo>
                  <a:lnTo>
                    <a:pt x="309937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object 9"/>
            <p:cNvSpPr/>
            <p:nvPr/>
          </p:nvSpPr>
          <p:spPr>
            <a:xfrm>
              <a:off x="15234840" y="6432120"/>
              <a:ext cx="211680" cy="867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12090" h="86995">
                  <a:moveTo>
                    <a:pt x="211807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11807" y="0"/>
                  </a:lnTo>
                  <a:lnTo>
                    <a:pt x="211807" y="86435"/>
                  </a:lnTo>
                  <a:close/>
                </a:path>
              </a:pathLst>
            </a:custGeom>
            <a:solidFill>
              <a:srgbClr val="135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object 10"/>
            <p:cNvSpPr/>
            <p:nvPr/>
          </p:nvSpPr>
          <p:spPr>
            <a:xfrm>
              <a:off x="15222600" y="6419880"/>
              <a:ext cx="236520" cy="11088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236855" h="111125">
                  <a:moveTo>
                    <a:pt x="230797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230797" y="0"/>
                  </a:lnTo>
                  <a:lnTo>
                    <a:pt x="236272" y="5475"/>
                  </a:lnTo>
                  <a:lnTo>
                    <a:pt x="236272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236272" y="86432"/>
                  </a:lnTo>
                  <a:lnTo>
                    <a:pt x="236272" y="105425"/>
                  </a:lnTo>
                  <a:lnTo>
                    <a:pt x="230797" y="110901"/>
                  </a:lnTo>
                  <a:close/>
                </a:path>
                <a:path w="236855" h="111125">
                  <a:moveTo>
                    <a:pt x="236272" y="86432"/>
                  </a:moveTo>
                  <a:lnTo>
                    <a:pt x="211807" y="86432"/>
                  </a:lnTo>
                  <a:lnTo>
                    <a:pt x="211807" y="24468"/>
                  </a:lnTo>
                  <a:lnTo>
                    <a:pt x="236272" y="24468"/>
                  </a:lnTo>
                  <a:lnTo>
                    <a:pt x="236272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2" name="object 11"/>
          <p:cNvGrpSpPr/>
          <p:nvPr/>
        </p:nvGrpSpPr>
        <p:grpSpPr>
          <a:xfrm>
            <a:off x="12480840" y="5600160"/>
            <a:ext cx="1639800" cy="824040"/>
            <a:chOff x="12480840" y="5600160"/>
            <a:chExt cx="1639800" cy="824040"/>
          </a:xfrm>
        </p:grpSpPr>
        <p:sp>
          <p:nvSpPr>
            <p:cNvPr id="323" name="object 12"/>
            <p:cNvSpPr/>
            <p:nvPr/>
          </p:nvSpPr>
          <p:spPr>
            <a:xfrm>
              <a:off x="12493080" y="5612400"/>
              <a:ext cx="1614960" cy="799920"/>
            </a:xfrm>
            <a:custGeom>
              <a:avLst/>
              <a:gdLst>
                <a:gd name="textAreaLeft" fmla="*/ 0 w 1614960"/>
                <a:gd name="textAreaRight" fmla="*/ 1615320 w 16149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615440" h="800100">
                  <a:moveTo>
                    <a:pt x="1615234" y="799472"/>
                  </a:moveTo>
                  <a:lnTo>
                    <a:pt x="0" y="799472"/>
                  </a:lnTo>
                  <a:lnTo>
                    <a:pt x="0" y="0"/>
                  </a:lnTo>
                  <a:lnTo>
                    <a:pt x="1615234" y="0"/>
                  </a:lnTo>
                  <a:lnTo>
                    <a:pt x="1615234" y="799472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object 13"/>
            <p:cNvSpPr/>
            <p:nvPr/>
          </p:nvSpPr>
          <p:spPr>
            <a:xfrm>
              <a:off x="12480840" y="5600160"/>
              <a:ext cx="1639800" cy="824040"/>
            </a:xfrm>
            <a:custGeom>
              <a:avLst/>
              <a:gdLst>
                <a:gd name="textAreaLeft" fmla="*/ 0 w 1639800"/>
                <a:gd name="textAreaRight" fmla="*/ 1640160 w 163980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1640205" h="824229">
                  <a:moveTo>
                    <a:pt x="1634222" y="823946"/>
                  </a:moveTo>
                  <a:lnTo>
                    <a:pt x="5475" y="823946"/>
                  </a:lnTo>
                  <a:lnTo>
                    <a:pt x="0" y="818470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1634222" y="0"/>
                  </a:lnTo>
                  <a:lnTo>
                    <a:pt x="1639697" y="5475"/>
                  </a:lnTo>
                  <a:lnTo>
                    <a:pt x="1639697" y="24468"/>
                  </a:lnTo>
                  <a:lnTo>
                    <a:pt x="24465" y="24468"/>
                  </a:lnTo>
                  <a:lnTo>
                    <a:pt x="24465" y="799478"/>
                  </a:lnTo>
                  <a:lnTo>
                    <a:pt x="1639697" y="799478"/>
                  </a:lnTo>
                  <a:lnTo>
                    <a:pt x="1639697" y="818470"/>
                  </a:lnTo>
                  <a:lnTo>
                    <a:pt x="1634222" y="823946"/>
                  </a:lnTo>
                  <a:close/>
                </a:path>
                <a:path w="1640205" h="824229">
                  <a:moveTo>
                    <a:pt x="1639697" y="799478"/>
                  </a:moveTo>
                  <a:lnTo>
                    <a:pt x="1615232" y="799478"/>
                  </a:lnTo>
                  <a:lnTo>
                    <a:pt x="1615232" y="24468"/>
                  </a:lnTo>
                  <a:lnTo>
                    <a:pt x="1639697" y="24468"/>
                  </a:lnTo>
                  <a:lnTo>
                    <a:pt x="1639697" y="79947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object 14"/>
            <p:cNvSpPr/>
            <p:nvPr/>
          </p:nvSpPr>
          <p:spPr>
            <a:xfrm>
              <a:off x="12493080" y="5612400"/>
              <a:ext cx="1614960" cy="277200"/>
            </a:xfrm>
            <a:custGeom>
              <a:avLst/>
              <a:gdLst>
                <a:gd name="textAreaLeft" fmla="*/ 0 w 1614960"/>
                <a:gd name="textAreaRight" fmla="*/ 1615320 w 1614960"/>
                <a:gd name="textAreaTop" fmla="*/ 0 h 277200"/>
                <a:gd name="textAreaBottom" fmla="*/ 277560 h 277200"/>
              </a:gdLst>
              <a:ahLst/>
              <a:rect l="textAreaLeft" t="textAreaTop" r="textAreaRight" b="textAreaBottom"/>
              <a:pathLst>
                <a:path w="1615440" h="277495">
                  <a:moveTo>
                    <a:pt x="1615234" y="277099"/>
                  </a:moveTo>
                  <a:lnTo>
                    <a:pt x="0" y="277099"/>
                  </a:lnTo>
                  <a:lnTo>
                    <a:pt x="0" y="0"/>
                  </a:lnTo>
                  <a:lnTo>
                    <a:pt x="1615234" y="0"/>
                  </a:lnTo>
                  <a:lnTo>
                    <a:pt x="1615234" y="27709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object 15"/>
            <p:cNvSpPr/>
            <p:nvPr/>
          </p:nvSpPr>
          <p:spPr>
            <a:xfrm>
              <a:off x="12480840" y="5600160"/>
              <a:ext cx="1639800" cy="791640"/>
            </a:xfrm>
            <a:custGeom>
              <a:avLst/>
              <a:gdLst>
                <a:gd name="textAreaLeft" fmla="*/ 0 w 1639800"/>
                <a:gd name="textAreaRight" fmla="*/ 1640160 w 1639800"/>
                <a:gd name="textAreaTop" fmla="*/ 0 h 791640"/>
                <a:gd name="textAreaBottom" fmla="*/ 792000 h 791640"/>
              </a:gdLst>
              <a:ahLst/>
              <a:rect l="textAreaLeft" t="textAreaTop" r="textAreaRight" b="textAreaBottom"/>
              <a:pathLst>
                <a:path w="1640205" h="791845">
                  <a:moveTo>
                    <a:pt x="674662" y="751230"/>
                  </a:moveTo>
                  <a:lnTo>
                    <a:pt x="12230" y="751230"/>
                  </a:lnTo>
                  <a:lnTo>
                    <a:pt x="12230" y="791413"/>
                  </a:lnTo>
                  <a:lnTo>
                    <a:pt x="674662" y="791413"/>
                  </a:lnTo>
                  <a:lnTo>
                    <a:pt x="674662" y="751230"/>
                  </a:lnTo>
                  <a:close/>
                </a:path>
                <a:path w="1640205" h="791845">
                  <a:moveTo>
                    <a:pt x="1627454" y="751230"/>
                  </a:moveTo>
                  <a:lnTo>
                    <a:pt x="958469" y="751230"/>
                  </a:lnTo>
                  <a:lnTo>
                    <a:pt x="958469" y="791413"/>
                  </a:lnTo>
                  <a:lnTo>
                    <a:pt x="1627454" y="791413"/>
                  </a:lnTo>
                  <a:lnTo>
                    <a:pt x="1627454" y="751230"/>
                  </a:lnTo>
                  <a:close/>
                </a:path>
                <a:path w="1640205" h="791845">
                  <a:moveTo>
                    <a:pt x="1639697" y="5473"/>
                  </a:moveTo>
                  <a:lnTo>
                    <a:pt x="1634223" y="0"/>
                  </a:lnTo>
                  <a:lnTo>
                    <a:pt x="1615224" y="0"/>
                  </a:lnTo>
                  <a:lnTo>
                    <a:pt x="1615224" y="24460"/>
                  </a:lnTo>
                  <a:lnTo>
                    <a:pt x="1615224" y="277088"/>
                  </a:lnTo>
                  <a:lnTo>
                    <a:pt x="24460" y="277088"/>
                  </a:lnTo>
                  <a:lnTo>
                    <a:pt x="24460" y="24460"/>
                  </a:lnTo>
                  <a:lnTo>
                    <a:pt x="1615224" y="24460"/>
                  </a:lnTo>
                  <a:lnTo>
                    <a:pt x="1615224" y="0"/>
                  </a:lnTo>
                  <a:lnTo>
                    <a:pt x="5473" y="0"/>
                  </a:lnTo>
                  <a:lnTo>
                    <a:pt x="0" y="5473"/>
                  </a:lnTo>
                  <a:lnTo>
                    <a:pt x="0" y="296087"/>
                  </a:lnTo>
                  <a:lnTo>
                    <a:pt x="5473" y="301561"/>
                  </a:lnTo>
                  <a:lnTo>
                    <a:pt x="12230" y="301561"/>
                  </a:lnTo>
                  <a:lnTo>
                    <a:pt x="12230" y="329514"/>
                  </a:lnTo>
                  <a:lnTo>
                    <a:pt x="674662" y="329514"/>
                  </a:lnTo>
                  <a:lnTo>
                    <a:pt x="674662" y="301561"/>
                  </a:lnTo>
                  <a:lnTo>
                    <a:pt x="958469" y="301561"/>
                  </a:lnTo>
                  <a:lnTo>
                    <a:pt x="958469" y="329514"/>
                  </a:lnTo>
                  <a:lnTo>
                    <a:pt x="1627454" y="329514"/>
                  </a:lnTo>
                  <a:lnTo>
                    <a:pt x="1627454" y="301561"/>
                  </a:lnTo>
                  <a:lnTo>
                    <a:pt x="1634223" y="301561"/>
                  </a:lnTo>
                  <a:lnTo>
                    <a:pt x="1639697" y="296087"/>
                  </a:lnTo>
                  <a:lnTo>
                    <a:pt x="1639697" y="277088"/>
                  </a:lnTo>
                  <a:lnTo>
                    <a:pt x="1639697" y="24460"/>
                  </a:lnTo>
                  <a:lnTo>
                    <a:pt x="1639697" y="5473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object 16"/>
            <p:cNvSpPr/>
            <p:nvPr/>
          </p:nvSpPr>
          <p:spPr>
            <a:xfrm>
              <a:off x="13155840" y="5612400"/>
              <a:ext cx="283320" cy="799920"/>
            </a:xfrm>
            <a:custGeom>
              <a:avLst/>
              <a:gdLst>
                <a:gd name="textAreaLeft" fmla="*/ 0 w 283320"/>
                <a:gd name="textAreaRight" fmla="*/ 283680 w 28332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283844" h="800100">
                  <a:moveTo>
                    <a:pt x="283813" y="799472"/>
                  </a:moveTo>
                  <a:lnTo>
                    <a:pt x="0" y="799472"/>
                  </a:lnTo>
                  <a:lnTo>
                    <a:pt x="0" y="0"/>
                  </a:lnTo>
                  <a:lnTo>
                    <a:pt x="283813" y="0"/>
                  </a:lnTo>
                  <a:lnTo>
                    <a:pt x="283813" y="799472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object 17"/>
            <p:cNvSpPr/>
            <p:nvPr/>
          </p:nvSpPr>
          <p:spPr>
            <a:xfrm>
              <a:off x="13143600" y="5600160"/>
              <a:ext cx="308160" cy="824040"/>
            </a:xfrm>
            <a:custGeom>
              <a:avLst/>
              <a:gdLst>
                <a:gd name="textAreaLeft" fmla="*/ 0 w 308160"/>
                <a:gd name="textAreaRight" fmla="*/ 308520 w 3081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308609" h="824229">
                  <a:moveTo>
                    <a:pt x="302806" y="823946"/>
                  </a:moveTo>
                  <a:lnTo>
                    <a:pt x="5475" y="823946"/>
                  </a:lnTo>
                  <a:lnTo>
                    <a:pt x="0" y="818470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302806" y="0"/>
                  </a:lnTo>
                  <a:lnTo>
                    <a:pt x="308281" y="5475"/>
                  </a:lnTo>
                  <a:lnTo>
                    <a:pt x="308281" y="24468"/>
                  </a:lnTo>
                  <a:lnTo>
                    <a:pt x="24465" y="24468"/>
                  </a:lnTo>
                  <a:lnTo>
                    <a:pt x="24465" y="799478"/>
                  </a:lnTo>
                  <a:lnTo>
                    <a:pt x="308281" y="799478"/>
                  </a:lnTo>
                  <a:lnTo>
                    <a:pt x="308281" y="818470"/>
                  </a:lnTo>
                  <a:lnTo>
                    <a:pt x="302806" y="823946"/>
                  </a:lnTo>
                  <a:close/>
                </a:path>
                <a:path w="308609" h="824229">
                  <a:moveTo>
                    <a:pt x="308281" y="799478"/>
                  </a:moveTo>
                  <a:lnTo>
                    <a:pt x="283816" y="799478"/>
                  </a:lnTo>
                  <a:lnTo>
                    <a:pt x="283816" y="24468"/>
                  </a:lnTo>
                  <a:lnTo>
                    <a:pt x="308281" y="24468"/>
                  </a:lnTo>
                  <a:lnTo>
                    <a:pt x="308281" y="79947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9" name="object 18"/>
          <p:cNvGrpSpPr/>
          <p:nvPr/>
        </p:nvGrpSpPr>
        <p:grpSpPr>
          <a:xfrm>
            <a:off x="14158800" y="6204960"/>
            <a:ext cx="1747080" cy="251640"/>
            <a:chOff x="14158800" y="6204960"/>
            <a:chExt cx="1747080" cy="251640"/>
          </a:xfrm>
        </p:grpSpPr>
        <p:sp>
          <p:nvSpPr>
            <p:cNvPr id="330" name="object 19"/>
            <p:cNvSpPr/>
            <p:nvPr/>
          </p:nvSpPr>
          <p:spPr>
            <a:xfrm>
              <a:off x="14171040" y="6217200"/>
              <a:ext cx="1722240" cy="226800"/>
            </a:xfrm>
            <a:custGeom>
              <a:avLst/>
              <a:gdLst>
                <a:gd name="textAreaLeft" fmla="*/ 0 w 1722240"/>
                <a:gd name="textAreaRight" fmla="*/ 1722600 w 1722240"/>
                <a:gd name="textAreaTop" fmla="*/ 0 h 226800"/>
                <a:gd name="textAreaBottom" fmla="*/ 227160 h 226800"/>
              </a:gdLst>
              <a:ahLst/>
              <a:rect l="textAreaLeft" t="textAreaTop" r="textAreaRight" b="textAreaBottom"/>
              <a:pathLst>
                <a:path w="1722755" h="227329">
                  <a:moveTo>
                    <a:pt x="37881" y="227294"/>
                  </a:moveTo>
                  <a:lnTo>
                    <a:pt x="32334" y="227294"/>
                  </a:lnTo>
                  <a:lnTo>
                    <a:pt x="23752" y="226139"/>
                  </a:lnTo>
                  <a:lnTo>
                    <a:pt x="15898" y="222832"/>
                  </a:lnTo>
                  <a:lnTo>
                    <a:pt x="9167" y="217604"/>
                  </a:lnTo>
                  <a:lnTo>
                    <a:pt x="3959" y="210691"/>
                  </a:lnTo>
                  <a:lnTo>
                    <a:pt x="0" y="198404"/>
                  </a:lnTo>
                  <a:lnTo>
                    <a:pt x="1023" y="185970"/>
                  </a:lnTo>
                  <a:lnTo>
                    <a:pt x="6625" y="174824"/>
                  </a:lnTo>
                  <a:lnTo>
                    <a:pt x="16402" y="166401"/>
                  </a:lnTo>
                  <a:lnTo>
                    <a:pt x="310269" y="1437"/>
                  </a:lnTo>
                  <a:lnTo>
                    <a:pt x="315772" y="0"/>
                  </a:lnTo>
                  <a:lnTo>
                    <a:pt x="1689914" y="0"/>
                  </a:lnTo>
                  <a:lnTo>
                    <a:pt x="1702559" y="2560"/>
                  </a:lnTo>
                  <a:lnTo>
                    <a:pt x="1712896" y="9537"/>
                  </a:lnTo>
                  <a:lnTo>
                    <a:pt x="1719871" y="19877"/>
                  </a:lnTo>
                  <a:lnTo>
                    <a:pt x="1722431" y="32525"/>
                  </a:lnTo>
                  <a:lnTo>
                    <a:pt x="1719871" y="45172"/>
                  </a:lnTo>
                  <a:lnTo>
                    <a:pt x="1712896" y="55510"/>
                  </a:lnTo>
                  <a:lnTo>
                    <a:pt x="1702559" y="62486"/>
                  </a:lnTo>
                  <a:lnTo>
                    <a:pt x="1689914" y="65046"/>
                  </a:lnTo>
                  <a:lnTo>
                    <a:pt x="329837" y="65046"/>
                  </a:lnTo>
                  <a:lnTo>
                    <a:pt x="43380" y="225852"/>
                  </a:lnTo>
                  <a:lnTo>
                    <a:pt x="37881" y="22729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object 20"/>
            <p:cNvSpPr/>
            <p:nvPr/>
          </p:nvSpPr>
          <p:spPr>
            <a:xfrm>
              <a:off x="14158800" y="6204960"/>
              <a:ext cx="1747080" cy="251640"/>
            </a:xfrm>
            <a:custGeom>
              <a:avLst/>
              <a:gdLst>
                <a:gd name="textAreaLeft" fmla="*/ 0 w 1747080"/>
                <a:gd name="textAreaRight" fmla="*/ 1747440 w 1747080"/>
                <a:gd name="textAreaTop" fmla="*/ 0 h 251640"/>
                <a:gd name="textAreaBottom" fmla="*/ 252000 h 251640"/>
              </a:gdLst>
              <a:ahLst/>
              <a:rect l="textAreaLeft" t="textAreaTop" r="textAreaRight" b="textAreaBottom"/>
              <a:pathLst>
                <a:path w="1747519" h="252095">
                  <a:moveTo>
                    <a:pt x="52291" y="251760"/>
                  </a:moveTo>
                  <a:lnTo>
                    <a:pt x="44655" y="251760"/>
                  </a:lnTo>
                  <a:lnTo>
                    <a:pt x="32844" y="250171"/>
                  </a:lnTo>
                  <a:lnTo>
                    <a:pt x="2053" y="220809"/>
                  </a:lnTo>
                  <a:lnTo>
                    <a:pt x="0" y="203593"/>
                  </a:lnTo>
                  <a:lnTo>
                    <a:pt x="1552" y="194889"/>
                  </a:lnTo>
                  <a:lnTo>
                    <a:pt x="318428" y="1979"/>
                  </a:lnTo>
                  <a:lnTo>
                    <a:pt x="326001" y="0"/>
                  </a:lnTo>
                  <a:lnTo>
                    <a:pt x="1702233" y="0"/>
                  </a:lnTo>
                  <a:lnTo>
                    <a:pt x="1719636" y="3522"/>
                  </a:lnTo>
                  <a:lnTo>
                    <a:pt x="1733862" y="13123"/>
                  </a:lnTo>
                  <a:lnTo>
                    <a:pt x="1741516" y="24468"/>
                  </a:lnTo>
                  <a:lnTo>
                    <a:pt x="330174" y="24468"/>
                  </a:lnTo>
                  <a:lnTo>
                    <a:pt x="326754" y="25363"/>
                  </a:lnTo>
                  <a:lnTo>
                    <a:pt x="34706" y="189305"/>
                  </a:lnTo>
                  <a:lnTo>
                    <a:pt x="28600" y="194560"/>
                  </a:lnTo>
                  <a:lnTo>
                    <a:pt x="25105" y="201508"/>
                  </a:lnTo>
                  <a:lnTo>
                    <a:pt x="24470" y="209261"/>
                  </a:lnTo>
                  <a:lnTo>
                    <a:pt x="26945" y="216928"/>
                  </a:lnTo>
                  <a:lnTo>
                    <a:pt x="30665" y="223558"/>
                  </a:lnTo>
                  <a:lnTo>
                    <a:pt x="37555" y="227291"/>
                  </a:lnTo>
                  <a:lnTo>
                    <a:pt x="99918" y="227291"/>
                  </a:lnTo>
                  <a:lnTo>
                    <a:pt x="59858" y="249778"/>
                  </a:lnTo>
                  <a:lnTo>
                    <a:pt x="52291" y="251760"/>
                  </a:lnTo>
                  <a:close/>
                </a:path>
                <a:path w="1747519" h="252095">
                  <a:moveTo>
                    <a:pt x="99918" y="227291"/>
                  </a:moveTo>
                  <a:lnTo>
                    <a:pt x="48015" y="227291"/>
                  </a:lnTo>
                  <a:lnTo>
                    <a:pt x="51423" y="226454"/>
                  </a:lnTo>
                  <a:lnTo>
                    <a:pt x="338958" y="65046"/>
                  </a:lnTo>
                  <a:lnTo>
                    <a:pt x="1702233" y="65046"/>
                  </a:lnTo>
                  <a:lnTo>
                    <a:pt x="1710130" y="63452"/>
                  </a:lnTo>
                  <a:lnTo>
                    <a:pt x="1716578" y="59104"/>
                  </a:lnTo>
                  <a:lnTo>
                    <a:pt x="1720925" y="52655"/>
                  </a:lnTo>
                  <a:lnTo>
                    <a:pt x="1722519" y="44757"/>
                  </a:lnTo>
                  <a:lnTo>
                    <a:pt x="1720925" y="36859"/>
                  </a:lnTo>
                  <a:lnTo>
                    <a:pt x="1716578" y="30410"/>
                  </a:lnTo>
                  <a:lnTo>
                    <a:pt x="1710130" y="26062"/>
                  </a:lnTo>
                  <a:lnTo>
                    <a:pt x="1702233" y="24468"/>
                  </a:lnTo>
                  <a:lnTo>
                    <a:pt x="1741516" y="24468"/>
                  </a:lnTo>
                  <a:lnTo>
                    <a:pt x="1743462" y="27352"/>
                  </a:lnTo>
                  <a:lnTo>
                    <a:pt x="1746984" y="44757"/>
                  </a:lnTo>
                  <a:lnTo>
                    <a:pt x="1743462" y="62162"/>
                  </a:lnTo>
                  <a:lnTo>
                    <a:pt x="1733862" y="76391"/>
                  </a:lnTo>
                  <a:lnTo>
                    <a:pt x="1719636" y="85992"/>
                  </a:lnTo>
                  <a:lnTo>
                    <a:pt x="1702233" y="89515"/>
                  </a:lnTo>
                  <a:lnTo>
                    <a:pt x="345354" y="89515"/>
                  </a:lnTo>
                  <a:lnTo>
                    <a:pt x="99918" y="227291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32" name="object 21"/>
          <p:cNvGrpSpPr/>
          <p:nvPr/>
        </p:nvGrpSpPr>
        <p:grpSpPr>
          <a:xfrm>
            <a:off x="12148560" y="3323880"/>
            <a:ext cx="3349800" cy="1886400"/>
            <a:chOff x="12148560" y="3323880"/>
            <a:chExt cx="3349800" cy="1886400"/>
          </a:xfrm>
        </p:grpSpPr>
        <p:pic>
          <p:nvPicPr>
            <p:cNvPr id="333" name="object 22" descr=""/>
            <p:cNvPicPr/>
            <p:nvPr/>
          </p:nvPicPr>
          <p:blipFill>
            <a:blip r:embed="rId2"/>
            <a:stretch/>
          </p:blipFill>
          <p:spPr>
            <a:xfrm>
              <a:off x="12414960" y="3323880"/>
              <a:ext cx="2669400" cy="188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4" name="object 23"/>
            <p:cNvSpPr/>
            <p:nvPr/>
          </p:nvSpPr>
          <p:spPr>
            <a:xfrm>
              <a:off x="12160800" y="3981960"/>
              <a:ext cx="3325680" cy="110160"/>
            </a:xfrm>
            <a:custGeom>
              <a:avLst/>
              <a:gdLst>
                <a:gd name="textAreaLeft" fmla="*/ 0 w 3325680"/>
                <a:gd name="textAreaRight" fmla="*/ 3326040 w 3325680"/>
                <a:gd name="textAreaTop" fmla="*/ 0 h 110160"/>
                <a:gd name="textAreaBottom" fmla="*/ 110520 h 110160"/>
              </a:gdLst>
              <a:ahLst/>
              <a:rect l="textAreaLeft" t="textAreaTop" r="textAreaRight" b="textAreaBottom"/>
              <a:pathLst>
                <a:path w="3326130" h="110489">
                  <a:moveTo>
                    <a:pt x="32627" y="109969"/>
                  </a:moveTo>
                  <a:lnTo>
                    <a:pt x="119" y="77886"/>
                  </a:lnTo>
                  <a:lnTo>
                    <a:pt x="0" y="69208"/>
                  </a:lnTo>
                  <a:lnTo>
                    <a:pt x="3269" y="60992"/>
                  </a:lnTo>
                  <a:lnTo>
                    <a:pt x="15382" y="48538"/>
                  </a:lnTo>
                  <a:lnTo>
                    <a:pt x="23501" y="45046"/>
                  </a:lnTo>
                  <a:lnTo>
                    <a:pt x="3292626" y="0"/>
                  </a:lnTo>
                  <a:lnTo>
                    <a:pt x="3305435" y="2523"/>
                  </a:lnTo>
                  <a:lnTo>
                    <a:pt x="3315849" y="9402"/>
                  </a:lnTo>
                  <a:lnTo>
                    <a:pt x="3322889" y="19596"/>
                  </a:lnTo>
                  <a:lnTo>
                    <a:pt x="3325576" y="32067"/>
                  </a:lnTo>
                  <a:lnTo>
                    <a:pt x="3323189" y="44752"/>
                  </a:lnTo>
                  <a:lnTo>
                    <a:pt x="3316356" y="55189"/>
                  </a:lnTo>
                  <a:lnTo>
                    <a:pt x="3306117" y="62310"/>
                  </a:lnTo>
                  <a:lnTo>
                    <a:pt x="3293514" y="65046"/>
                  </a:lnTo>
                  <a:lnTo>
                    <a:pt x="32627" y="10996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object 24"/>
            <p:cNvSpPr/>
            <p:nvPr/>
          </p:nvSpPr>
          <p:spPr>
            <a:xfrm>
              <a:off x="12148560" y="3969720"/>
              <a:ext cx="3349800" cy="134280"/>
            </a:xfrm>
            <a:custGeom>
              <a:avLst/>
              <a:gdLst>
                <a:gd name="textAreaLeft" fmla="*/ 0 w 3349800"/>
                <a:gd name="textAreaRight" fmla="*/ 3350160 w 334980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350259" h="134620">
                  <a:moveTo>
                    <a:pt x="44740" y="134447"/>
                  </a:moveTo>
                  <a:lnTo>
                    <a:pt x="27527" y="130973"/>
                  </a:lnTo>
                  <a:lnTo>
                    <a:pt x="13366" y="121503"/>
                  </a:lnTo>
                  <a:lnTo>
                    <a:pt x="3707" y="107470"/>
                  </a:lnTo>
                  <a:lnTo>
                    <a:pt x="0" y="90305"/>
                  </a:lnTo>
                  <a:lnTo>
                    <a:pt x="737" y="81494"/>
                  </a:lnTo>
                  <a:lnTo>
                    <a:pt x="27043" y="48555"/>
                  </a:lnTo>
                  <a:lnTo>
                    <a:pt x="3305423" y="0"/>
                  </a:lnTo>
                  <a:lnTo>
                    <a:pt x="3322533" y="3474"/>
                  </a:lnTo>
                  <a:lnTo>
                    <a:pt x="3336615" y="12944"/>
                  </a:lnTo>
                  <a:lnTo>
                    <a:pt x="3344505" y="24468"/>
                  </a:lnTo>
                  <a:lnTo>
                    <a:pt x="3305246" y="24468"/>
                  </a:lnTo>
                  <a:lnTo>
                    <a:pt x="44463" y="69405"/>
                  </a:lnTo>
                  <a:lnTo>
                    <a:pt x="24534" y="90305"/>
                  </a:lnTo>
                  <a:lnTo>
                    <a:pt x="26137" y="97781"/>
                  </a:lnTo>
                  <a:lnTo>
                    <a:pt x="30505" y="104140"/>
                  </a:lnTo>
                  <a:lnTo>
                    <a:pt x="36921" y="108414"/>
                  </a:lnTo>
                  <a:lnTo>
                    <a:pt x="44740" y="109979"/>
                  </a:lnTo>
                  <a:lnTo>
                    <a:pt x="1820772" y="109979"/>
                  </a:lnTo>
                  <a:lnTo>
                    <a:pt x="44740" y="134447"/>
                  </a:lnTo>
                  <a:close/>
                </a:path>
                <a:path w="3350259" h="134620">
                  <a:moveTo>
                    <a:pt x="1820772" y="109979"/>
                  </a:moveTo>
                  <a:lnTo>
                    <a:pt x="44930" y="109979"/>
                  </a:lnTo>
                  <a:lnTo>
                    <a:pt x="3305453" y="65053"/>
                  </a:lnTo>
                  <a:lnTo>
                    <a:pt x="3313325" y="63350"/>
                  </a:lnTo>
                  <a:lnTo>
                    <a:pt x="3319712" y="58913"/>
                  </a:lnTo>
                  <a:lnTo>
                    <a:pt x="3323970" y="52403"/>
                  </a:lnTo>
                  <a:lnTo>
                    <a:pt x="3325372" y="44939"/>
                  </a:lnTo>
                  <a:lnTo>
                    <a:pt x="3325387" y="44154"/>
                  </a:lnTo>
                  <a:lnTo>
                    <a:pt x="3323800" y="36703"/>
                  </a:lnTo>
                  <a:lnTo>
                    <a:pt x="3319486" y="30340"/>
                  </a:lnTo>
                  <a:lnTo>
                    <a:pt x="3313148" y="26044"/>
                  </a:lnTo>
                  <a:lnTo>
                    <a:pt x="3305422" y="24468"/>
                  </a:lnTo>
                  <a:lnTo>
                    <a:pt x="3344505" y="24468"/>
                  </a:lnTo>
                  <a:lnTo>
                    <a:pt x="3346225" y="26980"/>
                  </a:lnTo>
                  <a:lnTo>
                    <a:pt x="3349921" y="44154"/>
                  </a:lnTo>
                  <a:lnTo>
                    <a:pt x="3346634" y="61604"/>
                  </a:lnTo>
                  <a:lnTo>
                    <a:pt x="3337229" y="75962"/>
                  </a:lnTo>
                  <a:lnTo>
                    <a:pt x="3323138" y="85758"/>
                  </a:lnTo>
                  <a:lnTo>
                    <a:pt x="3305790" y="89520"/>
                  </a:lnTo>
                  <a:lnTo>
                    <a:pt x="1820772" y="10997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object 25"/>
            <p:cNvSpPr/>
            <p:nvPr/>
          </p:nvSpPr>
          <p:spPr>
            <a:xfrm>
              <a:off x="12177360" y="4475160"/>
              <a:ext cx="3156120" cy="195120"/>
            </a:xfrm>
            <a:custGeom>
              <a:avLst/>
              <a:gdLst>
                <a:gd name="textAreaLeft" fmla="*/ 0 w 3156120"/>
                <a:gd name="textAreaRight" fmla="*/ 3156480 w 3156120"/>
                <a:gd name="textAreaTop" fmla="*/ 0 h 195120"/>
                <a:gd name="textAreaBottom" fmla="*/ 195480 h 195120"/>
              </a:gdLst>
              <a:ahLst/>
              <a:rect l="textAreaLeft" t="textAreaTop" r="textAreaRight" b="textAreaBottom"/>
              <a:pathLst>
                <a:path w="3156584" h="195579">
                  <a:moveTo>
                    <a:pt x="3123668" y="195250"/>
                  </a:moveTo>
                  <a:lnTo>
                    <a:pt x="31489" y="65022"/>
                  </a:lnTo>
                  <a:lnTo>
                    <a:pt x="22808" y="64660"/>
                  </a:lnTo>
                  <a:lnTo>
                    <a:pt x="14792" y="60936"/>
                  </a:lnTo>
                  <a:lnTo>
                    <a:pt x="3038" y="48148"/>
                  </a:lnTo>
                  <a:lnTo>
                    <a:pt x="0" y="39849"/>
                  </a:lnTo>
                  <a:lnTo>
                    <a:pt x="366" y="31167"/>
                  </a:lnTo>
                  <a:lnTo>
                    <a:pt x="3278" y="18924"/>
                  </a:lnTo>
                  <a:lnTo>
                    <a:pt x="10274" y="9030"/>
                  </a:lnTo>
                  <a:lnTo>
                    <a:pt x="20392" y="2412"/>
                  </a:lnTo>
                  <a:lnTo>
                    <a:pt x="32671" y="0"/>
                  </a:lnTo>
                  <a:lnTo>
                    <a:pt x="3133699" y="130598"/>
                  </a:lnTo>
                  <a:lnTo>
                    <a:pt x="3141714" y="134322"/>
                  </a:lnTo>
                  <a:lnTo>
                    <a:pt x="3153469" y="147110"/>
                  </a:lnTo>
                  <a:lnTo>
                    <a:pt x="3156507" y="155413"/>
                  </a:lnTo>
                  <a:lnTo>
                    <a:pt x="3156137" y="164095"/>
                  </a:lnTo>
                  <a:lnTo>
                    <a:pt x="3153216" y="176332"/>
                  </a:lnTo>
                  <a:lnTo>
                    <a:pt x="3146186" y="186223"/>
                  </a:lnTo>
                  <a:lnTo>
                    <a:pt x="3136014" y="192839"/>
                  </a:lnTo>
                  <a:lnTo>
                    <a:pt x="3123668" y="19525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object 26"/>
            <p:cNvSpPr/>
            <p:nvPr/>
          </p:nvSpPr>
          <p:spPr>
            <a:xfrm>
              <a:off x="12165480" y="4462920"/>
              <a:ext cx="3180240" cy="219960"/>
            </a:xfrm>
            <a:custGeom>
              <a:avLst/>
              <a:gdLst>
                <a:gd name="textAreaLeft" fmla="*/ 0 w 3180240"/>
                <a:gd name="textAreaRight" fmla="*/ 3180600 w 3180240"/>
                <a:gd name="textAreaTop" fmla="*/ 0 h 219960"/>
                <a:gd name="textAreaBottom" fmla="*/ 220320 h 219960"/>
              </a:gdLst>
              <a:ahLst/>
              <a:rect l="textAreaLeft" t="textAreaTop" r="textAreaRight" b="textAreaBottom"/>
              <a:pathLst>
                <a:path w="3180715" h="220345">
                  <a:moveTo>
                    <a:pt x="3135523" y="219717"/>
                  </a:moveTo>
                  <a:lnTo>
                    <a:pt x="42827" y="89481"/>
                  </a:lnTo>
                  <a:lnTo>
                    <a:pt x="2787" y="60423"/>
                  </a:lnTo>
                  <a:lnTo>
                    <a:pt x="0" y="42891"/>
                  </a:lnTo>
                  <a:lnTo>
                    <a:pt x="4010" y="26043"/>
                  </a:lnTo>
                  <a:lnTo>
                    <a:pt x="13652" y="12426"/>
                  </a:lnTo>
                  <a:lnTo>
                    <a:pt x="27598" y="3319"/>
                  </a:lnTo>
                  <a:lnTo>
                    <a:pt x="44522" y="0"/>
                  </a:lnTo>
                  <a:lnTo>
                    <a:pt x="45289" y="0"/>
                  </a:lnTo>
                  <a:lnTo>
                    <a:pt x="626195" y="24468"/>
                  </a:lnTo>
                  <a:lnTo>
                    <a:pt x="44522" y="24468"/>
                  </a:lnTo>
                  <a:lnTo>
                    <a:pt x="36964" y="25981"/>
                  </a:lnTo>
                  <a:lnTo>
                    <a:pt x="30666" y="30123"/>
                  </a:lnTo>
                  <a:lnTo>
                    <a:pt x="26277" y="36299"/>
                  </a:lnTo>
                  <a:lnTo>
                    <a:pt x="24443" y="43913"/>
                  </a:lnTo>
                  <a:lnTo>
                    <a:pt x="25703" y="51869"/>
                  </a:lnTo>
                  <a:lnTo>
                    <a:pt x="3134655" y="195228"/>
                  </a:lnTo>
                  <a:lnTo>
                    <a:pt x="3135523" y="195248"/>
                  </a:lnTo>
                  <a:lnTo>
                    <a:pt x="3175076" y="195248"/>
                  </a:lnTo>
                  <a:lnTo>
                    <a:pt x="3166514" y="207293"/>
                  </a:lnTo>
                  <a:lnTo>
                    <a:pt x="3152514" y="216398"/>
                  </a:lnTo>
                  <a:lnTo>
                    <a:pt x="3135523" y="219717"/>
                  </a:lnTo>
                  <a:close/>
                </a:path>
                <a:path w="3180715" h="220345">
                  <a:moveTo>
                    <a:pt x="3175076" y="195248"/>
                  </a:moveTo>
                  <a:lnTo>
                    <a:pt x="3135523" y="195248"/>
                  </a:lnTo>
                  <a:lnTo>
                    <a:pt x="3143183" y="193745"/>
                  </a:lnTo>
                  <a:lnTo>
                    <a:pt x="3149530" y="189619"/>
                  </a:lnTo>
                  <a:lnTo>
                    <a:pt x="3153937" y="183449"/>
                  </a:lnTo>
                  <a:lnTo>
                    <a:pt x="3155773" y="175811"/>
                  </a:lnTo>
                  <a:lnTo>
                    <a:pt x="3154513" y="167854"/>
                  </a:lnTo>
                  <a:lnTo>
                    <a:pt x="45561" y="24496"/>
                  </a:lnTo>
                  <a:lnTo>
                    <a:pt x="44522" y="24468"/>
                  </a:lnTo>
                  <a:lnTo>
                    <a:pt x="626195" y="24468"/>
                  </a:lnTo>
                  <a:lnTo>
                    <a:pt x="3137387" y="130243"/>
                  </a:lnTo>
                  <a:lnTo>
                    <a:pt x="3173774" y="151729"/>
                  </a:lnTo>
                  <a:lnTo>
                    <a:pt x="3180217" y="176833"/>
                  </a:lnTo>
                  <a:lnTo>
                    <a:pt x="3176193" y="193678"/>
                  </a:lnTo>
                  <a:lnTo>
                    <a:pt x="3175076" y="19524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object 27"/>
            <p:cNvSpPr/>
            <p:nvPr/>
          </p:nvSpPr>
          <p:spPr>
            <a:xfrm>
              <a:off x="12552120" y="3399480"/>
              <a:ext cx="2636640" cy="1798560"/>
            </a:xfrm>
            <a:custGeom>
              <a:avLst/>
              <a:gdLst>
                <a:gd name="textAreaLeft" fmla="*/ 0 w 2636640"/>
                <a:gd name="textAreaRight" fmla="*/ 2637000 w 2636640"/>
                <a:gd name="textAreaTop" fmla="*/ 0 h 1798560"/>
                <a:gd name="textAreaBottom" fmla="*/ 1798920 h 1798560"/>
              </a:gdLst>
              <a:ahLst/>
              <a:rect l="textAreaLeft" t="textAreaTop" r="textAreaRight" b="textAreaBottom"/>
              <a:pathLst>
                <a:path w="2637155" h="1798954">
                  <a:moveTo>
                    <a:pt x="2324470" y="1798568"/>
                  </a:moveTo>
                  <a:lnTo>
                    <a:pt x="2318210" y="1798568"/>
                  </a:lnTo>
                  <a:lnTo>
                    <a:pt x="2317474" y="1798520"/>
                  </a:lnTo>
                  <a:lnTo>
                    <a:pt x="2273525" y="1794581"/>
                  </a:lnTo>
                  <a:lnTo>
                    <a:pt x="2270407" y="1792869"/>
                  </a:lnTo>
                  <a:lnTo>
                    <a:pt x="2266238" y="1787449"/>
                  </a:lnTo>
                  <a:lnTo>
                    <a:pt x="2265386" y="1783992"/>
                  </a:lnTo>
                  <a:lnTo>
                    <a:pt x="2571489" y="7451"/>
                  </a:lnTo>
                  <a:lnTo>
                    <a:pt x="2576124" y="3269"/>
                  </a:lnTo>
                  <a:lnTo>
                    <a:pt x="2623971" y="0"/>
                  </a:lnTo>
                  <a:lnTo>
                    <a:pt x="2627698" y="0"/>
                  </a:lnTo>
                  <a:lnTo>
                    <a:pt x="2631003" y="1457"/>
                  </a:lnTo>
                  <a:lnTo>
                    <a:pt x="2635845" y="6822"/>
                  </a:lnTo>
                  <a:lnTo>
                    <a:pt x="2636944" y="10613"/>
                  </a:lnTo>
                  <a:lnTo>
                    <a:pt x="2329603" y="1794323"/>
                  </a:lnTo>
                  <a:lnTo>
                    <a:pt x="2324470" y="1798568"/>
                  </a:lnTo>
                  <a:close/>
                </a:path>
                <a:path w="2637155" h="1798954">
                  <a:moveTo>
                    <a:pt x="1950287" y="1765015"/>
                  </a:moveTo>
                  <a:lnTo>
                    <a:pt x="1943913" y="1765015"/>
                  </a:lnTo>
                  <a:lnTo>
                    <a:pt x="1943176" y="1764967"/>
                  </a:lnTo>
                  <a:lnTo>
                    <a:pt x="1899351" y="1761037"/>
                  </a:lnTo>
                  <a:lnTo>
                    <a:pt x="1896269" y="1759372"/>
                  </a:lnTo>
                  <a:lnTo>
                    <a:pt x="1892104" y="1754091"/>
                  </a:lnTo>
                  <a:lnTo>
                    <a:pt x="1891200" y="1750706"/>
                  </a:lnTo>
                  <a:lnTo>
                    <a:pt x="2142197" y="37025"/>
                  </a:lnTo>
                  <a:lnTo>
                    <a:pt x="2146888" y="32680"/>
                  </a:lnTo>
                  <a:lnTo>
                    <a:pt x="2194607" y="29418"/>
                  </a:lnTo>
                  <a:lnTo>
                    <a:pt x="2198282" y="29418"/>
                  </a:lnTo>
                  <a:lnTo>
                    <a:pt x="2201540" y="30832"/>
                  </a:lnTo>
                  <a:lnTo>
                    <a:pt x="2206378" y="36057"/>
                  </a:lnTo>
                  <a:lnTo>
                    <a:pt x="2207525" y="39765"/>
                  </a:lnTo>
                  <a:lnTo>
                    <a:pt x="1955484" y="1760606"/>
                  </a:lnTo>
                  <a:lnTo>
                    <a:pt x="1950287" y="1765015"/>
                  </a:lnTo>
                  <a:close/>
                </a:path>
                <a:path w="2637155" h="1798954">
                  <a:moveTo>
                    <a:pt x="1575962" y="1731446"/>
                  </a:moveTo>
                  <a:lnTo>
                    <a:pt x="1569463" y="1731446"/>
                  </a:lnTo>
                  <a:lnTo>
                    <a:pt x="1568727" y="1731399"/>
                  </a:lnTo>
                  <a:lnTo>
                    <a:pt x="1525005" y="1727480"/>
                  </a:lnTo>
                  <a:lnTo>
                    <a:pt x="1521971" y="1725863"/>
                  </a:lnTo>
                  <a:lnTo>
                    <a:pt x="1517806" y="1720730"/>
                  </a:lnTo>
                  <a:lnTo>
                    <a:pt x="1516854" y="1717428"/>
                  </a:lnTo>
                  <a:lnTo>
                    <a:pt x="1713155" y="66591"/>
                  </a:lnTo>
                  <a:lnTo>
                    <a:pt x="1717906" y="62071"/>
                  </a:lnTo>
                  <a:lnTo>
                    <a:pt x="1765522" y="58817"/>
                  </a:lnTo>
                  <a:lnTo>
                    <a:pt x="1769137" y="58817"/>
                  </a:lnTo>
                  <a:lnTo>
                    <a:pt x="1772347" y="60183"/>
                  </a:lnTo>
                  <a:lnTo>
                    <a:pt x="1777173" y="65257"/>
                  </a:lnTo>
                  <a:lnTo>
                    <a:pt x="1778376" y="68877"/>
                  </a:lnTo>
                  <a:lnTo>
                    <a:pt x="1581226" y="1726858"/>
                  </a:lnTo>
                  <a:lnTo>
                    <a:pt x="1575962" y="1731446"/>
                  </a:lnTo>
                  <a:close/>
                </a:path>
                <a:path w="2637155" h="1798954">
                  <a:moveTo>
                    <a:pt x="1198064" y="1697866"/>
                  </a:moveTo>
                  <a:lnTo>
                    <a:pt x="1194847" y="1697866"/>
                  </a:lnTo>
                  <a:lnTo>
                    <a:pt x="1194118" y="1697818"/>
                  </a:lnTo>
                  <a:lnTo>
                    <a:pt x="1146976" y="1693589"/>
                  </a:lnTo>
                  <a:lnTo>
                    <a:pt x="1142011" y="1687647"/>
                  </a:lnTo>
                  <a:lnTo>
                    <a:pt x="1284385" y="96157"/>
                  </a:lnTo>
                  <a:lnTo>
                    <a:pt x="1289195" y="91442"/>
                  </a:lnTo>
                  <a:lnTo>
                    <a:pt x="1336743" y="88196"/>
                  </a:lnTo>
                  <a:lnTo>
                    <a:pt x="1340299" y="88196"/>
                  </a:lnTo>
                  <a:lnTo>
                    <a:pt x="1343453" y="89515"/>
                  </a:lnTo>
                  <a:lnTo>
                    <a:pt x="1348267" y="94429"/>
                  </a:lnTo>
                  <a:lnTo>
                    <a:pt x="1349525" y="97954"/>
                  </a:lnTo>
                  <a:lnTo>
                    <a:pt x="1207103" y="1689953"/>
                  </a:lnTo>
                  <a:lnTo>
                    <a:pt x="1205542" y="1692940"/>
                  </a:lnTo>
                  <a:lnTo>
                    <a:pt x="1200844" y="1696867"/>
                  </a:lnTo>
                  <a:lnTo>
                    <a:pt x="1198064" y="1697866"/>
                  </a:lnTo>
                  <a:close/>
                </a:path>
                <a:path w="2637155" h="1798954">
                  <a:moveTo>
                    <a:pt x="823344" y="1664269"/>
                  </a:moveTo>
                  <a:lnTo>
                    <a:pt x="820059" y="1664269"/>
                  </a:lnTo>
                  <a:lnTo>
                    <a:pt x="819330" y="1664222"/>
                  </a:lnTo>
                  <a:lnTo>
                    <a:pt x="772324" y="1660008"/>
                  </a:lnTo>
                  <a:lnTo>
                    <a:pt x="767402" y="1654297"/>
                  </a:lnTo>
                  <a:lnTo>
                    <a:pt x="855924" y="125724"/>
                  </a:lnTo>
                  <a:lnTo>
                    <a:pt x="860798" y="120797"/>
                  </a:lnTo>
                  <a:lnTo>
                    <a:pt x="908299" y="117551"/>
                  </a:lnTo>
                  <a:lnTo>
                    <a:pt x="911787" y="117551"/>
                  </a:lnTo>
                  <a:lnTo>
                    <a:pt x="914885" y="118814"/>
                  </a:lnTo>
                  <a:lnTo>
                    <a:pt x="919679" y="123561"/>
                  </a:lnTo>
                  <a:lnTo>
                    <a:pt x="920993" y="126986"/>
                  </a:lnTo>
                  <a:lnTo>
                    <a:pt x="832443" y="1656050"/>
                  </a:lnTo>
                  <a:lnTo>
                    <a:pt x="830918" y="1659136"/>
                  </a:lnTo>
                  <a:lnTo>
                    <a:pt x="826183" y="1663222"/>
                  </a:lnTo>
                  <a:lnTo>
                    <a:pt x="823344" y="1664269"/>
                  </a:lnTo>
                  <a:close/>
                </a:path>
                <a:path w="2637155" h="1798954">
                  <a:moveTo>
                    <a:pt x="448437" y="1630653"/>
                  </a:moveTo>
                  <a:lnTo>
                    <a:pt x="445080" y="1630653"/>
                  </a:lnTo>
                  <a:lnTo>
                    <a:pt x="444352" y="1630605"/>
                  </a:lnTo>
                  <a:lnTo>
                    <a:pt x="397432" y="1626400"/>
                  </a:lnTo>
                  <a:lnTo>
                    <a:pt x="392559" y="1620940"/>
                  </a:lnTo>
                  <a:lnTo>
                    <a:pt x="427783" y="155290"/>
                  </a:lnTo>
                  <a:lnTo>
                    <a:pt x="432720" y="150128"/>
                  </a:lnTo>
                  <a:lnTo>
                    <a:pt x="480233" y="146879"/>
                  </a:lnTo>
                  <a:lnTo>
                    <a:pt x="483653" y="146879"/>
                  </a:lnTo>
                  <a:lnTo>
                    <a:pt x="486684" y="148085"/>
                  </a:lnTo>
                  <a:lnTo>
                    <a:pt x="491454" y="152649"/>
                  </a:lnTo>
                  <a:lnTo>
                    <a:pt x="492824" y="155967"/>
                  </a:lnTo>
                  <a:lnTo>
                    <a:pt x="457592" y="1622095"/>
                  </a:lnTo>
                  <a:lnTo>
                    <a:pt x="456114" y="1625292"/>
                  </a:lnTo>
                  <a:lnTo>
                    <a:pt x="451340" y="1629554"/>
                  </a:lnTo>
                  <a:lnTo>
                    <a:pt x="448437" y="1630653"/>
                  </a:lnTo>
                  <a:close/>
                </a:path>
                <a:path w="2637155" h="1798954">
                  <a:moveTo>
                    <a:pt x="73311" y="1597017"/>
                  </a:moveTo>
                  <a:lnTo>
                    <a:pt x="69878" y="1597017"/>
                  </a:lnTo>
                  <a:lnTo>
                    <a:pt x="69150" y="1596969"/>
                  </a:lnTo>
                  <a:lnTo>
                    <a:pt x="22274" y="1592767"/>
                  </a:lnTo>
                  <a:lnTo>
                    <a:pt x="17464" y="1587570"/>
                  </a:lnTo>
                  <a:lnTo>
                    <a:pt x="0" y="184852"/>
                  </a:lnTo>
                  <a:lnTo>
                    <a:pt x="5001" y="179428"/>
                  </a:lnTo>
                  <a:lnTo>
                    <a:pt x="52577" y="176182"/>
                  </a:lnTo>
                  <a:lnTo>
                    <a:pt x="55918" y="176182"/>
                  </a:lnTo>
                  <a:lnTo>
                    <a:pt x="58884" y="177333"/>
                  </a:lnTo>
                  <a:lnTo>
                    <a:pt x="63623" y="181702"/>
                  </a:lnTo>
                  <a:lnTo>
                    <a:pt x="65044" y="184900"/>
                  </a:lnTo>
                  <a:lnTo>
                    <a:pt x="82517" y="1588092"/>
                  </a:lnTo>
                  <a:lnTo>
                    <a:pt x="81092" y="1591409"/>
                  </a:lnTo>
                  <a:lnTo>
                    <a:pt x="76281" y="1595862"/>
                  </a:lnTo>
                  <a:lnTo>
                    <a:pt x="73311" y="1597017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object 28"/>
            <p:cNvSpPr/>
            <p:nvPr/>
          </p:nvSpPr>
          <p:spPr>
            <a:xfrm>
              <a:off x="12539880" y="3387240"/>
              <a:ext cx="2660760" cy="1822680"/>
            </a:xfrm>
            <a:custGeom>
              <a:avLst/>
              <a:gdLst>
                <a:gd name="textAreaLeft" fmla="*/ 0 w 2660760"/>
                <a:gd name="textAreaRight" fmla="*/ 2661120 w 2660760"/>
                <a:gd name="textAreaTop" fmla="*/ 0 h 1822680"/>
                <a:gd name="textAreaBottom" fmla="*/ 1823040 h 1822680"/>
              </a:gdLst>
              <a:ahLst/>
              <a:rect l="textAreaLeft" t="textAreaTop" r="textAreaRight" b="textAreaBottom"/>
              <a:pathLst>
                <a:path w="2661284" h="1823085">
                  <a:moveTo>
                    <a:pt x="2330738" y="1823038"/>
                  </a:moveTo>
                  <a:lnTo>
                    <a:pt x="2330008" y="1823038"/>
                  </a:lnTo>
                  <a:lnTo>
                    <a:pt x="2329271" y="1823005"/>
                  </a:lnTo>
                  <a:lnTo>
                    <a:pt x="2281178" y="1818694"/>
                  </a:lnTo>
                  <a:lnTo>
                    <a:pt x="2274937" y="1815265"/>
                  </a:lnTo>
                  <a:lnTo>
                    <a:pt x="2266607" y="1804428"/>
                  </a:lnTo>
                  <a:lnTo>
                    <a:pt x="2264898" y="1797514"/>
                  </a:lnTo>
                  <a:lnTo>
                    <a:pt x="2570625" y="23167"/>
                  </a:lnTo>
                  <a:lnTo>
                    <a:pt x="2634930" y="39"/>
                  </a:lnTo>
                  <a:lnTo>
                    <a:pt x="2636402" y="0"/>
                  </a:lnTo>
                  <a:lnTo>
                    <a:pt x="2646007" y="1942"/>
                  </a:lnTo>
                  <a:lnTo>
                    <a:pt x="2653754" y="7190"/>
                  </a:lnTo>
                  <a:lnTo>
                    <a:pt x="2658973" y="14959"/>
                  </a:lnTo>
                  <a:lnTo>
                    <a:pt x="2660886" y="24468"/>
                  </a:lnTo>
                  <a:lnTo>
                    <a:pt x="2636400" y="24468"/>
                  </a:lnTo>
                  <a:lnTo>
                    <a:pt x="2594735" y="27323"/>
                  </a:lnTo>
                  <a:lnTo>
                    <a:pt x="2290168" y="1794934"/>
                  </a:lnTo>
                  <a:lnTo>
                    <a:pt x="2330715" y="1798568"/>
                  </a:lnTo>
                  <a:lnTo>
                    <a:pt x="2355541" y="1798568"/>
                  </a:lnTo>
                  <a:lnTo>
                    <a:pt x="2354825" y="1802724"/>
                  </a:lnTo>
                  <a:lnTo>
                    <a:pt x="2351859" y="1810887"/>
                  </a:lnTo>
                  <a:lnTo>
                    <a:pt x="2346438" y="1817315"/>
                  </a:lnTo>
                  <a:lnTo>
                    <a:pt x="2339188" y="1821527"/>
                  </a:lnTo>
                  <a:lnTo>
                    <a:pt x="2330738" y="1823038"/>
                  </a:lnTo>
                  <a:close/>
                </a:path>
                <a:path w="2661284" h="1823085">
                  <a:moveTo>
                    <a:pt x="2355541" y="1798568"/>
                  </a:moveTo>
                  <a:lnTo>
                    <a:pt x="2330715" y="1798568"/>
                  </a:lnTo>
                  <a:lnTo>
                    <a:pt x="2636400" y="24468"/>
                  </a:lnTo>
                  <a:lnTo>
                    <a:pt x="2660886" y="24468"/>
                  </a:lnTo>
                  <a:lnTo>
                    <a:pt x="2660768" y="27323"/>
                  </a:lnTo>
                  <a:lnTo>
                    <a:pt x="2660692" y="28013"/>
                  </a:lnTo>
                  <a:lnTo>
                    <a:pt x="2660325" y="29698"/>
                  </a:lnTo>
                  <a:lnTo>
                    <a:pt x="2355541" y="1798568"/>
                  </a:lnTo>
                  <a:close/>
                </a:path>
                <a:path w="2661284" h="1823085">
                  <a:moveTo>
                    <a:pt x="1956439" y="1789484"/>
                  </a:moveTo>
                  <a:lnTo>
                    <a:pt x="1955709" y="1789484"/>
                  </a:lnTo>
                  <a:lnTo>
                    <a:pt x="1954972" y="1789451"/>
                  </a:lnTo>
                  <a:lnTo>
                    <a:pt x="1907057" y="1785157"/>
                  </a:lnTo>
                  <a:lnTo>
                    <a:pt x="1900901" y="1781823"/>
                  </a:lnTo>
                  <a:lnTo>
                    <a:pt x="1892567" y="1771260"/>
                  </a:lnTo>
                  <a:lnTo>
                    <a:pt x="1890759" y="1764496"/>
                  </a:lnTo>
                  <a:lnTo>
                    <a:pt x="2141407" y="53178"/>
                  </a:lnTo>
                  <a:lnTo>
                    <a:pt x="2205561" y="29458"/>
                  </a:lnTo>
                  <a:lnTo>
                    <a:pt x="2207037" y="29417"/>
                  </a:lnTo>
                  <a:lnTo>
                    <a:pt x="2216642" y="31360"/>
                  </a:lnTo>
                  <a:lnTo>
                    <a:pt x="2224389" y="36608"/>
                  </a:lnTo>
                  <a:lnTo>
                    <a:pt x="2229608" y="44378"/>
                  </a:lnTo>
                  <a:lnTo>
                    <a:pt x="2231521" y="53886"/>
                  </a:lnTo>
                  <a:lnTo>
                    <a:pt x="2207035" y="53886"/>
                  </a:lnTo>
                  <a:lnTo>
                    <a:pt x="2165614" y="56724"/>
                  </a:lnTo>
                  <a:lnTo>
                    <a:pt x="1915941" y="1761386"/>
                  </a:lnTo>
                  <a:lnTo>
                    <a:pt x="1956415" y="1765014"/>
                  </a:lnTo>
                  <a:lnTo>
                    <a:pt x="1981141" y="1765014"/>
                  </a:lnTo>
                  <a:lnTo>
                    <a:pt x="1980622" y="1768560"/>
                  </a:lnTo>
                  <a:lnTo>
                    <a:pt x="1977785" y="1776937"/>
                  </a:lnTo>
                  <a:lnTo>
                    <a:pt x="1972371" y="1783562"/>
                  </a:lnTo>
                  <a:lnTo>
                    <a:pt x="1965037" y="1787917"/>
                  </a:lnTo>
                  <a:lnTo>
                    <a:pt x="1956439" y="1789484"/>
                  </a:lnTo>
                  <a:close/>
                </a:path>
                <a:path w="2661284" h="1823085">
                  <a:moveTo>
                    <a:pt x="1981141" y="1765014"/>
                  </a:moveTo>
                  <a:lnTo>
                    <a:pt x="1956415" y="1765014"/>
                  </a:lnTo>
                  <a:lnTo>
                    <a:pt x="2207035" y="53886"/>
                  </a:lnTo>
                  <a:lnTo>
                    <a:pt x="2231521" y="53886"/>
                  </a:lnTo>
                  <a:lnTo>
                    <a:pt x="2231398" y="56724"/>
                  </a:lnTo>
                  <a:lnTo>
                    <a:pt x="2231371" y="57009"/>
                  </a:lnTo>
                  <a:lnTo>
                    <a:pt x="2231085" y="58504"/>
                  </a:lnTo>
                  <a:lnTo>
                    <a:pt x="1981141" y="1765014"/>
                  </a:lnTo>
                  <a:close/>
                </a:path>
                <a:path w="2661284" h="1823085">
                  <a:moveTo>
                    <a:pt x="1581992" y="1755917"/>
                  </a:moveTo>
                  <a:lnTo>
                    <a:pt x="1581261" y="1755917"/>
                  </a:lnTo>
                  <a:lnTo>
                    <a:pt x="1580522" y="1755884"/>
                  </a:lnTo>
                  <a:lnTo>
                    <a:pt x="1532771" y="1751603"/>
                  </a:lnTo>
                  <a:lnTo>
                    <a:pt x="1526705" y="1748373"/>
                  </a:lnTo>
                  <a:lnTo>
                    <a:pt x="1518375" y="1738102"/>
                  </a:lnTo>
                  <a:lnTo>
                    <a:pt x="1516465" y="1731499"/>
                  </a:lnTo>
                  <a:lnTo>
                    <a:pt x="1712464" y="83218"/>
                  </a:lnTo>
                  <a:lnTo>
                    <a:pt x="1776471" y="58857"/>
                  </a:lnTo>
                  <a:lnTo>
                    <a:pt x="1777952" y="58817"/>
                  </a:lnTo>
                  <a:lnTo>
                    <a:pt x="1787588" y="60773"/>
                  </a:lnTo>
                  <a:lnTo>
                    <a:pt x="1795319" y="66023"/>
                  </a:lnTo>
                  <a:lnTo>
                    <a:pt x="1800527" y="73787"/>
                  </a:lnTo>
                  <a:lnTo>
                    <a:pt x="1802435" y="83285"/>
                  </a:lnTo>
                  <a:lnTo>
                    <a:pt x="1777950" y="83285"/>
                  </a:lnTo>
                  <a:lnTo>
                    <a:pt x="1736758" y="86107"/>
                  </a:lnTo>
                  <a:lnTo>
                    <a:pt x="1541540" y="1727823"/>
                  </a:lnTo>
                  <a:lnTo>
                    <a:pt x="1581966" y="1731447"/>
                  </a:lnTo>
                  <a:lnTo>
                    <a:pt x="1606603" y="1731447"/>
                  </a:lnTo>
                  <a:lnTo>
                    <a:pt x="1606259" y="1734337"/>
                  </a:lnTo>
                  <a:lnTo>
                    <a:pt x="1603570" y="1742942"/>
                  </a:lnTo>
                  <a:lnTo>
                    <a:pt x="1598171" y="1749779"/>
                  </a:lnTo>
                  <a:lnTo>
                    <a:pt x="1590749" y="1754290"/>
                  </a:lnTo>
                  <a:lnTo>
                    <a:pt x="1581992" y="1755917"/>
                  </a:lnTo>
                  <a:close/>
                </a:path>
                <a:path w="2661284" h="1823085">
                  <a:moveTo>
                    <a:pt x="1606603" y="1731447"/>
                  </a:moveTo>
                  <a:lnTo>
                    <a:pt x="1581966" y="1731447"/>
                  </a:lnTo>
                  <a:lnTo>
                    <a:pt x="1777950" y="83285"/>
                  </a:lnTo>
                  <a:lnTo>
                    <a:pt x="1802435" y="83285"/>
                  </a:lnTo>
                  <a:lnTo>
                    <a:pt x="1802327" y="85950"/>
                  </a:lnTo>
                  <a:lnTo>
                    <a:pt x="1802118" y="87236"/>
                  </a:lnTo>
                  <a:lnTo>
                    <a:pt x="1606603" y="1731447"/>
                  </a:lnTo>
                  <a:close/>
                </a:path>
                <a:path w="2661284" h="1823085">
                  <a:moveTo>
                    <a:pt x="1213072" y="1722333"/>
                  </a:moveTo>
                  <a:lnTo>
                    <a:pt x="1206634" y="1722333"/>
                  </a:lnTo>
                  <a:lnTo>
                    <a:pt x="1205905" y="1722301"/>
                  </a:lnTo>
                  <a:lnTo>
                    <a:pt x="1164763" y="1718613"/>
                  </a:lnTo>
                  <a:lnTo>
                    <a:pt x="1142579" y="1692062"/>
                  </a:lnTo>
                  <a:lnTo>
                    <a:pt x="1283814" y="113291"/>
                  </a:lnTo>
                  <a:lnTo>
                    <a:pt x="1347691" y="88235"/>
                  </a:lnTo>
                  <a:lnTo>
                    <a:pt x="1349171" y="88195"/>
                  </a:lnTo>
                  <a:lnTo>
                    <a:pt x="1358781" y="90140"/>
                  </a:lnTo>
                  <a:lnTo>
                    <a:pt x="1366525" y="95388"/>
                  </a:lnTo>
                  <a:lnTo>
                    <a:pt x="1371743" y="103156"/>
                  </a:lnTo>
                  <a:lnTo>
                    <a:pt x="1373655" y="112663"/>
                  </a:lnTo>
                  <a:lnTo>
                    <a:pt x="1349170" y="112663"/>
                  </a:lnTo>
                  <a:lnTo>
                    <a:pt x="1308182" y="115472"/>
                  </a:lnTo>
                  <a:lnTo>
                    <a:pt x="1166947" y="1694242"/>
                  </a:lnTo>
                  <a:lnTo>
                    <a:pt x="1207360" y="1697865"/>
                  </a:lnTo>
                  <a:lnTo>
                    <a:pt x="1231923" y="1697865"/>
                  </a:lnTo>
                  <a:lnTo>
                    <a:pt x="1231149" y="1706510"/>
                  </a:lnTo>
                  <a:lnTo>
                    <a:pt x="1228027" y="1712480"/>
                  </a:lnTo>
                  <a:lnTo>
                    <a:pt x="1218630" y="1720333"/>
                  </a:lnTo>
                  <a:lnTo>
                    <a:pt x="1213072" y="1722333"/>
                  </a:lnTo>
                  <a:close/>
                </a:path>
                <a:path w="2661284" h="1823085">
                  <a:moveTo>
                    <a:pt x="1231923" y="1697865"/>
                  </a:moveTo>
                  <a:lnTo>
                    <a:pt x="1207360" y="1697865"/>
                  </a:lnTo>
                  <a:lnTo>
                    <a:pt x="1349170" y="112663"/>
                  </a:lnTo>
                  <a:lnTo>
                    <a:pt x="1373655" y="112663"/>
                  </a:lnTo>
                  <a:lnTo>
                    <a:pt x="1373583" y="114837"/>
                  </a:lnTo>
                  <a:lnTo>
                    <a:pt x="1373443" y="115894"/>
                  </a:lnTo>
                  <a:lnTo>
                    <a:pt x="1231923" y="1697865"/>
                  </a:lnTo>
                  <a:close/>
                </a:path>
                <a:path w="2661284" h="1823085">
                  <a:moveTo>
                    <a:pt x="838414" y="1688736"/>
                  </a:moveTo>
                  <a:lnTo>
                    <a:pt x="831846" y="1688736"/>
                  </a:lnTo>
                  <a:lnTo>
                    <a:pt x="831117" y="1688704"/>
                  </a:lnTo>
                  <a:lnTo>
                    <a:pt x="789960" y="1685014"/>
                  </a:lnTo>
                  <a:lnTo>
                    <a:pt x="767720" y="1659229"/>
                  </a:lnTo>
                  <a:lnTo>
                    <a:pt x="855503" y="143399"/>
                  </a:lnTo>
                  <a:lnTo>
                    <a:pt x="919260" y="117589"/>
                  </a:lnTo>
                  <a:lnTo>
                    <a:pt x="920726" y="117550"/>
                  </a:lnTo>
                  <a:lnTo>
                    <a:pt x="930325" y="119489"/>
                  </a:lnTo>
                  <a:lnTo>
                    <a:pt x="938075" y="124736"/>
                  </a:lnTo>
                  <a:lnTo>
                    <a:pt x="943297" y="132507"/>
                  </a:lnTo>
                  <a:lnTo>
                    <a:pt x="945211" y="142019"/>
                  </a:lnTo>
                  <a:lnTo>
                    <a:pt x="920725" y="142019"/>
                  </a:lnTo>
                  <a:lnTo>
                    <a:pt x="879927" y="144814"/>
                  </a:lnTo>
                  <a:lnTo>
                    <a:pt x="792144" y="1660644"/>
                  </a:lnTo>
                  <a:lnTo>
                    <a:pt x="832571" y="1664267"/>
                  </a:lnTo>
                  <a:lnTo>
                    <a:pt x="857078" y="1664267"/>
                  </a:lnTo>
                  <a:lnTo>
                    <a:pt x="856613" y="1672294"/>
                  </a:lnTo>
                  <a:lnTo>
                    <a:pt x="853566" y="1678469"/>
                  </a:lnTo>
                  <a:lnTo>
                    <a:pt x="844092" y="1686643"/>
                  </a:lnTo>
                  <a:lnTo>
                    <a:pt x="838414" y="1688736"/>
                  </a:lnTo>
                  <a:close/>
                </a:path>
                <a:path w="2661284" h="1823085">
                  <a:moveTo>
                    <a:pt x="857078" y="1664267"/>
                  </a:moveTo>
                  <a:lnTo>
                    <a:pt x="832571" y="1664267"/>
                  </a:lnTo>
                  <a:lnTo>
                    <a:pt x="920725" y="142019"/>
                  </a:lnTo>
                  <a:lnTo>
                    <a:pt x="945211" y="142019"/>
                  </a:lnTo>
                  <a:lnTo>
                    <a:pt x="945070" y="144814"/>
                  </a:lnTo>
                  <a:lnTo>
                    <a:pt x="857078" y="1664267"/>
                  </a:lnTo>
                  <a:close/>
                </a:path>
                <a:path w="2661284" h="1823085">
                  <a:moveTo>
                    <a:pt x="463577" y="1655121"/>
                  </a:moveTo>
                  <a:lnTo>
                    <a:pt x="456867" y="1655121"/>
                  </a:lnTo>
                  <a:lnTo>
                    <a:pt x="456137" y="1655089"/>
                  </a:lnTo>
                  <a:lnTo>
                    <a:pt x="414908" y="1651392"/>
                  </a:lnTo>
                  <a:lnTo>
                    <a:pt x="392634" y="1626433"/>
                  </a:lnTo>
                  <a:lnTo>
                    <a:pt x="427550" y="173545"/>
                  </a:lnTo>
                  <a:lnTo>
                    <a:pt x="491189" y="146919"/>
                  </a:lnTo>
                  <a:lnTo>
                    <a:pt x="492660" y="146879"/>
                  </a:lnTo>
                  <a:lnTo>
                    <a:pt x="502261" y="148820"/>
                  </a:lnTo>
                  <a:lnTo>
                    <a:pt x="510010" y="154067"/>
                  </a:lnTo>
                  <a:lnTo>
                    <a:pt x="515231" y="161837"/>
                  </a:lnTo>
                  <a:lnTo>
                    <a:pt x="517145" y="171348"/>
                  </a:lnTo>
                  <a:lnTo>
                    <a:pt x="492659" y="171348"/>
                  </a:lnTo>
                  <a:lnTo>
                    <a:pt x="452008" y="174133"/>
                  </a:lnTo>
                  <a:lnTo>
                    <a:pt x="417092" y="1627022"/>
                  </a:lnTo>
                  <a:lnTo>
                    <a:pt x="457592" y="1630652"/>
                  </a:lnTo>
                  <a:lnTo>
                    <a:pt x="482064" y="1630652"/>
                  </a:lnTo>
                  <a:lnTo>
                    <a:pt x="481887" y="1638005"/>
                  </a:lnTo>
                  <a:lnTo>
                    <a:pt x="478931" y="1644401"/>
                  </a:lnTo>
                  <a:lnTo>
                    <a:pt x="469382" y="1652926"/>
                  </a:lnTo>
                  <a:lnTo>
                    <a:pt x="463577" y="1655121"/>
                  </a:lnTo>
                  <a:close/>
                </a:path>
                <a:path w="2661284" h="1823085">
                  <a:moveTo>
                    <a:pt x="482064" y="1630652"/>
                  </a:moveTo>
                  <a:lnTo>
                    <a:pt x="457592" y="1630652"/>
                  </a:lnTo>
                  <a:lnTo>
                    <a:pt x="492659" y="171348"/>
                  </a:lnTo>
                  <a:lnTo>
                    <a:pt x="517145" y="171348"/>
                  </a:lnTo>
                  <a:lnTo>
                    <a:pt x="517064" y="174133"/>
                  </a:lnTo>
                  <a:lnTo>
                    <a:pt x="482064" y="1630652"/>
                  </a:lnTo>
                  <a:close/>
                </a:path>
                <a:path w="2661284" h="1823085">
                  <a:moveTo>
                    <a:pt x="88526" y="1621486"/>
                  </a:moveTo>
                  <a:lnTo>
                    <a:pt x="81664" y="1621486"/>
                  </a:lnTo>
                  <a:lnTo>
                    <a:pt x="80935" y="1621454"/>
                  </a:lnTo>
                  <a:lnTo>
                    <a:pt x="39581" y="1617747"/>
                  </a:lnTo>
                  <a:lnTo>
                    <a:pt x="0" y="203732"/>
                  </a:lnTo>
                  <a:lnTo>
                    <a:pt x="1671" y="194518"/>
                  </a:lnTo>
                  <a:lnTo>
                    <a:pt x="63893" y="176198"/>
                  </a:lnTo>
                  <a:lnTo>
                    <a:pt x="65007" y="176180"/>
                  </a:lnTo>
                  <a:lnTo>
                    <a:pt x="71132" y="176180"/>
                  </a:lnTo>
                  <a:lnTo>
                    <a:pt x="77060" y="178480"/>
                  </a:lnTo>
                  <a:lnTo>
                    <a:pt x="86537" y="187222"/>
                  </a:lnTo>
                  <a:lnTo>
                    <a:pt x="89386" y="193617"/>
                  </a:lnTo>
                  <a:lnTo>
                    <a:pt x="89473" y="200649"/>
                  </a:lnTo>
                  <a:lnTo>
                    <a:pt x="65006" y="200649"/>
                  </a:lnTo>
                  <a:lnTo>
                    <a:pt x="24462" y="203427"/>
                  </a:lnTo>
                  <a:lnTo>
                    <a:pt x="41765" y="1593375"/>
                  </a:lnTo>
                  <a:lnTo>
                    <a:pt x="82389" y="1597017"/>
                  </a:lnTo>
                  <a:lnTo>
                    <a:pt x="106856" y="1597017"/>
                  </a:lnTo>
                  <a:lnTo>
                    <a:pt x="106939" y="1603635"/>
                  </a:lnTo>
                  <a:lnTo>
                    <a:pt x="104089" y="1610270"/>
                  </a:lnTo>
                  <a:lnTo>
                    <a:pt x="94469" y="1619177"/>
                  </a:lnTo>
                  <a:lnTo>
                    <a:pt x="88526" y="1621486"/>
                  </a:lnTo>
                  <a:close/>
                </a:path>
                <a:path w="2661284" h="1823085">
                  <a:moveTo>
                    <a:pt x="106856" y="1597017"/>
                  </a:moveTo>
                  <a:lnTo>
                    <a:pt x="82389" y="1597017"/>
                  </a:lnTo>
                  <a:lnTo>
                    <a:pt x="65006" y="200649"/>
                  </a:lnTo>
                  <a:lnTo>
                    <a:pt x="89473" y="200649"/>
                  </a:lnTo>
                  <a:lnTo>
                    <a:pt x="106856" y="1597017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40" name="object 29"/>
          <p:cNvGrpSpPr/>
          <p:nvPr/>
        </p:nvGrpSpPr>
        <p:grpSpPr>
          <a:xfrm>
            <a:off x="12238560" y="5096520"/>
            <a:ext cx="3666600" cy="1958400"/>
            <a:chOff x="12238560" y="5096520"/>
            <a:chExt cx="3666600" cy="1958400"/>
          </a:xfrm>
        </p:grpSpPr>
        <p:sp>
          <p:nvSpPr>
            <p:cNvPr id="341" name="object 30"/>
            <p:cNvSpPr/>
            <p:nvPr/>
          </p:nvSpPr>
          <p:spPr>
            <a:xfrm>
              <a:off x="12406320" y="6617880"/>
              <a:ext cx="425160" cy="425160"/>
            </a:xfrm>
            <a:custGeom>
              <a:avLst/>
              <a:gdLst>
                <a:gd name="textAreaLeft" fmla="*/ 0 w 425160"/>
                <a:gd name="textAreaRight" fmla="*/ 425520 w 425160"/>
                <a:gd name="textAreaTop" fmla="*/ 0 h 425160"/>
                <a:gd name="textAreaBottom" fmla="*/ 425520 h 425160"/>
              </a:gdLst>
              <a:ahLst/>
              <a:rect l="textAreaLeft" t="textAreaTop" r="textAreaRight" b="textAreaBottom"/>
              <a:pathLst>
                <a:path w="425450" h="425450">
                  <a:moveTo>
                    <a:pt x="219474" y="425091"/>
                  </a:moveTo>
                  <a:lnTo>
                    <a:pt x="205554" y="425091"/>
                  </a:lnTo>
                  <a:lnTo>
                    <a:pt x="198611" y="424750"/>
                  </a:lnTo>
                  <a:lnTo>
                    <a:pt x="157485" y="417960"/>
                  </a:lnTo>
                  <a:lnTo>
                    <a:pt x="118474" y="403275"/>
                  </a:lnTo>
                  <a:lnTo>
                    <a:pt x="83077" y="381262"/>
                  </a:lnTo>
                  <a:lnTo>
                    <a:pt x="52654" y="352764"/>
                  </a:lnTo>
                  <a:lnTo>
                    <a:pt x="28374" y="318878"/>
                  </a:lnTo>
                  <a:lnTo>
                    <a:pt x="11171" y="280905"/>
                  </a:lnTo>
                  <a:lnTo>
                    <a:pt x="1705" y="240306"/>
                  </a:lnTo>
                  <a:lnTo>
                    <a:pt x="0" y="219507"/>
                  </a:lnTo>
                  <a:lnTo>
                    <a:pt x="0" y="205584"/>
                  </a:lnTo>
                  <a:lnTo>
                    <a:pt x="5441" y="164252"/>
                  </a:lnTo>
                  <a:lnTo>
                    <a:pt x="18840" y="124776"/>
                  </a:lnTo>
                  <a:lnTo>
                    <a:pt x="39681" y="88673"/>
                  </a:lnTo>
                  <a:lnTo>
                    <a:pt x="67165" y="57330"/>
                  </a:lnTo>
                  <a:lnTo>
                    <a:pt x="100235" y="31952"/>
                  </a:lnTo>
                  <a:lnTo>
                    <a:pt x="137619" y="13515"/>
                  </a:lnTo>
                  <a:lnTo>
                    <a:pt x="177881" y="2725"/>
                  </a:lnTo>
                  <a:lnTo>
                    <a:pt x="205554" y="0"/>
                  </a:lnTo>
                  <a:lnTo>
                    <a:pt x="219474" y="0"/>
                  </a:lnTo>
                  <a:lnTo>
                    <a:pt x="260800" y="5442"/>
                  </a:lnTo>
                  <a:lnTo>
                    <a:pt x="300270" y="18843"/>
                  </a:lnTo>
                  <a:lnTo>
                    <a:pt x="336368" y="39687"/>
                  </a:lnTo>
                  <a:lnTo>
                    <a:pt x="367707" y="67175"/>
                  </a:lnTo>
                  <a:lnTo>
                    <a:pt x="393081" y="100249"/>
                  </a:lnTo>
                  <a:lnTo>
                    <a:pt x="411516" y="137639"/>
                  </a:lnTo>
                  <a:lnTo>
                    <a:pt x="422304" y="177907"/>
                  </a:lnTo>
                  <a:lnTo>
                    <a:pt x="425029" y="205584"/>
                  </a:lnTo>
                  <a:lnTo>
                    <a:pt x="425029" y="212545"/>
                  </a:lnTo>
                  <a:lnTo>
                    <a:pt x="425029" y="219507"/>
                  </a:lnTo>
                  <a:lnTo>
                    <a:pt x="419588" y="260838"/>
                  </a:lnTo>
                  <a:lnTo>
                    <a:pt x="406189" y="300314"/>
                  </a:lnTo>
                  <a:lnTo>
                    <a:pt x="385347" y="336417"/>
                  </a:lnTo>
                  <a:lnTo>
                    <a:pt x="357863" y="367760"/>
                  </a:lnTo>
                  <a:lnTo>
                    <a:pt x="324794" y="393138"/>
                  </a:lnTo>
                  <a:lnTo>
                    <a:pt x="287410" y="411576"/>
                  </a:lnTo>
                  <a:lnTo>
                    <a:pt x="247148" y="422365"/>
                  </a:lnTo>
                  <a:lnTo>
                    <a:pt x="226418" y="424750"/>
                  </a:lnTo>
                  <a:lnTo>
                    <a:pt x="219474" y="425091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object 31"/>
            <p:cNvSpPr/>
            <p:nvPr/>
          </p:nvSpPr>
          <p:spPr>
            <a:xfrm>
              <a:off x="12394080" y="6605640"/>
              <a:ext cx="449280" cy="449280"/>
            </a:xfrm>
            <a:custGeom>
              <a:avLst/>
              <a:gdLst>
                <a:gd name="textAreaLeft" fmla="*/ 0 w 449280"/>
                <a:gd name="textAreaRight" fmla="*/ 449640 w 449280"/>
                <a:gd name="textAreaTop" fmla="*/ 0 h 449280"/>
                <a:gd name="textAreaBottom" fmla="*/ 449640 h 449280"/>
              </a:gdLst>
              <a:ahLst/>
              <a:rect l="textAreaLeft" t="textAreaTop" r="textAreaRight" b="textAreaBottom"/>
              <a:pathLst>
                <a:path w="449579" h="449579">
                  <a:moveTo>
                    <a:pt x="224744" y="449554"/>
                  </a:moveTo>
                  <a:lnTo>
                    <a:pt x="179507" y="444979"/>
                  </a:lnTo>
                  <a:lnTo>
                    <a:pt x="137346" y="431862"/>
                  </a:lnTo>
                  <a:lnTo>
                    <a:pt x="99174" y="411114"/>
                  </a:lnTo>
                  <a:lnTo>
                    <a:pt x="65900" y="383644"/>
                  </a:lnTo>
                  <a:lnTo>
                    <a:pt x="38434" y="350365"/>
                  </a:lnTo>
                  <a:lnTo>
                    <a:pt x="17689" y="312187"/>
                  </a:lnTo>
                  <a:lnTo>
                    <a:pt x="4574" y="270021"/>
                  </a:lnTo>
                  <a:lnTo>
                    <a:pt x="0" y="224777"/>
                  </a:lnTo>
                  <a:lnTo>
                    <a:pt x="4574" y="179533"/>
                  </a:lnTo>
                  <a:lnTo>
                    <a:pt x="17689" y="137367"/>
                  </a:lnTo>
                  <a:lnTo>
                    <a:pt x="38434" y="99188"/>
                  </a:lnTo>
                  <a:lnTo>
                    <a:pt x="65900" y="65909"/>
                  </a:lnTo>
                  <a:lnTo>
                    <a:pt x="99174" y="38440"/>
                  </a:lnTo>
                  <a:lnTo>
                    <a:pt x="137346" y="17691"/>
                  </a:lnTo>
                  <a:lnTo>
                    <a:pt x="179507" y="4574"/>
                  </a:lnTo>
                  <a:lnTo>
                    <a:pt x="224744" y="0"/>
                  </a:lnTo>
                  <a:lnTo>
                    <a:pt x="269981" y="4574"/>
                  </a:lnTo>
                  <a:lnTo>
                    <a:pt x="312141" y="17691"/>
                  </a:lnTo>
                  <a:lnTo>
                    <a:pt x="324609" y="24468"/>
                  </a:lnTo>
                  <a:lnTo>
                    <a:pt x="224744" y="24468"/>
                  </a:lnTo>
                  <a:lnTo>
                    <a:pt x="178877" y="29768"/>
                  </a:lnTo>
                  <a:lnTo>
                    <a:pt x="136743" y="44859"/>
                  </a:lnTo>
                  <a:lnTo>
                    <a:pt x="99553" y="68529"/>
                  </a:lnTo>
                  <a:lnTo>
                    <a:pt x="68519" y="99568"/>
                  </a:lnTo>
                  <a:lnTo>
                    <a:pt x="44852" y="136763"/>
                  </a:lnTo>
                  <a:lnTo>
                    <a:pt x="29763" y="178903"/>
                  </a:lnTo>
                  <a:lnTo>
                    <a:pt x="24464" y="224777"/>
                  </a:lnTo>
                  <a:lnTo>
                    <a:pt x="29763" y="270650"/>
                  </a:lnTo>
                  <a:lnTo>
                    <a:pt x="44852" y="312790"/>
                  </a:lnTo>
                  <a:lnTo>
                    <a:pt x="68519" y="349986"/>
                  </a:lnTo>
                  <a:lnTo>
                    <a:pt x="99553" y="381024"/>
                  </a:lnTo>
                  <a:lnTo>
                    <a:pt x="136743" y="404695"/>
                  </a:lnTo>
                  <a:lnTo>
                    <a:pt x="178877" y="419786"/>
                  </a:lnTo>
                  <a:lnTo>
                    <a:pt x="224744" y="425085"/>
                  </a:lnTo>
                  <a:lnTo>
                    <a:pt x="324609" y="425085"/>
                  </a:lnTo>
                  <a:lnTo>
                    <a:pt x="312141" y="431862"/>
                  </a:lnTo>
                  <a:lnTo>
                    <a:pt x="269981" y="444979"/>
                  </a:lnTo>
                  <a:lnTo>
                    <a:pt x="224744" y="449554"/>
                  </a:lnTo>
                  <a:close/>
                </a:path>
                <a:path w="449579" h="449579">
                  <a:moveTo>
                    <a:pt x="324609" y="425085"/>
                  </a:moveTo>
                  <a:lnTo>
                    <a:pt x="224744" y="425085"/>
                  </a:lnTo>
                  <a:lnTo>
                    <a:pt x="270611" y="419786"/>
                  </a:lnTo>
                  <a:lnTo>
                    <a:pt x="312745" y="404695"/>
                  </a:lnTo>
                  <a:lnTo>
                    <a:pt x="349934" y="381024"/>
                  </a:lnTo>
                  <a:lnTo>
                    <a:pt x="380969" y="349986"/>
                  </a:lnTo>
                  <a:lnTo>
                    <a:pt x="404636" y="312790"/>
                  </a:lnTo>
                  <a:lnTo>
                    <a:pt x="419725" y="270650"/>
                  </a:lnTo>
                  <a:lnTo>
                    <a:pt x="425023" y="224777"/>
                  </a:lnTo>
                  <a:lnTo>
                    <a:pt x="419725" y="178903"/>
                  </a:lnTo>
                  <a:lnTo>
                    <a:pt x="404636" y="136763"/>
                  </a:lnTo>
                  <a:lnTo>
                    <a:pt x="380969" y="99568"/>
                  </a:lnTo>
                  <a:lnTo>
                    <a:pt x="349934" y="68529"/>
                  </a:lnTo>
                  <a:lnTo>
                    <a:pt x="312745" y="44859"/>
                  </a:lnTo>
                  <a:lnTo>
                    <a:pt x="270611" y="29768"/>
                  </a:lnTo>
                  <a:lnTo>
                    <a:pt x="224744" y="24468"/>
                  </a:lnTo>
                  <a:lnTo>
                    <a:pt x="324609" y="24468"/>
                  </a:lnTo>
                  <a:lnTo>
                    <a:pt x="383588" y="65909"/>
                  </a:lnTo>
                  <a:lnTo>
                    <a:pt x="411053" y="99188"/>
                  </a:lnTo>
                  <a:lnTo>
                    <a:pt x="431799" y="137367"/>
                  </a:lnTo>
                  <a:lnTo>
                    <a:pt x="444914" y="179533"/>
                  </a:lnTo>
                  <a:lnTo>
                    <a:pt x="449488" y="224777"/>
                  </a:lnTo>
                  <a:lnTo>
                    <a:pt x="444914" y="270021"/>
                  </a:lnTo>
                  <a:lnTo>
                    <a:pt x="431799" y="312187"/>
                  </a:lnTo>
                  <a:lnTo>
                    <a:pt x="411053" y="350365"/>
                  </a:lnTo>
                  <a:lnTo>
                    <a:pt x="383588" y="383644"/>
                  </a:lnTo>
                  <a:lnTo>
                    <a:pt x="350314" y="411114"/>
                  </a:lnTo>
                  <a:lnTo>
                    <a:pt x="324609" y="42508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43" name="object 32" descr=""/>
            <p:cNvPicPr/>
            <p:nvPr/>
          </p:nvPicPr>
          <p:blipFill>
            <a:blip r:embed="rId3"/>
            <a:stretch/>
          </p:blipFill>
          <p:spPr>
            <a:xfrm>
              <a:off x="12495600" y="6707160"/>
              <a:ext cx="246240" cy="246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4" name="object 33"/>
            <p:cNvSpPr/>
            <p:nvPr/>
          </p:nvSpPr>
          <p:spPr>
            <a:xfrm>
              <a:off x="12483360" y="6694920"/>
              <a:ext cx="270720" cy="27072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270720"/>
                <a:gd name="textAreaBottom" fmla="*/ 271080 h 270720"/>
              </a:gdLst>
              <a:ahLst/>
              <a:rect l="textAreaLeft" t="textAreaTop" r="textAreaRight" b="textAreaBottom"/>
              <a:pathLst>
                <a:path w="271145" h="271145">
                  <a:moveTo>
                    <a:pt x="135489" y="271018"/>
                  </a:moveTo>
                  <a:lnTo>
                    <a:pt x="92710" y="264098"/>
                  </a:lnTo>
                  <a:lnTo>
                    <a:pt x="55522" y="244838"/>
                  </a:lnTo>
                  <a:lnTo>
                    <a:pt x="26176" y="215487"/>
                  </a:lnTo>
                  <a:lnTo>
                    <a:pt x="6918" y="178294"/>
                  </a:lnTo>
                  <a:lnTo>
                    <a:pt x="0" y="135509"/>
                  </a:lnTo>
                  <a:lnTo>
                    <a:pt x="6918" y="92723"/>
                  </a:lnTo>
                  <a:lnTo>
                    <a:pt x="26176" y="55530"/>
                  </a:lnTo>
                  <a:lnTo>
                    <a:pt x="55522" y="26179"/>
                  </a:lnTo>
                  <a:lnTo>
                    <a:pt x="92710" y="6919"/>
                  </a:lnTo>
                  <a:lnTo>
                    <a:pt x="135489" y="0"/>
                  </a:lnTo>
                  <a:lnTo>
                    <a:pt x="178268" y="6919"/>
                  </a:lnTo>
                  <a:lnTo>
                    <a:pt x="212151" y="24468"/>
                  </a:lnTo>
                  <a:lnTo>
                    <a:pt x="135489" y="24468"/>
                  </a:lnTo>
                  <a:lnTo>
                    <a:pt x="92315" y="33208"/>
                  </a:lnTo>
                  <a:lnTo>
                    <a:pt x="57020" y="57028"/>
                  </a:lnTo>
                  <a:lnTo>
                    <a:pt x="33203" y="92328"/>
                  </a:lnTo>
                  <a:lnTo>
                    <a:pt x="24465" y="135509"/>
                  </a:lnTo>
                  <a:lnTo>
                    <a:pt x="33203" y="178689"/>
                  </a:lnTo>
                  <a:lnTo>
                    <a:pt x="57020" y="213989"/>
                  </a:lnTo>
                  <a:lnTo>
                    <a:pt x="92315" y="237809"/>
                  </a:lnTo>
                  <a:lnTo>
                    <a:pt x="135489" y="246549"/>
                  </a:lnTo>
                  <a:lnTo>
                    <a:pt x="212151" y="246549"/>
                  </a:lnTo>
                  <a:lnTo>
                    <a:pt x="178268" y="264098"/>
                  </a:lnTo>
                  <a:lnTo>
                    <a:pt x="135489" y="271018"/>
                  </a:lnTo>
                  <a:close/>
                </a:path>
                <a:path w="271145" h="271145">
                  <a:moveTo>
                    <a:pt x="212151" y="246549"/>
                  </a:moveTo>
                  <a:lnTo>
                    <a:pt x="135489" y="246549"/>
                  </a:lnTo>
                  <a:lnTo>
                    <a:pt x="178663" y="237809"/>
                  </a:lnTo>
                  <a:lnTo>
                    <a:pt x="213958" y="213989"/>
                  </a:lnTo>
                  <a:lnTo>
                    <a:pt x="237774" y="178689"/>
                  </a:lnTo>
                  <a:lnTo>
                    <a:pt x="246513" y="135509"/>
                  </a:lnTo>
                  <a:lnTo>
                    <a:pt x="237774" y="92328"/>
                  </a:lnTo>
                  <a:lnTo>
                    <a:pt x="213958" y="57028"/>
                  </a:lnTo>
                  <a:lnTo>
                    <a:pt x="178663" y="33208"/>
                  </a:lnTo>
                  <a:lnTo>
                    <a:pt x="135489" y="24468"/>
                  </a:lnTo>
                  <a:lnTo>
                    <a:pt x="212151" y="24468"/>
                  </a:lnTo>
                  <a:lnTo>
                    <a:pt x="215455" y="26179"/>
                  </a:lnTo>
                  <a:lnTo>
                    <a:pt x="244802" y="55530"/>
                  </a:lnTo>
                  <a:lnTo>
                    <a:pt x="264059" y="92723"/>
                  </a:lnTo>
                  <a:lnTo>
                    <a:pt x="270978" y="135509"/>
                  </a:lnTo>
                  <a:lnTo>
                    <a:pt x="264059" y="178294"/>
                  </a:lnTo>
                  <a:lnTo>
                    <a:pt x="244802" y="215487"/>
                  </a:lnTo>
                  <a:lnTo>
                    <a:pt x="215455" y="244838"/>
                  </a:lnTo>
                  <a:lnTo>
                    <a:pt x="212151" y="2465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object 34"/>
            <p:cNvSpPr/>
            <p:nvPr/>
          </p:nvSpPr>
          <p:spPr>
            <a:xfrm>
              <a:off x="12419280" y="6565680"/>
              <a:ext cx="269640" cy="33624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336240"/>
                <a:gd name="textAreaBottom" fmla="*/ 336600 h 336240"/>
              </a:gdLst>
              <a:ahLst/>
              <a:rect l="textAreaLeft" t="textAreaTop" r="textAreaRight" b="textAreaBottom"/>
              <a:pathLst>
                <a:path w="269875" h="336550">
                  <a:moveTo>
                    <a:pt x="199618" y="335999"/>
                  </a:moveTo>
                  <a:lnTo>
                    <a:pt x="154428" y="319926"/>
                  </a:lnTo>
                  <a:lnTo>
                    <a:pt x="0" y="118492"/>
                  </a:lnTo>
                  <a:lnTo>
                    <a:pt x="0" y="0"/>
                  </a:lnTo>
                  <a:lnTo>
                    <a:pt x="178312" y="0"/>
                  </a:lnTo>
                  <a:lnTo>
                    <a:pt x="178312" y="118183"/>
                  </a:lnTo>
                  <a:lnTo>
                    <a:pt x="254299" y="218666"/>
                  </a:lnTo>
                  <a:lnTo>
                    <a:pt x="266972" y="244104"/>
                  </a:lnTo>
                  <a:lnTo>
                    <a:pt x="269682" y="271621"/>
                  </a:lnTo>
                  <a:lnTo>
                    <a:pt x="262337" y="297942"/>
                  </a:lnTo>
                  <a:lnTo>
                    <a:pt x="244842" y="319789"/>
                  </a:lnTo>
                  <a:lnTo>
                    <a:pt x="234379" y="326933"/>
                  </a:lnTo>
                  <a:lnTo>
                    <a:pt x="223178" y="331993"/>
                  </a:lnTo>
                  <a:lnTo>
                    <a:pt x="211503" y="335003"/>
                  </a:lnTo>
                  <a:lnTo>
                    <a:pt x="199618" y="335999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object 35"/>
            <p:cNvSpPr/>
            <p:nvPr/>
          </p:nvSpPr>
          <p:spPr>
            <a:xfrm>
              <a:off x="12407040" y="6553440"/>
              <a:ext cx="293760" cy="3603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294004" h="360679">
                  <a:moveTo>
                    <a:pt x="211850" y="360469"/>
                  </a:moveTo>
                  <a:lnTo>
                    <a:pt x="174537" y="351786"/>
                  </a:lnTo>
                  <a:lnTo>
                    <a:pt x="145117" y="327287"/>
                  </a:lnTo>
                  <a:lnTo>
                    <a:pt x="864" y="135971"/>
                  </a:lnTo>
                  <a:lnTo>
                    <a:pt x="0" y="133382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197300" y="0"/>
                  </a:lnTo>
                  <a:lnTo>
                    <a:pt x="202776" y="5476"/>
                  </a:lnTo>
                  <a:lnTo>
                    <a:pt x="202776" y="24468"/>
                  </a:lnTo>
                  <a:lnTo>
                    <a:pt x="24465" y="24468"/>
                  </a:lnTo>
                  <a:lnTo>
                    <a:pt x="24465" y="126628"/>
                  </a:lnTo>
                  <a:lnTo>
                    <a:pt x="164645" y="312539"/>
                  </a:lnTo>
                  <a:lnTo>
                    <a:pt x="198156" y="334431"/>
                  </a:lnTo>
                  <a:lnTo>
                    <a:pt x="211850" y="336000"/>
                  </a:lnTo>
                  <a:lnTo>
                    <a:pt x="269242" y="336000"/>
                  </a:lnTo>
                  <a:lnTo>
                    <a:pt x="264826" y="341488"/>
                  </a:lnTo>
                  <a:lnTo>
                    <a:pt x="252947" y="349617"/>
                  </a:lnTo>
                  <a:lnTo>
                    <a:pt x="239942" y="355568"/>
                  </a:lnTo>
                  <a:lnTo>
                    <a:pt x="226135" y="359224"/>
                  </a:lnTo>
                  <a:lnTo>
                    <a:pt x="211850" y="360469"/>
                  </a:lnTo>
                  <a:close/>
                </a:path>
                <a:path w="294004" h="360679">
                  <a:moveTo>
                    <a:pt x="269242" y="336000"/>
                  </a:moveTo>
                  <a:lnTo>
                    <a:pt x="211850" y="336000"/>
                  </a:lnTo>
                  <a:lnTo>
                    <a:pt x="222010" y="335137"/>
                  </a:lnTo>
                  <a:lnTo>
                    <a:pt x="231729" y="332578"/>
                  </a:lnTo>
                  <a:lnTo>
                    <a:pt x="240876" y="328369"/>
                  </a:lnTo>
                  <a:lnTo>
                    <a:pt x="249320" y="322560"/>
                  </a:lnTo>
                  <a:lnTo>
                    <a:pt x="263541" y="304757"/>
                  </a:lnTo>
                  <a:lnTo>
                    <a:pt x="269684" y="282955"/>
                  </a:lnTo>
                  <a:lnTo>
                    <a:pt x="267508" y="259886"/>
                  </a:lnTo>
                  <a:lnTo>
                    <a:pt x="256775" y="238281"/>
                  </a:lnTo>
                  <a:lnTo>
                    <a:pt x="179179" y="135676"/>
                  </a:lnTo>
                  <a:lnTo>
                    <a:pt x="178411" y="133382"/>
                  </a:lnTo>
                  <a:lnTo>
                    <a:pt x="178311" y="24468"/>
                  </a:lnTo>
                  <a:lnTo>
                    <a:pt x="202776" y="24468"/>
                  </a:lnTo>
                  <a:lnTo>
                    <a:pt x="202776" y="126313"/>
                  </a:lnTo>
                  <a:lnTo>
                    <a:pt x="276286" y="223522"/>
                  </a:lnTo>
                  <a:lnTo>
                    <a:pt x="291109" y="253601"/>
                  </a:lnTo>
                  <a:lnTo>
                    <a:pt x="293892" y="285837"/>
                  </a:lnTo>
                  <a:lnTo>
                    <a:pt x="285007" y="316408"/>
                  </a:lnTo>
                  <a:lnTo>
                    <a:pt x="269242" y="336000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object 36"/>
            <p:cNvSpPr/>
            <p:nvPr/>
          </p:nvSpPr>
          <p:spPr>
            <a:xfrm>
              <a:off x="12370320" y="6518520"/>
              <a:ext cx="285480" cy="8676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85750" h="86995">
                  <a:moveTo>
                    <a:pt x="285476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85476" y="0"/>
                  </a:lnTo>
                  <a:lnTo>
                    <a:pt x="285476" y="86435"/>
                  </a:lnTo>
                  <a:close/>
                </a:path>
              </a:pathLst>
            </a:custGeom>
            <a:solidFill>
              <a:srgbClr val="7bc8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object 37"/>
            <p:cNvSpPr/>
            <p:nvPr/>
          </p:nvSpPr>
          <p:spPr>
            <a:xfrm>
              <a:off x="12358080" y="6506280"/>
              <a:ext cx="310320" cy="11088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10515" h="111125">
                  <a:moveTo>
                    <a:pt x="304466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6"/>
                  </a:lnTo>
                  <a:lnTo>
                    <a:pt x="5475" y="0"/>
                  </a:lnTo>
                  <a:lnTo>
                    <a:pt x="304466" y="0"/>
                  </a:lnTo>
                  <a:lnTo>
                    <a:pt x="309941" y="5476"/>
                  </a:lnTo>
                  <a:lnTo>
                    <a:pt x="309941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309941" y="86432"/>
                  </a:lnTo>
                  <a:lnTo>
                    <a:pt x="309941" y="105425"/>
                  </a:lnTo>
                  <a:lnTo>
                    <a:pt x="304466" y="110901"/>
                  </a:lnTo>
                  <a:close/>
                </a:path>
                <a:path w="310515" h="111125">
                  <a:moveTo>
                    <a:pt x="309941" y="86432"/>
                  </a:moveTo>
                  <a:lnTo>
                    <a:pt x="285476" y="86432"/>
                  </a:lnTo>
                  <a:lnTo>
                    <a:pt x="285476" y="24468"/>
                  </a:lnTo>
                  <a:lnTo>
                    <a:pt x="309941" y="24468"/>
                  </a:lnTo>
                  <a:lnTo>
                    <a:pt x="309941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object 38"/>
            <p:cNvSpPr/>
            <p:nvPr/>
          </p:nvSpPr>
          <p:spPr>
            <a:xfrm>
              <a:off x="12407040" y="6432120"/>
              <a:ext cx="211680" cy="8676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86760"/>
                <a:gd name="textAreaBottom" fmla="*/ 87120 h 86760"/>
              </a:gdLst>
              <a:ahLst/>
              <a:rect l="textAreaLeft" t="textAreaTop" r="textAreaRight" b="textAreaBottom"/>
              <a:pathLst>
                <a:path w="212090" h="86995">
                  <a:moveTo>
                    <a:pt x="211807" y="86435"/>
                  </a:moveTo>
                  <a:lnTo>
                    <a:pt x="0" y="86435"/>
                  </a:lnTo>
                  <a:lnTo>
                    <a:pt x="0" y="0"/>
                  </a:lnTo>
                  <a:lnTo>
                    <a:pt x="211807" y="0"/>
                  </a:lnTo>
                  <a:lnTo>
                    <a:pt x="211807" y="86435"/>
                  </a:lnTo>
                  <a:close/>
                </a:path>
              </a:pathLst>
            </a:custGeom>
            <a:solidFill>
              <a:srgbClr val="135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object 39"/>
            <p:cNvSpPr/>
            <p:nvPr/>
          </p:nvSpPr>
          <p:spPr>
            <a:xfrm>
              <a:off x="12394800" y="6419880"/>
              <a:ext cx="236520" cy="11088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236854" h="111125">
                  <a:moveTo>
                    <a:pt x="230792" y="110901"/>
                  </a:moveTo>
                  <a:lnTo>
                    <a:pt x="5475" y="110901"/>
                  </a:lnTo>
                  <a:lnTo>
                    <a:pt x="0" y="105425"/>
                  </a:lnTo>
                  <a:lnTo>
                    <a:pt x="0" y="5475"/>
                  </a:lnTo>
                  <a:lnTo>
                    <a:pt x="5475" y="0"/>
                  </a:lnTo>
                  <a:lnTo>
                    <a:pt x="230792" y="0"/>
                  </a:lnTo>
                  <a:lnTo>
                    <a:pt x="236268" y="5475"/>
                  </a:lnTo>
                  <a:lnTo>
                    <a:pt x="236268" y="24468"/>
                  </a:lnTo>
                  <a:lnTo>
                    <a:pt x="24465" y="24468"/>
                  </a:lnTo>
                  <a:lnTo>
                    <a:pt x="24465" y="86432"/>
                  </a:lnTo>
                  <a:lnTo>
                    <a:pt x="236268" y="86432"/>
                  </a:lnTo>
                  <a:lnTo>
                    <a:pt x="236268" y="105425"/>
                  </a:lnTo>
                  <a:lnTo>
                    <a:pt x="230792" y="110901"/>
                  </a:lnTo>
                  <a:close/>
                </a:path>
                <a:path w="236854" h="111125">
                  <a:moveTo>
                    <a:pt x="236268" y="86432"/>
                  </a:moveTo>
                  <a:lnTo>
                    <a:pt x="211803" y="86432"/>
                  </a:lnTo>
                  <a:lnTo>
                    <a:pt x="211803" y="24468"/>
                  </a:lnTo>
                  <a:lnTo>
                    <a:pt x="236268" y="24468"/>
                  </a:lnTo>
                  <a:lnTo>
                    <a:pt x="236268" y="86432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object 40"/>
            <p:cNvSpPr/>
            <p:nvPr/>
          </p:nvSpPr>
          <p:spPr>
            <a:xfrm>
              <a:off x="12250800" y="6379200"/>
              <a:ext cx="3642480" cy="65160"/>
            </a:xfrm>
            <a:custGeom>
              <a:avLst/>
              <a:gdLst>
                <a:gd name="textAreaLeft" fmla="*/ 0 w 3642480"/>
                <a:gd name="textAreaRight" fmla="*/ 3642840 w 3642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3642994" h="65404">
                  <a:moveTo>
                    <a:pt x="3610030" y="65050"/>
                  </a:moveTo>
                  <a:lnTo>
                    <a:pt x="32516" y="65050"/>
                  </a:lnTo>
                  <a:lnTo>
                    <a:pt x="19871" y="62490"/>
                  </a:lnTo>
                  <a:lnTo>
                    <a:pt x="9534" y="55512"/>
                  </a:lnTo>
                  <a:lnTo>
                    <a:pt x="2559" y="45172"/>
                  </a:lnTo>
                  <a:lnTo>
                    <a:pt x="0" y="32525"/>
                  </a:lnTo>
                  <a:lnTo>
                    <a:pt x="2559" y="19877"/>
                  </a:lnTo>
                  <a:lnTo>
                    <a:pt x="9534" y="9537"/>
                  </a:lnTo>
                  <a:lnTo>
                    <a:pt x="19871" y="2560"/>
                  </a:lnTo>
                  <a:lnTo>
                    <a:pt x="32516" y="0"/>
                  </a:lnTo>
                  <a:lnTo>
                    <a:pt x="3610030" y="0"/>
                  </a:lnTo>
                  <a:lnTo>
                    <a:pt x="3622675" y="2560"/>
                  </a:lnTo>
                  <a:lnTo>
                    <a:pt x="3633012" y="9537"/>
                  </a:lnTo>
                  <a:lnTo>
                    <a:pt x="3639987" y="19877"/>
                  </a:lnTo>
                  <a:lnTo>
                    <a:pt x="3642546" y="32525"/>
                  </a:lnTo>
                  <a:lnTo>
                    <a:pt x="3639987" y="45172"/>
                  </a:lnTo>
                  <a:lnTo>
                    <a:pt x="3633012" y="55512"/>
                  </a:lnTo>
                  <a:lnTo>
                    <a:pt x="3622675" y="62490"/>
                  </a:lnTo>
                  <a:lnTo>
                    <a:pt x="3610030" y="6505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object 41"/>
            <p:cNvSpPr/>
            <p:nvPr/>
          </p:nvSpPr>
          <p:spPr>
            <a:xfrm>
              <a:off x="12238560" y="6366960"/>
              <a:ext cx="3666600" cy="89280"/>
            </a:xfrm>
            <a:custGeom>
              <a:avLst/>
              <a:gdLst>
                <a:gd name="textAreaLeft" fmla="*/ 0 w 3666600"/>
                <a:gd name="textAreaRight" fmla="*/ 3666960 w 366660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667125" h="89535">
                  <a:moveTo>
                    <a:pt x="3622263" y="89515"/>
                  </a:moveTo>
                  <a:lnTo>
                    <a:pt x="44751" y="89515"/>
                  </a:lnTo>
                  <a:lnTo>
                    <a:pt x="27348" y="85992"/>
                  </a:lnTo>
                  <a:lnTo>
                    <a:pt x="13122" y="76391"/>
                  </a:lnTo>
                  <a:lnTo>
                    <a:pt x="3522" y="62162"/>
                  </a:lnTo>
                  <a:lnTo>
                    <a:pt x="0" y="44757"/>
                  </a:lnTo>
                  <a:lnTo>
                    <a:pt x="3522" y="27352"/>
                  </a:lnTo>
                  <a:lnTo>
                    <a:pt x="13122" y="13123"/>
                  </a:lnTo>
                  <a:lnTo>
                    <a:pt x="27348" y="3522"/>
                  </a:lnTo>
                  <a:lnTo>
                    <a:pt x="44751" y="0"/>
                  </a:lnTo>
                  <a:lnTo>
                    <a:pt x="3622263" y="0"/>
                  </a:lnTo>
                  <a:lnTo>
                    <a:pt x="3639665" y="3522"/>
                  </a:lnTo>
                  <a:lnTo>
                    <a:pt x="3653892" y="13123"/>
                  </a:lnTo>
                  <a:lnTo>
                    <a:pt x="3661546" y="24468"/>
                  </a:lnTo>
                  <a:lnTo>
                    <a:pt x="44751" y="24468"/>
                  </a:lnTo>
                  <a:lnTo>
                    <a:pt x="36854" y="26062"/>
                  </a:lnTo>
                  <a:lnTo>
                    <a:pt x="30406" y="30410"/>
                  </a:lnTo>
                  <a:lnTo>
                    <a:pt x="26059" y="36859"/>
                  </a:lnTo>
                  <a:lnTo>
                    <a:pt x="24465" y="44757"/>
                  </a:lnTo>
                  <a:lnTo>
                    <a:pt x="26059" y="52655"/>
                  </a:lnTo>
                  <a:lnTo>
                    <a:pt x="30406" y="59104"/>
                  </a:lnTo>
                  <a:lnTo>
                    <a:pt x="36854" y="63452"/>
                  </a:lnTo>
                  <a:lnTo>
                    <a:pt x="44751" y="65046"/>
                  </a:lnTo>
                  <a:lnTo>
                    <a:pt x="3661546" y="65046"/>
                  </a:lnTo>
                  <a:lnTo>
                    <a:pt x="3653892" y="76391"/>
                  </a:lnTo>
                  <a:lnTo>
                    <a:pt x="3639665" y="85992"/>
                  </a:lnTo>
                  <a:lnTo>
                    <a:pt x="3622263" y="89515"/>
                  </a:lnTo>
                  <a:close/>
                </a:path>
                <a:path w="3667125" h="89535">
                  <a:moveTo>
                    <a:pt x="3661546" y="65046"/>
                  </a:moveTo>
                  <a:lnTo>
                    <a:pt x="3622263" y="65046"/>
                  </a:lnTo>
                  <a:lnTo>
                    <a:pt x="3630159" y="63452"/>
                  </a:lnTo>
                  <a:lnTo>
                    <a:pt x="3636608" y="59104"/>
                  </a:lnTo>
                  <a:lnTo>
                    <a:pt x="3640955" y="52655"/>
                  </a:lnTo>
                  <a:lnTo>
                    <a:pt x="3642549" y="44757"/>
                  </a:lnTo>
                  <a:lnTo>
                    <a:pt x="3640955" y="36859"/>
                  </a:lnTo>
                  <a:lnTo>
                    <a:pt x="3636608" y="30410"/>
                  </a:lnTo>
                  <a:lnTo>
                    <a:pt x="3630159" y="26062"/>
                  </a:lnTo>
                  <a:lnTo>
                    <a:pt x="3622263" y="24468"/>
                  </a:lnTo>
                  <a:lnTo>
                    <a:pt x="3661546" y="24468"/>
                  </a:lnTo>
                  <a:lnTo>
                    <a:pt x="3663492" y="27352"/>
                  </a:lnTo>
                  <a:lnTo>
                    <a:pt x="3667014" y="44757"/>
                  </a:lnTo>
                  <a:lnTo>
                    <a:pt x="3663492" y="62162"/>
                  </a:lnTo>
                  <a:lnTo>
                    <a:pt x="3661546" y="65046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object 42"/>
            <p:cNvSpPr/>
            <p:nvPr/>
          </p:nvSpPr>
          <p:spPr>
            <a:xfrm>
              <a:off x="14250240" y="5108760"/>
              <a:ext cx="1549080" cy="1335600"/>
            </a:xfrm>
            <a:custGeom>
              <a:avLst/>
              <a:gdLst>
                <a:gd name="textAreaLeft" fmla="*/ 0 w 1549080"/>
                <a:gd name="textAreaRight" fmla="*/ 1549440 w 1549080"/>
                <a:gd name="textAreaTop" fmla="*/ 0 h 1335600"/>
                <a:gd name="textAreaBottom" fmla="*/ 1335960 h 1335600"/>
              </a:gdLst>
              <a:ahLst/>
              <a:rect l="textAreaLeft" t="textAreaTop" r="textAreaRight" b="textAreaBottom"/>
              <a:pathLst>
                <a:path w="1549400" h="1336039">
                  <a:moveTo>
                    <a:pt x="1499939" y="1335580"/>
                  </a:moveTo>
                  <a:lnTo>
                    <a:pt x="1467267" y="1310610"/>
                  </a:lnTo>
                  <a:lnTo>
                    <a:pt x="1483299" y="846917"/>
                  </a:lnTo>
                  <a:lnTo>
                    <a:pt x="824822" y="128981"/>
                  </a:lnTo>
                  <a:lnTo>
                    <a:pt x="108137" y="71271"/>
                  </a:lnTo>
                  <a:lnTo>
                    <a:pt x="730231" y="799996"/>
                  </a:lnTo>
                  <a:lnTo>
                    <a:pt x="732983" y="807877"/>
                  </a:lnTo>
                  <a:lnTo>
                    <a:pt x="716517" y="1304134"/>
                  </a:lnTo>
                  <a:lnTo>
                    <a:pt x="683774" y="1335576"/>
                  </a:lnTo>
                  <a:lnTo>
                    <a:pt x="674253" y="1335270"/>
                  </a:lnTo>
                  <a:lnTo>
                    <a:pt x="666205" y="1331618"/>
                  </a:lnTo>
                  <a:lnTo>
                    <a:pt x="654339" y="1318934"/>
                  </a:lnTo>
                  <a:lnTo>
                    <a:pt x="651230" y="1310658"/>
                  </a:lnTo>
                  <a:lnTo>
                    <a:pt x="667293" y="826435"/>
                  </a:lnTo>
                  <a:lnTo>
                    <a:pt x="7582" y="53656"/>
                  </a:lnTo>
                  <a:lnTo>
                    <a:pt x="2460" y="45457"/>
                  </a:lnTo>
                  <a:lnTo>
                    <a:pt x="0" y="36341"/>
                  </a:lnTo>
                  <a:lnTo>
                    <a:pt x="271" y="26906"/>
                  </a:lnTo>
                  <a:lnTo>
                    <a:pt x="32166" y="0"/>
                  </a:lnTo>
                  <a:lnTo>
                    <a:pt x="35037" y="127"/>
                  </a:lnTo>
                  <a:lnTo>
                    <a:pt x="850971" y="65827"/>
                  </a:lnTo>
                  <a:lnTo>
                    <a:pt x="858561" y="69534"/>
                  </a:lnTo>
                  <a:lnTo>
                    <a:pt x="1546014" y="819064"/>
                  </a:lnTo>
                  <a:lnTo>
                    <a:pt x="1549048" y="827272"/>
                  </a:lnTo>
                  <a:lnTo>
                    <a:pt x="1532567" y="1304178"/>
                  </a:lnTo>
                  <a:lnTo>
                    <a:pt x="1529708" y="1316514"/>
                  </a:lnTo>
                  <a:lnTo>
                    <a:pt x="1522694" y="1326483"/>
                  </a:lnTo>
                  <a:lnTo>
                    <a:pt x="1512495" y="1333150"/>
                  </a:lnTo>
                  <a:lnTo>
                    <a:pt x="1499939" y="1335580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object 43"/>
            <p:cNvSpPr/>
            <p:nvPr/>
          </p:nvSpPr>
          <p:spPr>
            <a:xfrm>
              <a:off x="14238360" y="5096520"/>
              <a:ext cx="1573200" cy="1359720"/>
            </a:xfrm>
            <a:custGeom>
              <a:avLst/>
              <a:gdLst>
                <a:gd name="textAreaLeft" fmla="*/ 0 w 1573200"/>
                <a:gd name="textAreaRight" fmla="*/ 1573560 w 1573200"/>
                <a:gd name="textAreaTop" fmla="*/ 0 h 1359720"/>
                <a:gd name="textAreaBottom" fmla="*/ 1360080 h 1359720"/>
              </a:gdLst>
              <a:ahLst/>
              <a:rect l="textAreaLeft" t="textAreaTop" r="textAreaRight" b="textAreaBottom"/>
              <a:pathLst>
                <a:path w="1573530" h="1360170">
                  <a:moveTo>
                    <a:pt x="696047" y="1360044"/>
                  </a:moveTo>
                  <a:lnTo>
                    <a:pt x="658089" y="1338807"/>
                  </a:lnTo>
                  <a:lnTo>
                    <a:pt x="651451" y="1313745"/>
                  </a:lnTo>
                  <a:lnTo>
                    <a:pt x="667066" y="843007"/>
                  </a:lnTo>
                  <a:lnTo>
                    <a:pt x="10426" y="73824"/>
                  </a:lnTo>
                  <a:lnTo>
                    <a:pt x="3381" y="62547"/>
                  </a:lnTo>
                  <a:lnTo>
                    <a:pt x="0" y="50005"/>
                  </a:lnTo>
                  <a:lnTo>
                    <a:pt x="378" y="37018"/>
                  </a:lnTo>
                  <a:lnTo>
                    <a:pt x="32108" y="1697"/>
                  </a:lnTo>
                  <a:lnTo>
                    <a:pt x="44320" y="0"/>
                  </a:lnTo>
                  <a:lnTo>
                    <a:pt x="45636" y="0"/>
                  </a:lnTo>
                  <a:lnTo>
                    <a:pt x="46957" y="58"/>
                  </a:lnTo>
                  <a:lnTo>
                    <a:pt x="350022" y="24468"/>
                  </a:lnTo>
                  <a:lnTo>
                    <a:pt x="36803" y="24469"/>
                  </a:lnTo>
                  <a:lnTo>
                    <a:pt x="29866" y="28758"/>
                  </a:lnTo>
                  <a:lnTo>
                    <a:pt x="22669" y="42856"/>
                  </a:lnTo>
                  <a:lnTo>
                    <a:pt x="23711" y="51696"/>
                  </a:lnTo>
                  <a:lnTo>
                    <a:pt x="691832" y="834335"/>
                  </a:lnTo>
                  <a:lnTo>
                    <a:pt x="675900" y="1314617"/>
                  </a:lnTo>
                  <a:lnTo>
                    <a:pt x="696047" y="1335575"/>
                  </a:lnTo>
                  <a:lnTo>
                    <a:pt x="735522" y="1335575"/>
                  </a:lnTo>
                  <a:lnTo>
                    <a:pt x="727153" y="1347357"/>
                  </a:lnTo>
                  <a:lnTo>
                    <a:pt x="713043" y="1356638"/>
                  </a:lnTo>
                  <a:lnTo>
                    <a:pt x="696047" y="1360044"/>
                  </a:lnTo>
                  <a:close/>
                </a:path>
                <a:path w="1573530" h="1360170">
                  <a:moveTo>
                    <a:pt x="1551774" y="1335580"/>
                  </a:moveTo>
                  <a:lnTo>
                    <a:pt x="1512237" y="1335580"/>
                  </a:lnTo>
                  <a:lnTo>
                    <a:pt x="1519941" y="1334060"/>
                  </a:lnTo>
                  <a:lnTo>
                    <a:pt x="1526306" y="1329897"/>
                  </a:lnTo>
                  <a:lnTo>
                    <a:pt x="1530704" y="1323675"/>
                  </a:lnTo>
                  <a:lnTo>
                    <a:pt x="1532500" y="1315993"/>
                  </a:lnTo>
                  <a:lnTo>
                    <a:pt x="1548871" y="842362"/>
                  </a:lnTo>
                  <a:lnTo>
                    <a:pt x="1546961" y="837183"/>
                  </a:lnTo>
                  <a:lnTo>
                    <a:pt x="863804" y="92338"/>
                  </a:lnTo>
                  <a:lnTo>
                    <a:pt x="859045" y="90012"/>
                  </a:lnTo>
                  <a:lnTo>
                    <a:pt x="45501" y="24494"/>
                  </a:lnTo>
                  <a:lnTo>
                    <a:pt x="44910" y="24468"/>
                  </a:lnTo>
                  <a:lnTo>
                    <a:pt x="350028" y="24469"/>
                  </a:lnTo>
                  <a:lnTo>
                    <a:pt x="855893" y="65213"/>
                  </a:lnTo>
                  <a:lnTo>
                    <a:pt x="1561384" y="816715"/>
                  </a:lnTo>
                  <a:lnTo>
                    <a:pt x="1573139" y="848525"/>
                  </a:lnTo>
                  <a:lnTo>
                    <a:pt x="1556950" y="1316843"/>
                  </a:lnTo>
                  <a:lnTo>
                    <a:pt x="1553016" y="1333815"/>
                  </a:lnTo>
                  <a:lnTo>
                    <a:pt x="1551774" y="1335580"/>
                  </a:lnTo>
                  <a:close/>
                </a:path>
                <a:path w="1573530" h="1360170">
                  <a:moveTo>
                    <a:pt x="735522" y="1335575"/>
                  </a:moveTo>
                  <a:lnTo>
                    <a:pt x="696047" y="1335575"/>
                  </a:lnTo>
                  <a:lnTo>
                    <a:pt x="703712" y="1334060"/>
                  </a:lnTo>
                  <a:lnTo>
                    <a:pt x="710138" y="1329897"/>
                  </a:lnTo>
                  <a:lnTo>
                    <a:pt x="714616" y="1323675"/>
                  </a:lnTo>
                  <a:lnTo>
                    <a:pt x="716442" y="1315993"/>
                  </a:lnTo>
                  <a:lnTo>
                    <a:pt x="732812" y="822756"/>
                  </a:lnTo>
                  <a:lnTo>
                    <a:pt x="731081" y="817817"/>
                  </a:lnTo>
                  <a:lnTo>
                    <a:pt x="91772" y="68934"/>
                  </a:lnTo>
                  <a:lnTo>
                    <a:pt x="453653" y="98076"/>
                  </a:lnTo>
                  <a:lnTo>
                    <a:pt x="148819" y="98076"/>
                  </a:lnTo>
                  <a:lnTo>
                    <a:pt x="746410" y="798087"/>
                  </a:lnTo>
                  <a:lnTo>
                    <a:pt x="751197" y="804882"/>
                  </a:lnTo>
                  <a:lnTo>
                    <a:pt x="754617" y="812363"/>
                  </a:lnTo>
                  <a:lnTo>
                    <a:pt x="756604" y="820340"/>
                  </a:lnTo>
                  <a:lnTo>
                    <a:pt x="757093" y="828627"/>
                  </a:lnTo>
                  <a:lnTo>
                    <a:pt x="741001" y="1313745"/>
                  </a:lnTo>
                  <a:lnTo>
                    <a:pt x="740885" y="1316843"/>
                  </a:lnTo>
                  <a:lnTo>
                    <a:pt x="736923" y="1333603"/>
                  </a:lnTo>
                  <a:lnTo>
                    <a:pt x="735522" y="1335575"/>
                  </a:lnTo>
                  <a:close/>
                </a:path>
                <a:path w="1573530" h="1360170">
                  <a:moveTo>
                    <a:pt x="1512237" y="1360049"/>
                  </a:moveTo>
                  <a:lnTo>
                    <a:pt x="1474132" y="1338807"/>
                  </a:lnTo>
                  <a:lnTo>
                    <a:pt x="1467501" y="1313745"/>
                  </a:lnTo>
                  <a:lnTo>
                    <a:pt x="1483058" y="863737"/>
                  </a:lnTo>
                  <a:lnTo>
                    <a:pt x="831213" y="153028"/>
                  </a:lnTo>
                  <a:lnTo>
                    <a:pt x="148819" y="98076"/>
                  </a:lnTo>
                  <a:lnTo>
                    <a:pt x="453653" y="98076"/>
                  </a:lnTo>
                  <a:lnTo>
                    <a:pt x="842749" y="129409"/>
                  </a:lnTo>
                  <a:lnTo>
                    <a:pt x="1507855" y="854576"/>
                  </a:lnTo>
                  <a:lnTo>
                    <a:pt x="1491956" y="1314617"/>
                  </a:lnTo>
                  <a:lnTo>
                    <a:pt x="1493271" y="1322538"/>
                  </a:lnTo>
                  <a:lnTo>
                    <a:pt x="1497420" y="1329153"/>
                  </a:lnTo>
                  <a:lnTo>
                    <a:pt x="1503687" y="1333701"/>
                  </a:lnTo>
                  <a:lnTo>
                    <a:pt x="1511524" y="1335568"/>
                  </a:lnTo>
                  <a:lnTo>
                    <a:pt x="1512237" y="1335580"/>
                  </a:lnTo>
                  <a:lnTo>
                    <a:pt x="1551774" y="1335580"/>
                  </a:lnTo>
                  <a:lnTo>
                    <a:pt x="1543365" y="1347531"/>
                  </a:lnTo>
                  <a:lnTo>
                    <a:pt x="1529328" y="1356705"/>
                  </a:lnTo>
                  <a:lnTo>
                    <a:pt x="1512237" y="1360049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5" name="object 44"/>
          <p:cNvGrpSpPr/>
          <p:nvPr/>
        </p:nvGrpSpPr>
        <p:grpSpPr>
          <a:xfrm>
            <a:off x="12099960" y="2940120"/>
            <a:ext cx="4066200" cy="2316960"/>
            <a:chOff x="12099960" y="2940120"/>
            <a:chExt cx="4066200" cy="2316960"/>
          </a:xfrm>
        </p:grpSpPr>
        <p:sp>
          <p:nvSpPr>
            <p:cNvPr id="356" name="object 45"/>
            <p:cNvSpPr/>
            <p:nvPr/>
          </p:nvSpPr>
          <p:spPr>
            <a:xfrm>
              <a:off x="15496200" y="3182400"/>
              <a:ext cx="373680" cy="57492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574920"/>
                <a:gd name="textAreaBottom" fmla="*/ 575280 h 574920"/>
              </a:gdLst>
              <a:ahLst/>
              <a:rect l="textAreaLeft" t="textAreaTop" r="textAreaRight" b="textAreaBottom"/>
              <a:pathLst>
                <a:path w="374015" h="575310">
                  <a:moveTo>
                    <a:pt x="176232" y="575163"/>
                  </a:moveTo>
                  <a:lnTo>
                    <a:pt x="32520" y="575163"/>
                  </a:lnTo>
                  <a:lnTo>
                    <a:pt x="19874" y="572603"/>
                  </a:lnTo>
                  <a:lnTo>
                    <a:pt x="9536" y="565627"/>
                  </a:lnTo>
                  <a:lnTo>
                    <a:pt x="2559" y="555288"/>
                  </a:lnTo>
                  <a:lnTo>
                    <a:pt x="0" y="542641"/>
                  </a:lnTo>
                  <a:lnTo>
                    <a:pt x="2559" y="529994"/>
                  </a:lnTo>
                  <a:lnTo>
                    <a:pt x="9536" y="519654"/>
                  </a:lnTo>
                  <a:lnTo>
                    <a:pt x="19874" y="512676"/>
                  </a:lnTo>
                  <a:lnTo>
                    <a:pt x="32520" y="510116"/>
                  </a:lnTo>
                  <a:lnTo>
                    <a:pt x="152575" y="510116"/>
                  </a:lnTo>
                  <a:lnTo>
                    <a:pt x="310343" y="22521"/>
                  </a:lnTo>
                  <a:lnTo>
                    <a:pt x="315027" y="13320"/>
                  </a:lnTo>
                  <a:lnTo>
                    <a:pt x="322139" y="6209"/>
                  </a:lnTo>
                  <a:lnTo>
                    <a:pt x="331083" y="1624"/>
                  </a:lnTo>
                  <a:lnTo>
                    <a:pt x="341263" y="0"/>
                  </a:lnTo>
                  <a:lnTo>
                    <a:pt x="344668" y="0"/>
                  </a:lnTo>
                  <a:lnTo>
                    <a:pt x="373717" y="29943"/>
                  </a:lnTo>
                  <a:lnTo>
                    <a:pt x="373596" y="36272"/>
                  </a:lnTo>
                  <a:lnTo>
                    <a:pt x="207172" y="552653"/>
                  </a:lnTo>
                  <a:lnTo>
                    <a:pt x="186424" y="573538"/>
                  </a:lnTo>
                  <a:lnTo>
                    <a:pt x="176232" y="575163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object 46"/>
            <p:cNvSpPr/>
            <p:nvPr/>
          </p:nvSpPr>
          <p:spPr>
            <a:xfrm>
              <a:off x="15483960" y="3170160"/>
              <a:ext cx="397800" cy="59976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599760"/>
                <a:gd name="textAreaBottom" fmla="*/ 600120 h 599760"/>
              </a:gdLst>
              <a:ahLst/>
              <a:rect l="textAreaLeft" t="textAreaTop" r="textAreaRight" b="textAreaBottom"/>
              <a:pathLst>
                <a:path w="398144" h="600075">
                  <a:moveTo>
                    <a:pt x="188465" y="599631"/>
                  </a:moveTo>
                  <a:lnTo>
                    <a:pt x="44751" y="599631"/>
                  </a:lnTo>
                  <a:lnTo>
                    <a:pt x="27348" y="596108"/>
                  </a:lnTo>
                  <a:lnTo>
                    <a:pt x="13122" y="586507"/>
                  </a:lnTo>
                  <a:lnTo>
                    <a:pt x="3522" y="572278"/>
                  </a:lnTo>
                  <a:lnTo>
                    <a:pt x="0" y="554873"/>
                  </a:lnTo>
                  <a:lnTo>
                    <a:pt x="3522" y="537468"/>
                  </a:lnTo>
                  <a:lnTo>
                    <a:pt x="13122" y="523240"/>
                  </a:lnTo>
                  <a:lnTo>
                    <a:pt x="27348" y="513638"/>
                  </a:lnTo>
                  <a:lnTo>
                    <a:pt x="44751" y="510116"/>
                  </a:lnTo>
                  <a:lnTo>
                    <a:pt x="155909" y="510116"/>
                  </a:lnTo>
                  <a:lnTo>
                    <a:pt x="310940" y="30986"/>
                  </a:lnTo>
                  <a:lnTo>
                    <a:pt x="317383" y="18325"/>
                  </a:lnTo>
                  <a:lnTo>
                    <a:pt x="327171" y="8542"/>
                  </a:lnTo>
                  <a:lnTo>
                    <a:pt x="339481" y="2235"/>
                  </a:lnTo>
                  <a:lnTo>
                    <a:pt x="353495" y="0"/>
                  </a:lnTo>
                  <a:lnTo>
                    <a:pt x="358181" y="0"/>
                  </a:lnTo>
                  <a:lnTo>
                    <a:pt x="393364" y="24399"/>
                  </a:lnTo>
                  <a:lnTo>
                    <a:pt x="344935" y="24468"/>
                  </a:lnTo>
                  <a:lnTo>
                    <a:pt x="336994" y="29937"/>
                  </a:lnTo>
                  <a:lnTo>
                    <a:pt x="173706" y="534584"/>
                  </a:lnTo>
                  <a:lnTo>
                    <a:pt x="44751" y="534584"/>
                  </a:lnTo>
                  <a:lnTo>
                    <a:pt x="36854" y="536178"/>
                  </a:lnTo>
                  <a:lnTo>
                    <a:pt x="30406" y="540526"/>
                  </a:lnTo>
                  <a:lnTo>
                    <a:pt x="26059" y="546975"/>
                  </a:lnTo>
                  <a:lnTo>
                    <a:pt x="24465" y="554873"/>
                  </a:lnTo>
                  <a:lnTo>
                    <a:pt x="26059" y="562771"/>
                  </a:lnTo>
                  <a:lnTo>
                    <a:pt x="30406" y="569220"/>
                  </a:lnTo>
                  <a:lnTo>
                    <a:pt x="36854" y="573568"/>
                  </a:lnTo>
                  <a:lnTo>
                    <a:pt x="44751" y="575163"/>
                  </a:lnTo>
                  <a:lnTo>
                    <a:pt x="227728" y="575163"/>
                  </a:lnTo>
                  <a:lnTo>
                    <a:pt x="224602" y="581305"/>
                  </a:lnTo>
                  <a:lnTo>
                    <a:pt x="214812" y="591088"/>
                  </a:lnTo>
                  <a:lnTo>
                    <a:pt x="202492" y="597396"/>
                  </a:lnTo>
                  <a:lnTo>
                    <a:pt x="188465" y="599631"/>
                  </a:lnTo>
                  <a:close/>
                </a:path>
                <a:path w="398144" h="600075">
                  <a:moveTo>
                    <a:pt x="227728" y="575163"/>
                  </a:moveTo>
                  <a:lnTo>
                    <a:pt x="197261" y="575163"/>
                  </a:lnTo>
                  <a:lnTo>
                    <a:pt x="205058" y="569492"/>
                  </a:lnTo>
                  <a:lnTo>
                    <a:pt x="372814" y="51012"/>
                  </a:lnTo>
                  <a:lnTo>
                    <a:pt x="355568" y="24468"/>
                  </a:lnTo>
                  <a:lnTo>
                    <a:pt x="393392" y="24468"/>
                  </a:lnTo>
                  <a:lnTo>
                    <a:pt x="396603" y="32627"/>
                  </a:lnTo>
                  <a:lnTo>
                    <a:pt x="398148" y="41200"/>
                  </a:lnTo>
                  <a:lnTo>
                    <a:pt x="397983" y="49910"/>
                  </a:lnTo>
                  <a:lnTo>
                    <a:pt x="396091" y="58545"/>
                  </a:lnTo>
                  <a:lnTo>
                    <a:pt x="231043" y="568645"/>
                  </a:lnTo>
                  <a:lnTo>
                    <a:pt x="227728" y="575163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object 47"/>
            <p:cNvSpPr/>
            <p:nvPr/>
          </p:nvSpPr>
          <p:spPr>
            <a:xfrm>
              <a:off x="12146040" y="3349440"/>
              <a:ext cx="3497760" cy="1895760"/>
            </a:xfrm>
            <a:custGeom>
              <a:avLst/>
              <a:gdLst>
                <a:gd name="textAreaLeft" fmla="*/ 0 w 3497760"/>
                <a:gd name="textAreaRight" fmla="*/ 3498120 w 3497760"/>
                <a:gd name="textAreaTop" fmla="*/ 0 h 1895760"/>
                <a:gd name="textAreaBottom" fmla="*/ 1896120 h 1895760"/>
              </a:gdLst>
              <a:ahLst/>
              <a:rect l="textAreaLeft" t="textAreaTop" r="textAreaRight" b="textAreaBottom"/>
              <a:pathLst>
                <a:path w="3498215" h="1896110">
                  <a:moveTo>
                    <a:pt x="3023491" y="1895757"/>
                  </a:moveTo>
                  <a:lnTo>
                    <a:pt x="80598" y="1632075"/>
                  </a:lnTo>
                  <a:lnTo>
                    <a:pt x="51004" y="1600919"/>
                  </a:lnTo>
                  <a:lnTo>
                    <a:pt x="0" y="268983"/>
                  </a:lnTo>
                  <a:lnTo>
                    <a:pt x="2076" y="256248"/>
                  </a:lnTo>
                  <a:lnTo>
                    <a:pt x="8653" y="245650"/>
                  </a:lnTo>
                  <a:lnTo>
                    <a:pt x="18715" y="238282"/>
                  </a:lnTo>
                  <a:lnTo>
                    <a:pt x="31405" y="235235"/>
                  </a:lnTo>
                  <a:lnTo>
                    <a:pt x="32532" y="235215"/>
                  </a:lnTo>
                  <a:lnTo>
                    <a:pt x="44906" y="237636"/>
                  </a:lnTo>
                  <a:lnTo>
                    <a:pt x="55084" y="244278"/>
                  </a:lnTo>
                  <a:lnTo>
                    <a:pt x="62101" y="254209"/>
                  </a:lnTo>
                  <a:lnTo>
                    <a:pt x="64989" y="266498"/>
                  </a:lnTo>
                  <a:lnTo>
                    <a:pt x="114898" y="1569844"/>
                  </a:lnTo>
                  <a:lnTo>
                    <a:pt x="2998448" y="1828337"/>
                  </a:lnTo>
                  <a:lnTo>
                    <a:pt x="3433893" y="24890"/>
                  </a:lnTo>
                  <a:lnTo>
                    <a:pt x="3465490" y="0"/>
                  </a:lnTo>
                  <a:lnTo>
                    <a:pt x="3468054" y="0"/>
                  </a:lnTo>
                  <a:lnTo>
                    <a:pt x="3497593" y="27269"/>
                  </a:lnTo>
                  <a:lnTo>
                    <a:pt x="3497110" y="40163"/>
                  </a:lnTo>
                  <a:lnTo>
                    <a:pt x="3055083" y="1870870"/>
                  </a:lnTo>
                  <a:lnTo>
                    <a:pt x="3050774" y="1880940"/>
                  </a:lnTo>
                  <a:lnTo>
                    <a:pt x="3043610" y="1888808"/>
                  </a:lnTo>
                  <a:lnTo>
                    <a:pt x="3034285" y="1893929"/>
                  </a:lnTo>
                  <a:lnTo>
                    <a:pt x="3023491" y="1895757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object 48"/>
            <p:cNvSpPr/>
            <p:nvPr/>
          </p:nvSpPr>
          <p:spPr>
            <a:xfrm>
              <a:off x="12133800" y="3337200"/>
              <a:ext cx="3522600" cy="1919880"/>
            </a:xfrm>
            <a:custGeom>
              <a:avLst/>
              <a:gdLst>
                <a:gd name="textAreaLeft" fmla="*/ 0 w 3522600"/>
                <a:gd name="textAreaRight" fmla="*/ 3522960 w 35226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3522980" h="1920239">
                  <a:moveTo>
                    <a:pt x="3026421" y="1827445"/>
                  </a:moveTo>
                  <a:lnTo>
                    <a:pt x="3001252" y="1827445"/>
                  </a:lnTo>
                  <a:lnTo>
                    <a:pt x="3434220" y="34258"/>
                  </a:lnTo>
                  <a:lnTo>
                    <a:pt x="3440153" y="20395"/>
                  </a:lnTo>
                  <a:lnTo>
                    <a:pt x="3450013" y="9564"/>
                  </a:lnTo>
                  <a:lnTo>
                    <a:pt x="3462850" y="2516"/>
                  </a:lnTo>
                  <a:lnTo>
                    <a:pt x="3477711" y="0"/>
                  </a:lnTo>
                  <a:lnTo>
                    <a:pt x="3481240" y="0"/>
                  </a:lnTo>
                  <a:lnTo>
                    <a:pt x="3515911" y="21426"/>
                  </a:lnTo>
                  <a:lnTo>
                    <a:pt x="3517385" y="24468"/>
                  </a:lnTo>
                  <a:lnTo>
                    <a:pt x="3468556" y="24469"/>
                  </a:lnTo>
                  <a:lnTo>
                    <a:pt x="3460245" y="30707"/>
                  </a:lnTo>
                  <a:lnTo>
                    <a:pt x="3026421" y="1827445"/>
                  </a:lnTo>
                  <a:close/>
                </a:path>
                <a:path w="3522980" h="1920239">
                  <a:moveTo>
                    <a:pt x="3075010" y="1895759"/>
                  </a:moveTo>
                  <a:lnTo>
                    <a:pt x="3044991" y="1895759"/>
                  </a:lnTo>
                  <a:lnTo>
                    <a:pt x="3053201" y="1889407"/>
                  </a:lnTo>
                  <a:lnTo>
                    <a:pt x="3497442" y="49524"/>
                  </a:lnTo>
                  <a:lnTo>
                    <a:pt x="3479286" y="24468"/>
                  </a:lnTo>
                  <a:lnTo>
                    <a:pt x="3517385" y="24468"/>
                  </a:lnTo>
                  <a:lnTo>
                    <a:pt x="3519765" y="29384"/>
                  </a:lnTo>
                  <a:lnTo>
                    <a:pt x="3521957" y="37815"/>
                  </a:lnTo>
                  <a:lnTo>
                    <a:pt x="3522454" y="46512"/>
                  </a:lnTo>
                  <a:lnTo>
                    <a:pt x="3521223" y="55268"/>
                  </a:lnTo>
                  <a:lnTo>
                    <a:pt x="3079197" y="1885976"/>
                  </a:lnTo>
                  <a:lnTo>
                    <a:pt x="3075010" y="1895759"/>
                  </a:lnTo>
                  <a:close/>
                </a:path>
                <a:path w="3522980" h="1920239">
                  <a:moveTo>
                    <a:pt x="3035712" y="1920228"/>
                  </a:moveTo>
                  <a:lnTo>
                    <a:pt x="3034418" y="1920228"/>
                  </a:lnTo>
                  <a:lnTo>
                    <a:pt x="3033116" y="1920171"/>
                  </a:lnTo>
                  <a:lnTo>
                    <a:pt x="91726" y="1656496"/>
                  </a:lnTo>
                  <a:lnTo>
                    <a:pt x="54582" y="1629506"/>
                  </a:lnTo>
                  <a:lnTo>
                    <a:pt x="0" y="281686"/>
                  </a:lnTo>
                  <a:lnTo>
                    <a:pt x="538" y="272798"/>
                  </a:lnTo>
                  <a:lnTo>
                    <a:pt x="26004" y="239288"/>
                  </a:lnTo>
                  <a:lnTo>
                    <a:pt x="44757" y="235217"/>
                  </a:lnTo>
                  <a:lnTo>
                    <a:pt x="61788" y="238548"/>
                  </a:lnTo>
                  <a:lnTo>
                    <a:pt x="75799" y="247688"/>
                  </a:lnTo>
                  <a:lnTo>
                    <a:pt x="84279" y="259685"/>
                  </a:lnTo>
                  <a:lnTo>
                    <a:pt x="44486" y="259685"/>
                  </a:lnTo>
                  <a:lnTo>
                    <a:pt x="43940" y="259702"/>
                  </a:lnTo>
                  <a:lnTo>
                    <a:pt x="36110" y="261597"/>
                  </a:lnTo>
                  <a:lnTo>
                    <a:pt x="29834" y="266188"/>
                  </a:lnTo>
                  <a:lnTo>
                    <a:pt x="25738" y="272798"/>
                  </a:lnTo>
                  <a:lnTo>
                    <a:pt x="24447" y="280751"/>
                  </a:lnTo>
                  <a:lnTo>
                    <a:pt x="75451" y="1612691"/>
                  </a:lnTo>
                  <a:lnTo>
                    <a:pt x="3033886" y="1895680"/>
                  </a:lnTo>
                  <a:lnTo>
                    <a:pt x="3035105" y="1895759"/>
                  </a:lnTo>
                  <a:lnTo>
                    <a:pt x="3075010" y="1895759"/>
                  </a:lnTo>
                  <a:lnTo>
                    <a:pt x="3073265" y="1899836"/>
                  </a:lnTo>
                  <a:lnTo>
                    <a:pt x="3063404" y="1910665"/>
                  </a:lnTo>
                  <a:lnTo>
                    <a:pt x="3050569" y="1917712"/>
                  </a:lnTo>
                  <a:lnTo>
                    <a:pt x="3035712" y="1920228"/>
                  </a:lnTo>
                  <a:close/>
                </a:path>
                <a:path w="3522980" h="1920239">
                  <a:moveTo>
                    <a:pt x="3020081" y="1853698"/>
                  </a:moveTo>
                  <a:lnTo>
                    <a:pt x="115310" y="1593302"/>
                  </a:lnTo>
                  <a:lnTo>
                    <a:pt x="64987" y="279198"/>
                  </a:lnTo>
                  <a:lnTo>
                    <a:pt x="63162" y="271541"/>
                  </a:lnTo>
                  <a:lnTo>
                    <a:pt x="58748" y="265345"/>
                  </a:lnTo>
                  <a:lnTo>
                    <a:pt x="52395" y="261198"/>
                  </a:lnTo>
                  <a:lnTo>
                    <a:pt x="44756" y="259685"/>
                  </a:lnTo>
                  <a:lnTo>
                    <a:pt x="84279" y="259685"/>
                  </a:lnTo>
                  <a:lnTo>
                    <a:pt x="85458" y="261353"/>
                  </a:lnTo>
                  <a:lnTo>
                    <a:pt x="89434" y="278261"/>
                  </a:lnTo>
                  <a:lnTo>
                    <a:pt x="138933" y="1570853"/>
                  </a:lnTo>
                  <a:lnTo>
                    <a:pt x="3001252" y="1827445"/>
                  </a:lnTo>
                  <a:lnTo>
                    <a:pt x="3026421" y="1827445"/>
                  </a:lnTo>
                  <a:lnTo>
                    <a:pt x="3020081" y="1853698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object 49"/>
            <p:cNvSpPr/>
            <p:nvPr/>
          </p:nvSpPr>
          <p:spPr>
            <a:xfrm>
              <a:off x="12145680" y="3338640"/>
              <a:ext cx="3674520" cy="311400"/>
            </a:xfrm>
            <a:custGeom>
              <a:avLst/>
              <a:gdLst>
                <a:gd name="textAreaLeft" fmla="*/ 0 w 3674520"/>
                <a:gd name="textAreaRight" fmla="*/ 3674880 w 3674520"/>
                <a:gd name="textAreaTop" fmla="*/ 0 h 311400"/>
                <a:gd name="textAreaBottom" fmla="*/ 311760 h 311400"/>
              </a:gdLst>
              <a:ahLst/>
              <a:rect l="textAreaLeft" t="textAreaTop" r="textAreaRight" b="textAreaBottom"/>
              <a:pathLst>
                <a:path w="3674744" h="311785">
                  <a:moveTo>
                    <a:pt x="33018" y="311209"/>
                  </a:moveTo>
                  <a:lnTo>
                    <a:pt x="593" y="280898"/>
                  </a:lnTo>
                  <a:lnTo>
                    <a:pt x="0" y="272232"/>
                  </a:lnTo>
                  <a:lnTo>
                    <a:pt x="2819" y="263853"/>
                  </a:lnTo>
                  <a:lnTo>
                    <a:pt x="14243" y="250759"/>
                  </a:lnTo>
                  <a:lnTo>
                    <a:pt x="22159" y="246828"/>
                  </a:lnTo>
                  <a:lnTo>
                    <a:pt x="3641399" y="0"/>
                  </a:lnTo>
                  <a:lnTo>
                    <a:pt x="3653517" y="2345"/>
                  </a:lnTo>
                  <a:lnTo>
                    <a:pt x="3663619" y="8780"/>
                  </a:lnTo>
                  <a:lnTo>
                    <a:pt x="3670737" y="18402"/>
                  </a:lnTo>
                  <a:lnTo>
                    <a:pt x="3673904" y="30306"/>
                  </a:lnTo>
                  <a:lnTo>
                    <a:pt x="3674497" y="38972"/>
                  </a:lnTo>
                  <a:lnTo>
                    <a:pt x="3671678" y="47352"/>
                  </a:lnTo>
                  <a:lnTo>
                    <a:pt x="3660258" y="60442"/>
                  </a:lnTo>
                  <a:lnTo>
                    <a:pt x="3652338" y="64373"/>
                  </a:lnTo>
                  <a:lnTo>
                    <a:pt x="33018" y="311209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object 50"/>
            <p:cNvSpPr/>
            <p:nvPr/>
          </p:nvSpPr>
          <p:spPr>
            <a:xfrm>
              <a:off x="12133800" y="3326400"/>
              <a:ext cx="3697920" cy="335520"/>
            </a:xfrm>
            <a:custGeom>
              <a:avLst/>
              <a:gdLst>
                <a:gd name="textAreaLeft" fmla="*/ 0 w 3697920"/>
                <a:gd name="textAreaRight" fmla="*/ 3698280 w 3697920"/>
                <a:gd name="textAreaTop" fmla="*/ 0 h 335520"/>
                <a:gd name="textAreaBottom" fmla="*/ 335880 h 335520"/>
              </a:gdLst>
              <a:ahLst/>
              <a:rect l="textAreaLeft" t="textAreaTop" r="textAreaRight" b="textAreaBottom"/>
              <a:pathLst>
                <a:path w="3698240" h="335914">
                  <a:moveTo>
                    <a:pt x="45637" y="335680"/>
                  </a:moveTo>
                  <a:lnTo>
                    <a:pt x="44626" y="335680"/>
                  </a:lnTo>
                  <a:lnTo>
                    <a:pt x="27992" y="332451"/>
                  </a:lnTo>
                  <a:lnTo>
                    <a:pt x="14123" y="323595"/>
                  </a:lnTo>
                  <a:lnTo>
                    <a:pt x="4349" y="310354"/>
                  </a:lnTo>
                  <a:lnTo>
                    <a:pt x="0" y="293971"/>
                  </a:lnTo>
                  <a:lnTo>
                    <a:pt x="257" y="285132"/>
                  </a:lnTo>
                  <a:lnTo>
                    <a:pt x="24737" y="250810"/>
                  </a:lnTo>
                  <a:lnTo>
                    <a:pt x="3651104" y="29"/>
                  </a:lnTo>
                  <a:lnTo>
                    <a:pt x="3652061" y="0"/>
                  </a:lnTo>
                  <a:lnTo>
                    <a:pt x="3653010" y="0"/>
                  </a:lnTo>
                  <a:lnTo>
                    <a:pt x="3669676" y="3228"/>
                  </a:lnTo>
                  <a:lnTo>
                    <a:pt x="3683571" y="12083"/>
                  </a:lnTo>
                  <a:lnTo>
                    <a:pt x="3692730" y="24468"/>
                  </a:lnTo>
                  <a:lnTo>
                    <a:pt x="3652573" y="24468"/>
                  </a:lnTo>
                  <a:lnTo>
                    <a:pt x="3652134" y="24482"/>
                  </a:lnTo>
                  <a:lnTo>
                    <a:pt x="43267" y="270681"/>
                  </a:lnTo>
                  <a:lnTo>
                    <a:pt x="24407" y="292301"/>
                  </a:lnTo>
                  <a:lnTo>
                    <a:pt x="26387" y="299775"/>
                  </a:lnTo>
                  <a:lnTo>
                    <a:pt x="30825" y="305773"/>
                  </a:lnTo>
                  <a:lnTo>
                    <a:pt x="37108" y="309763"/>
                  </a:lnTo>
                  <a:lnTo>
                    <a:pt x="44626" y="311211"/>
                  </a:lnTo>
                  <a:lnTo>
                    <a:pt x="404819" y="311211"/>
                  </a:lnTo>
                  <a:lnTo>
                    <a:pt x="46656" y="335646"/>
                  </a:lnTo>
                  <a:lnTo>
                    <a:pt x="45637" y="335680"/>
                  </a:lnTo>
                  <a:close/>
                </a:path>
                <a:path w="3698240" h="335914">
                  <a:moveTo>
                    <a:pt x="404819" y="311211"/>
                  </a:moveTo>
                  <a:lnTo>
                    <a:pt x="45090" y="311211"/>
                  </a:lnTo>
                  <a:lnTo>
                    <a:pt x="45557" y="311195"/>
                  </a:lnTo>
                  <a:lnTo>
                    <a:pt x="3654450" y="64993"/>
                  </a:lnTo>
                  <a:lnTo>
                    <a:pt x="3662221" y="62866"/>
                  </a:lnTo>
                  <a:lnTo>
                    <a:pt x="3668359" y="58089"/>
                  </a:lnTo>
                  <a:lnTo>
                    <a:pt x="3672258" y="51360"/>
                  </a:lnTo>
                  <a:lnTo>
                    <a:pt x="3673310" y="43373"/>
                  </a:lnTo>
                  <a:lnTo>
                    <a:pt x="3671322" y="35889"/>
                  </a:lnTo>
                  <a:lnTo>
                    <a:pt x="3666867" y="29894"/>
                  </a:lnTo>
                  <a:lnTo>
                    <a:pt x="3660558" y="25912"/>
                  </a:lnTo>
                  <a:lnTo>
                    <a:pt x="3653010" y="24468"/>
                  </a:lnTo>
                  <a:lnTo>
                    <a:pt x="3692730" y="24468"/>
                  </a:lnTo>
                  <a:lnTo>
                    <a:pt x="3693362" y="25322"/>
                  </a:lnTo>
                  <a:lnTo>
                    <a:pt x="3697717" y="41702"/>
                  </a:lnTo>
                  <a:lnTo>
                    <a:pt x="3697460" y="50542"/>
                  </a:lnTo>
                  <a:lnTo>
                    <a:pt x="3672979" y="84864"/>
                  </a:lnTo>
                  <a:lnTo>
                    <a:pt x="3656115" y="89405"/>
                  </a:lnTo>
                  <a:lnTo>
                    <a:pt x="404819" y="311211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object 51"/>
            <p:cNvSpPr/>
            <p:nvPr/>
          </p:nvSpPr>
          <p:spPr>
            <a:xfrm>
              <a:off x="12145680" y="3624840"/>
              <a:ext cx="349560" cy="19332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193320"/>
                <a:gd name="textAreaBottom" fmla="*/ 193680 h 193320"/>
              </a:gdLst>
              <a:ahLst/>
              <a:rect l="textAreaLeft" t="textAreaTop" r="textAreaRight" b="textAreaBottom"/>
              <a:pathLst>
                <a:path w="349884" h="193675">
                  <a:moveTo>
                    <a:pt x="19750" y="193279"/>
                  </a:moveTo>
                  <a:lnTo>
                    <a:pt x="16748" y="193279"/>
                  </a:lnTo>
                  <a:lnTo>
                    <a:pt x="13841" y="192176"/>
                  </a:lnTo>
                  <a:lnTo>
                    <a:pt x="9154" y="187978"/>
                  </a:lnTo>
                  <a:lnTo>
                    <a:pt x="7689" y="184908"/>
                  </a:lnTo>
                  <a:lnTo>
                    <a:pt x="0" y="26197"/>
                  </a:lnTo>
                  <a:lnTo>
                    <a:pt x="5104" y="20494"/>
                  </a:lnTo>
                  <a:lnTo>
                    <a:pt x="333443" y="0"/>
                  </a:lnTo>
                  <a:lnTo>
                    <a:pt x="336493" y="0"/>
                  </a:lnTo>
                  <a:lnTo>
                    <a:pt x="339444" y="1139"/>
                  </a:lnTo>
                  <a:lnTo>
                    <a:pt x="344158" y="5460"/>
                  </a:lnTo>
                  <a:lnTo>
                    <a:pt x="345588" y="8606"/>
                  </a:lnTo>
                  <a:lnTo>
                    <a:pt x="349546" y="167492"/>
                  </a:lnTo>
                  <a:lnTo>
                    <a:pt x="344481" y="173020"/>
                  </a:lnTo>
                  <a:lnTo>
                    <a:pt x="19750" y="193279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object 52"/>
            <p:cNvSpPr/>
            <p:nvPr/>
          </p:nvSpPr>
          <p:spPr>
            <a:xfrm>
              <a:off x="12133800" y="3612600"/>
              <a:ext cx="373680" cy="21744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217440"/>
                <a:gd name="textAreaBottom" fmla="*/ 217800 h 217440"/>
              </a:gdLst>
              <a:ahLst/>
              <a:rect l="textAreaLeft" t="textAreaTop" r="textAreaRight" b="textAreaBottom"/>
              <a:pathLst>
                <a:path w="374015" h="217804">
                  <a:moveTo>
                    <a:pt x="32149" y="217744"/>
                  </a:moveTo>
                  <a:lnTo>
                    <a:pt x="25640" y="217744"/>
                  </a:lnTo>
                  <a:lnTo>
                    <a:pt x="19826" y="215535"/>
                  </a:lnTo>
                  <a:lnTo>
                    <a:pt x="10448" y="207142"/>
                  </a:lnTo>
                  <a:lnTo>
                    <a:pt x="7523" y="201001"/>
                  </a:lnTo>
                  <a:lnTo>
                    <a:pt x="0" y="45703"/>
                  </a:lnTo>
                  <a:lnTo>
                    <a:pt x="1429" y="36181"/>
                  </a:lnTo>
                  <a:lnTo>
                    <a:pt x="344322" y="15"/>
                  </a:lnTo>
                  <a:lnTo>
                    <a:pt x="345338" y="0"/>
                  </a:lnTo>
                  <a:lnTo>
                    <a:pt x="351438" y="0"/>
                  </a:lnTo>
                  <a:lnTo>
                    <a:pt x="357341" y="2281"/>
                  </a:lnTo>
                  <a:lnTo>
                    <a:pt x="366766" y="10920"/>
                  </a:lnTo>
                  <a:lnTo>
                    <a:pt x="369629" y="17212"/>
                  </a:lnTo>
                  <a:lnTo>
                    <a:pt x="369810" y="24468"/>
                  </a:lnTo>
                  <a:lnTo>
                    <a:pt x="345337" y="24468"/>
                  </a:lnTo>
                  <a:lnTo>
                    <a:pt x="24436" y="44519"/>
                  </a:lnTo>
                  <a:lnTo>
                    <a:pt x="31642" y="193276"/>
                  </a:lnTo>
                  <a:lnTo>
                    <a:pt x="362670" y="193276"/>
                  </a:lnTo>
                  <a:lnTo>
                    <a:pt x="359738" y="195464"/>
                  </a:lnTo>
                  <a:lnTo>
                    <a:pt x="350570" y="197871"/>
                  </a:lnTo>
                  <a:lnTo>
                    <a:pt x="33167" y="217696"/>
                  </a:lnTo>
                  <a:lnTo>
                    <a:pt x="32149" y="217744"/>
                  </a:lnTo>
                  <a:close/>
                </a:path>
                <a:path w="374015" h="217804">
                  <a:moveTo>
                    <a:pt x="362670" y="193276"/>
                  </a:moveTo>
                  <a:lnTo>
                    <a:pt x="31642" y="193276"/>
                  </a:lnTo>
                  <a:lnTo>
                    <a:pt x="349045" y="173451"/>
                  </a:lnTo>
                  <a:lnTo>
                    <a:pt x="345337" y="24468"/>
                  </a:lnTo>
                  <a:lnTo>
                    <a:pt x="369810" y="24468"/>
                  </a:lnTo>
                  <a:lnTo>
                    <a:pt x="373503" y="172842"/>
                  </a:lnTo>
                  <a:lnTo>
                    <a:pt x="371904" y="182186"/>
                  </a:lnTo>
                  <a:lnTo>
                    <a:pt x="367083" y="189981"/>
                  </a:lnTo>
                  <a:lnTo>
                    <a:pt x="362670" y="193276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object 53"/>
            <p:cNvSpPr/>
            <p:nvPr/>
          </p:nvSpPr>
          <p:spPr>
            <a:xfrm>
              <a:off x="12112200" y="3547080"/>
              <a:ext cx="407160" cy="1245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407670" h="125095">
                  <a:moveTo>
                    <a:pt x="17193" y="124764"/>
                  </a:moveTo>
                  <a:lnTo>
                    <a:pt x="10787" y="124764"/>
                  </a:lnTo>
                  <a:lnTo>
                    <a:pt x="5403" y="119778"/>
                  </a:lnTo>
                  <a:lnTo>
                    <a:pt x="0" y="33333"/>
                  </a:lnTo>
                  <a:lnTo>
                    <a:pt x="1091" y="30147"/>
                  </a:lnTo>
                  <a:lnTo>
                    <a:pt x="5387" y="25284"/>
                  </a:lnTo>
                  <a:lnTo>
                    <a:pt x="8409" y="23803"/>
                  </a:lnTo>
                  <a:lnTo>
                    <a:pt x="389887" y="0"/>
                  </a:lnTo>
                  <a:lnTo>
                    <a:pt x="396294" y="0"/>
                  </a:lnTo>
                  <a:lnTo>
                    <a:pt x="401677" y="4986"/>
                  </a:lnTo>
                  <a:lnTo>
                    <a:pt x="407081" y="91430"/>
                  </a:lnTo>
                  <a:lnTo>
                    <a:pt x="405990" y="94616"/>
                  </a:lnTo>
                  <a:lnTo>
                    <a:pt x="401693" y="99479"/>
                  </a:lnTo>
                  <a:lnTo>
                    <a:pt x="398671" y="100960"/>
                  </a:lnTo>
                  <a:lnTo>
                    <a:pt x="17193" y="12476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object 54"/>
            <p:cNvSpPr/>
            <p:nvPr/>
          </p:nvSpPr>
          <p:spPr>
            <a:xfrm>
              <a:off x="12099960" y="3534840"/>
              <a:ext cx="432000" cy="149400"/>
            </a:xfrm>
            <a:custGeom>
              <a:avLst/>
              <a:gdLst>
                <a:gd name="textAreaLeft" fmla="*/ 0 w 432000"/>
                <a:gd name="textAreaRight" fmla="*/ 432360 w 432000"/>
                <a:gd name="textAreaTop" fmla="*/ 0 h 149400"/>
                <a:gd name="textAreaBottom" fmla="*/ 149760 h 149400"/>
              </a:gdLst>
              <a:ahLst/>
              <a:rect l="textAreaLeft" t="textAreaTop" r="textAreaRight" b="textAreaBottom"/>
              <a:pathLst>
                <a:path w="432434" h="149860">
                  <a:moveTo>
                    <a:pt x="29591" y="149234"/>
                  </a:moveTo>
                  <a:lnTo>
                    <a:pt x="0" y="43094"/>
                  </a:lnTo>
                  <a:lnTo>
                    <a:pt x="2184" y="36722"/>
                  </a:lnTo>
                  <a:lnTo>
                    <a:pt x="10770" y="26990"/>
                  </a:lnTo>
                  <a:lnTo>
                    <a:pt x="16821" y="24029"/>
                  </a:lnTo>
                  <a:lnTo>
                    <a:pt x="401279" y="15"/>
                  </a:lnTo>
                  <a:lnTo>
                    <a:pt x="402308" y="0"/>
                  </a:lnTo>
                  <a:lnTo>
                    <a:pt x="411412" y="1761"/>
                  </a:lnTo>
                  <a:lnTo>
                    <a:pt x="419007" y="6608"/>
                  </a:lnTo>
                  <a:lnTo>
                    <a:pt x="424351" y="13887"/>
                  </a:lnTo>
                  <a:lnTo>
                    <a:pt x="426702" y="22943"/>
                  </a:lnTo>
                  <a:lnTo>
                    <a:pt x="426798" y="24469"/>
                  </a:lnTo>
                  <a:lnTo>
                    <a:pt x="402285" y="24469"/>
                  </a:lnTo>
                  <a:lnTo>
                    <a:pt x="24821" y="48046"/>
                  </a:lnTo>
                  <a:lnTo>
                    <a:pt x="29614" y="124765"/>
                  </a:lnTo>
                  <a:lnTo>
                    <a:pt x="415977" y="124765"/>
                  </a:lnTo>
                  <a:lnTo>
                    <a:pt x="415079" y="125205"/>
                  </a:lnTo>
                  <a:lnTo>
                    <a:pt x="30620" y="149218"/>
                  </a:lnTo>
                  <a:lnTo>
                    <a:pt x="29591" y="149234"/>
                  </a:lnTo>
                  <a:close/>
                </a:path>
                <a:path w="432434" h="149860">
                  <a:moveTo>
                    <a:pt x="415977" y="124765"/>
                  </a:moveTo>
                  <a:lnTo>
                    <a:pt x="29614" y="124765"/>
                  </a:lnTo>
                  <a:lnTo>
                    <a:pt x="407078" y="101188"/>
                  </a:lnTo>
                  <a:lnTo>
                    <a:pt x="402285" y="24469"/>
                  </a:lnTo>
                  <a:lnTo>
                    <a:pt x="426798" y="24469"/>
                  </a:lnTo>
                  <a:lnTo>
                    <a:pt x="431900" y="106140"/>
                  </a:lnTo>
                  <a:lnTo>
                    <a:pt x="429715" y="112512"/>
                  </a:lnTo>
                  <a:lnTo>
                    <a:pt x="421129" y="122244"/>
                  </a:lnTo>
                  <a:lnTo>
                    <a:pt x="415977" y="12476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object 55"/>
            <p:cNvSpPr/>
            <p:nvPr/>
          </p:nvSpPr>
          <p:spPr>
            <a:xfrm>
              <a:off x="14283000" y="3016440"/>
              <a:ext cx="1514880" cy="2179080"/>
            </a:xfrm>
            <a:custGeom>
              <a:avLst/>
              <a:gdLst>
                <a:gd name="textAreaLeft" fmla="*/ 0 w 1514880"/>
                <a:gd name="textAreaRight" fmla="*/ 1515240 w 1514880"/>
                <a:gd name="textAreaTop" fmla="*/ 0 h 2179080"/>
                <a:gd name="textAreaBottom" fmla="*/ 2179440 h 2179080"/>
              </a:gdLst>
              <a:ahLst/>
              <a:rect l="textAreaLeft" t="textAreaTop" r="textAreaRight" b="textAreaBottom"/>
              <a:pathLst>
                <a:path w="1515109" h="2179320">
                  <a:moveTo>
                    <a:pt x="32261" y="2178703"/>
                  </a:moveTo>
                  <a:lnTo>
                    <a:pt x="26614" y="2178703"/>
                  </a:lnTo>
                  <a:lnTo>
                    <a:pt x="21032" y="2177214"/>
                  </a:lnTo>
                  <a:lnTo>
                    <a:pt x="16114" y="2174394"/>
                  </a:lnTo>
                  <a:lnTo>
                    <a:pt x="6418" y="2165887"/>
                  </a:lnTo>
                  <a:lnTo>
                    <a:pt x="916" y="2154694"/>
                  </a:lnTo>
                  <a:lnTo>
                    <a:pt x="0" y="2142256"/>
                  </a:lnTo>
                  <a:lnTo>
                    <a:pt x="4061" y="2130013"/>
                  </a:lnTo>
                  <a:lnTo>
                    <a:pt x="1250283" y="16224"/>
                  </a:lnTo>
                  <a:lnTo>
                    <a:pt x="1278423" y="0"/>
                  </a:lnTo>
                  <a:lnTo>
                    <a:pt x="1482434" y="0"/>
                  </a:lnTo>
                  <a:lnTo>
                    <a:pt x="1495079" y="2559"/>
                  </a:lnTo>
                  <a:lnTo>
                    <a:pt x="1505416" y="9535"/>
                  </a:lnTo>
                  <a:lnTo>
                    <a:pt x="1512391" y="19874"/>
                  </a:lnTo>
                  <a:lnTo>
                    <a:pt x="1514950" y="32521"/>
                  </a:lnTo>
                  <a:lnTo>
                    <a:pt x="1512391" y="45168"/>
                  </a:lnTo>
                  <a:lnTo>
                    <a:pt x="1505416" y="55508"/>
                  </a:lnTo>
                  <a:lnTo>
                    <a:pt x="1495079" y="62486"/>
                  </a:lnTo>
                  <a:lnTo>
                    <a:pt x="1482434" y="65046"/>
                  </a:lnTo>
                  <a:lnTo>
                    <a:pt x="1297170" y="65046"/>
                  </a:lnTo>
                  <a:lnTo>
                    <a:pt x="60421" y="2162478"/>
                  </a:lnTo>
                  <a:lnTo>
                    <a:pt x="55250" y="2169214"/>
                  </a:lnTo>
                  <a:lnTo>
                    <a:pt x="48564" y="2174324"/>
                  </a:lnTo>
                  <a:lnTo>
                    <a:pt x="40767" y="2177568"/>
                  </a:lnTo>
                  <a:lnTo>
                    <a:pt x="32261" y="2178703"/>
                  </a:lnTo>
                  <a:close/>
                </a:path>
              </a:pathLst>
            </a:custGeom>
            <a:solidFill>
              <a:srgbClr val="f5bd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object 56"/>
            <p:cNvSpPr/>
            <p:nvPr/>
          </p:nvSpPr>
          <p:spPr>
            <a:xfrm>
              <a:off x="14270760" y="3004200"/>
              <a:ext cx="1539360" cy="220320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2203200"/>
                <a:gd name="textAreaBottom" fmla="*/ 2203560 h 2203200"/>
              </a:gdLst>
              <a:ahLst/>
              <a:rect l="textAreaLeft" t="textAreaTop" r="textAreaRight" b="textAreaBottom"/>
              <a:pathLst>
                <a:path w="1539875" h="2203450">
                  <a:moveTo>
                    <a:pt x="44337" y="2203173"/>
                  </a:moveTo>
                  <a:lnTo>
                    <a:pt x="36560" y="2203173"/>
                  </a:lnTo>
                  <a:lnTo>
                    <a:pt x="28874" y="2201124"/>
                  </a:lnTo>
                  <a:lnTo>
                    <a:pt x="22108" y="2197246"/>
                  </a:lnTo>
                  <a:lnTo>
                    <a:pt x="8766" y="2185534"/>
                  </a:lnTo>
                  <a:lnTo>
                    <a:pt x="1213" y="2170102"/>
                  </a:lnTo>
                  <a:lnTo>
                    <a:pt x="0" y="2152905"/>
                  </a:lnTo>
                  <a:lnTo>
                    <a:pt x="5679" y="2135897"/>
                  </a:lnTo>
                  <a:lnTo>
                    <a:pt x="1251667" y="22510"/>
                  </a:lnTo>
                  <a:lnTo>
                    <a:pt x="1290499" y="0"/>
                  </a:lnTo>
                  <a:lnTo>
                    <a:pt x="1494509" y="0"/>
                  </a:lnTo>
                  <a:lnTo>
                    <a:pt x="1511912" y="3522"/>
                  </a:lnTo>
                  <a:lnTo>
                    <a:pt x="1526146" y="13135"/>
                  </a:lnTo>
                  <a:lnTo>
                    <a:pt x="1533792" y="24468"/>
                  </a:lnTo>
                  <a:lnTo>
                    <a:pt x="1283225" y="24468"/>
                  </a:lnTo>
                  <a:lnTo>
                    <a:pt x="1276509" y="28363"/>
                  </a:lnTo>
                  <a:lnTo>
                    <a:pt x="1272896" y="34672"/>
                  </a:lnTo>
                  <a:lnTo>
                    <a:pt x="26753" y="2148326"/>
                  </a:lnTo>
                  <a:lnTo>
                    <a:pt x="24213" y="2155972"/>
                  </a:lnTo>
                  <a:lnTo>
                    <a:pt x="40918" y="2178704"/>
                  </a:lnTo>
                  <a:lnTo>
                    <a:pt x="84342" y="2178704"/>
                  </a:lnTo>
                  <a:lnTo>
                    <a:pt x="83188" y="2180661"/>
                  </a:lnTo>
                  <a:lnTo>
                    <a:pt x="76013" y="2190036"/>
                  </a:lnTo>
                  <a:lnTo>
                    <a:pt x="66783" y="2197124"/>
                  </a:lnTo>
                  <a:lnTo>
                    <a:pt x="56043" y="2201608"/>
                  </a:lnTo>
                  <a:lnTo>
                    <a:pt x="44337" y="2203173"/>
                  </a:lnTo>
                  <a:close/>
                </a:path>
                <a:path w="1539875" h="2203450">
                  <a:moveTo>
                    <a:pt x="84342" y="2178704"/>
                  </a:moveTo>
                  <a:lnTo>
                    <a:pt x="51374" y="2178704"/>
                  </a:lnTo>
                  <a:lnTo>
                    <a:pt x="58213" y="2175039"/>
                  </a:lnTo>
                  <a:lnTo>
                    <a:pt x="61960" y="2168496"/>
                  </a:lnTo>
                  <a:lnTo>
                    <a:pt x="1302259" y="65046"/>
                  </a:lnTo>
                  <a:lnTo>
                    <a:pt x="1494509" y="65046"/>
                  </a:lnTo>
                  <a:lnTo>
                    <a:pt x="1502406" y="63452"/>
                  </a:lnTo>
                  <a:lnTo>
                    <a:pt x="1508854" y="59104"/>
                  </a:lnTo>
                  <a:lnTo>
                    <a:pt x="1513201" y="52655"/>
                  </a:lnTo>
                  <a:lnTo>
                    <a:pt x="1514795" y="44757"/>
                  </a:lnTo>
                  <a:lnTo>
                    <a:pt x="1513201" y="36859"/>
                  </a:lnTo>
                  <a:lnTo>
                    <a:pt x="1508854" y="30410"/>
                  </a:lnTo>
                  <a:lnTo>
                    <a:pt x="1502406" y="26062"/>
                  </a:lnTo>
                  <a:lnTo>
                    <a:pt x="1494509" y="24468"/>
                  </a:lnTo>
                  <a:lnTo>
                    <a:pt x="1533792" y="24468"/>
                  </a:lnTo>
                  <a:lnTo>
                    <a:pt x="1535738" y="27352"/>
                  </a:lnTo>
                  <a:lnTo>
                    <a:pt x="1539260" y="44757"/>
                  </a:lnTo>
                  <a:lnTo>
                    <a:pt x="1535738" y="62162"/>
                  </a:lnTo>
                  <a:lnTo>
                    <a:pt x="1526138" y="76390"/>
                  </a:lnTo>
                  <a:lnTo>
                    <a:pt x="1511912" y="85992"/>
                  </a:lnTo>
                  <a:lnTo>
                    <a:pt x="1494509" y="89514"/>
                  </a:lnTo>
                  <a:lnTo>
                    <a:pt x="1316234" y="89514"/>
                  </a:lnTo>
                  <a:lnTo>
                    <a:pt x="84342" y="2178704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object 57"/>
            <p:cNvSpPr/>
            <p:nvPr/>
          </p:nvSpPr>
          <p:spPr>
            <a:xfrm>
              <a:off x="15637320" y="2952360"/>
              <a:ext cx="516600" cy="274680"/>
            </a:xfrm>
            <a:custGeom>
              <a:avLst/>
              <a:gdLst>
                <a:gd name="textAreaLeft" fmla="*/ 0 w 516600"/>
                <a:gd name="textAreaRight" fmla="*/ 516960 w 516600"/>
                <a:gd name="textAreaTop" fmla="*/ 0 h 274680"/>
                <a:gd name="textAreaBottom" fmla="*/ 275040 h 274680"/>
              </a:gdLst>
              <a:ahLst/>
              <a:rect l="textAreaLeft" t="textAreaTop" r="textAreaRight" b="textAreaBottom"/>
              <a:pathLst>
                <a:path w="516890" h="274955">
                  <a:moveTo>
                    <a:pt x="201482" y="274554"/>
                  </a:moveTo>
                  <a:lnTo>
                    <a:pt x="200072" y="274554"/>
                  </a:lnTo>
                  <a:lnTo>
                    <a:pt x="196834" y="274554"/>
                  </a:lnTo>
                  <a:lnTo>
                    <a:pt x="193665" y="273272"/>
                  </a:lnTo>
                  <a:lnTo>
                    <a:pt x="1095" y="76293"/>
                  </a:lnTo>
                  <a:lnTo>
                    <a:pt x="0" y="71474"/>
                  </a:lnTo>
                  <a:lnTo>
                    <a:pt x="2946" y="62752"/>
                  </a:lnTo>
                  <a:lnTo>
                    <a:pt x="6745" y="59590"/>
                  </a:lnTo>
                  <a:lnTo>
                    <a:pt x="413846" y="330"/>
                  </a:lnTo>
                  <a:lnTo>
                    <a:pt x="418397" y="0"/>
                  </a:lnTo>
                  <a:lnTo>
                    <a:pt x="422905" y="0"/>
                  </a:lnTo>
                  <a:lnTo>
                    <a:pt x="469655" y="12547"/>
                  </a:lnTo>
                  <a:lnTo>
                    <a:pt x="503981" y="46702"/>
                  </a:lnTo>
                  <a:lnTo>
                    <a:pt x="516307" y="85395"/>
                  </a:lnTo>
                  <a:lnTo>
                    <a:pt x="515919" y="105680"/>
                  </a:lnTo>
                  <a:lnTo>
                    <a:pt x="502027" y="144134"/>
                  </a:lnTo>
                  <a:lnTo>
                    <a:pt x="473571" y="172722"/>
                  </a:lnTo>
                  <a:lnTo>
                    <a:pt x="202903" y="274311"/>
                  </a:lnTo>
                  <a:lnTo>
                    <a:pt x="201482" y="274554"/>
                  </a:lnTo>
                  <a:close/>
                </a:path>
              </a:pathLst>
            </a:custGeom>
            <a:solidFill>
              <a:srgbClr val="f18a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object 58"/>
            <p:cNvSpPr/>
            <p:nvPr/>
          </p:nvSpPr>
          <p:spPr>
            <a:xfrm>
              <a:off x="15626160" y="2940120"/>
              <a:ext cx="540000" cy="2988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298800"/>
                <a:gd name="textAreaBottom" fmla="*/ 299160 h 298800"/>
              </a:gdLst>
              <a:ahLst/>
              <a:rect l="textAreaLeft" t="textAreaTop" r="textAreaRight" b="textAreaBottom"/>
              <a:pathLst>
                <a:path w="540384" h="299085">
                  <a:moveTo>
                    <a:pt x="214274" y="299025"/>
                  </a:moveTo>
                  <a:lnTo>
                    <a:pt x="204982" y="299025"/>
                  </a:lnTo>
                  <a:lnTo>
                    <a:pt x="198641" y="296455"/>
                  </a:lnTo>
                  <a:lnTo>
                    <a:pt x="6944" y="100372"/>
                  </a:lnTo>
                  <a:lnTo>
                    <a:pt x="2926" y="94924"/>
                  </a:lnTo>
                  <a:lnTo>
                    <a:pt x="583" y="88703"/>
                  </a:lnTo>
                  <a:lnTo>
                    <a:pt x="0" y="82080"/>
                  </a:lnTo>
                  <a:lnTo>
                    <a:pt x="1260" y="75428"/>
                  </a:lnTo>
                  <a:lnTo>
                    <a:pt x="424044" y="372"/>
                  </a:lnTo>
                  <a:lnTo>
                    <a:pt x="429189" y="0"/>
                  </a:lnTo>
                  <a:lnTo>
                    <a:pt x="434283" y="0"/>
                  </a:lnTo>
                  <a:lnTo>
                    <a:pt x="461821" y="3669"/>
                  </a:lnTo>
                  <a:lnTo>
                    <a:pt x="487133" y="14184"/>
                  </a:lnTo>
                  <a:lnTo>
                    <a:pt x="500622" y="24468"/>
                  </a:lnTo>
                  <a:lnTo>
                    <a:pt x="430382" y="24468"/>
                  </a:lnTo>
                  <a:lnTo>
                    <a:pt x="426453" y="24748"/>
                  </a:lnTo>
                  <a:lnTo>
                    <a:pt x="24437" y="83266"/>
                  </a:lnTo>
                  <a:lnTo>
                    <a:pt x="211448" y="274555"/>
                  </a:lnTo>
                  <a:lnTo>
                    <a:pt x="282550" y="274555"/>
                  </a:lnTo>
                  <a:lnTo>
                    <a:pt x="217121" y="298536"/>
                  </a:lnTo>
                  <a:lnTo>
                    <a:pt x="214274" y="299025"/>
                  </a:lnTo>
                  <a:close/>
                </a:path>
                <a:path w="540384" h="299085">
                  <a:moveTo>
                    <a:pt x="282550" y="274555"/>
                  </a:moveTo>
                  <a:lnTo>
                    <a:pt x="211448" y="274555"/>
                  </a:lnTo>
                  <a:lnTo>
                    <a:pt x="462319" y="182608"/>
                  </a:lnTo>
                  <a:lnTo>
                    <a:pt x="492621" y="163049"/>
                  </a:lnTo>
                  <a:lnTo>
                    <a:pt x="510953" y="133745"/>
                  </a:lnTo>
                  <a:lnTo>
                    <a:pt x="515584" y="99490"/>
                  </a:lnTo>
                  <a:lnTo>
                    <a:pt x="504780" y="65076"/>
                  </a:lnTo>
                  <a:lnTo>
                    <a:pt x="491594" y="48027"/>
                  </a:lnTo>
                  <a:lnTo>
                    <a:pt x="474790" y="35258"/>
                  </a:lnTo>
                  <a:lnTo>
                    <a:pt x="455356" y="27245"/>
                  </a:lnTo>
                  <a:lnTo>
                    <a:pt x="434283" y="24468"/>
                  </a:lnTo>
                  <a:lnTo>
                    <a:pt x="500622" y="24468"/>
                  </a:lnTo>
                  <a:lnTo>
                    <a:pt x="508933" y="30804"/>
                  </a:lnTo>
                  <a:lnTo>
                    <a:pt x="525938" y="52790"/>
                  </a:lnTo>
                  <a:lnTo>
                    <a:pt x="535349" y="74047"/>
                  </a:lnTo>
                  <a:lnTo>
                    <a:pt x="539871" y="96533"/>
                  </a:lnTo>
                  <a:lnTo>
                    <a:pt x="539432" y="119464"/>
                  </a:lnTo>
                  <a:lnTo>
                    <a:pt x="523728" y="162934"/>
                  </a:lnTo>
                  <a:lnTo>
                    <a:pt x="491561" y="195251"/>
                  </a:lnTo>
                  <a:lnTo>
                    <a:pt x="470737" y="205582"/>
                  </a:lnTo>
                  <a:lnTo>
                    <a:pt x="282550" y="274555"/>
                  </a:lnTo>
                  <a:close/>
                </a:path>
              </a:pathLst>
            </a:custGeom>
            <a:solidFill>
              <a:srgbClr val="1804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70" name="object 59"/>
          <p:cNvSpPr/>
          <p:nvPr/>
        </p:nvSpPr>
        <p:spPr>
          <a:xfrm>
            <a:off x="13143600" y="5877360"/>
            <a:ext cx="308160" cy="24480"/>
          </a:xfrm>
          <a:custGeom>
            <a:avLst/>
            <a:gdLst>
              <a:gd name="textAreaLeft" fmla="*/ 0 w 308160"/>
              <a:gd name="textAreaRight" fmla="*/ 308520 w 308160"/>
              <a:gd name="textAreaTop" fmla="*/ 0 h 24480"/>
              <a:gd name="textAreaBottom" fmla="*/ 24840 h 24480"/>
            </a:gdLst>
            <a:ahLst/>
            <a:rect l="textAreaLeft" t="textAreaTop" r="textAreaRight" b="textAreaBottom"/>
            <a:pathLst>
              <a:path w="308609" h="24764">
                <a:moveTo>
                  <a:pt x="302806" y="24468"/>
                </a:moveTo>
                <a:lnTo>
                  <a:pt x="296048" y="24468"/>
                </a:lnTo>
                <a:lnTo>
                  <a:pt x="5475" y="24468"/>
                </a:lnTo>
                <a:lnTo>
                  <a:pt x="0" y="18992"/>
                </a:lnTo>
                <a:lnTo>
                  <a:pt x="0" y="5475"/>
                </a:lnTo>
                <a:lnTo>
                  <a:pt x="5475" y="0"/>
                </a:lnTo>
                <a:lnTo>
                  <a:pt x="302806" y="0"/>
                </a:lnTo>
                <a:lnTo>
                  <a:pt x="308281" y="5475"/>
                </a:lnTo>
                <a:lnTo>
                  <a:pt x="308281" y="18992"/>
                </a:lnTo>
                <a:lnTo>
                  <a:pt x="302806" y="24468"/>
                </a:lnTo>
                <a:close/>
              </a:path>
            </a:pathLst>
          </a:custGeom>
          <a:solidFill>
            <a:srgbClr val="1804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01760" y="1561320"/>
            <a:ext cx="34959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58" strike="noStrike">
                <a:solidFill>
                  <a:srgbClr val="ffffff"/>
                </a:solidFill>
                <a:latin typeface="Tahoma"/>
              </a:rPr>
              <a:t>Objective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2" name="object 61" descr=""/>
          <p:cNvPicPr/>
          <p:nvPr/>
        </p:nvPicPr>
        <p:blipFill>
          <a:blip r:embed="rId4"/>
          <a:stretch/>
        </p:blipFill>
        <p:spPr>
          <a:xfrm>
            <a:off x="649440" y="347184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373" name="object 62" descr=""/>
          <p:cNvPicPr/>
          <p:nvPr/>
        </p:nvPicPr>
        <p:blipFill>
          <a:blip r:embed="rId5"/>
          <a:stretch/>
        </p:blipFill>
        <p:spPr>
          <a:xfrm>
            <a:off x="649440" y="510048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374" name="object 63" descr=""/>
          <p:cNvPicPr/>
          <p:nvPr/>
        </p:nvPicPr>
        <p:blipFill>
          <a:blip r:embed="rId6"/>
          <a:stretch/>
        </p:blipFill>
        <p:spPr>
          <a:xfrm>
            <a:off x="649440" y="5643720"/>
            <a:ext cx="95040" cy="95040"/>
          </a:xfrm>
          <a:prstGeom prst="rect">
            <a:avLst/>
          </a:prstGeom>
          <a:ln w="0">
            <a:noFill/>
          </a:ln>
        </p:spPr>
      </p:pic>
      <p:sp>
        <p:nvSpPr>
          <p:cNvPr id="375" name="object 64"/>
          <p:cNvSpPr/>
          <p:nvPr/>
        </p:nvSpPr>
        <p:spPr>
          <a:xfrm>
            <a:off x="897480" y="3120120"/>
            <a:ext cx="8889120" cy="32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48000"/>
              </a:lnSpc>
              <a:spcBef>
                <a:spcPts val="99"/>
              </a:spcBef>
            </a:pP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5" strike="noStrike">
                <a:solidFill>
                  <a:srgbClr val="ffffff"/>
                </a:solidFill>
                <a:latin typeface="Verdana"/>
              </a:rPr>
              <a:t>project's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primary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goal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1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design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32" strike="noStrike">
                <a:solidFill>
                  <a:srgbClr val="ffffff"/>
                </a:solidFill>
                <a:latin typeface="Verdana"/>
              </a:rPr>
              <a:t>create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60" strike="noStrike">
                <a:solidFill>
                  <a:srgbClr val="ffffff"/>
                </a:solidFill>
                <a:latin typeface="Verdana"/>
              </a:rPr>
              <a:t>an </a:t>
            </a:r>
            <a:r>
              <a:rPr b="1" lang="en-IN" sz="2400" spc="-80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" strike="noStrike">
                <a:solidFill>
                  <a:srgbClr val="ffffff"/>
                </a:solidFill>
                <a:latin typeface="Verdana"/>
              </a:rPr>
              <a:t>automated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55" strike="noStrike">
                <a:solidFill>
                  <a:srgbClr val="ffffff"/>
                </a:solidFill>
                <a:latin typeface="Verdana"/>
              </a:rPr>
              <a:t>task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utilizing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RPA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sales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support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marketing.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95"/>
              </a:spcBef>
            </a:pPr>
            <a:r>
              <a:rPr b="1" lang="en-IN" sz="2400" spc="-100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1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2" strike="noStrike">
                <a:solidFill>
                  <a:srgbClr val="ffffff"/>
                </a:solidFill>
                <a:latin typeface="Verdana"/>
              </a:rPr>
              <a:t>automate</a:t>
            </a:r>
            <a:r>
              <a:rPr b="1" lang="en-IN" sz="24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sales</a:t>
            </a:r>
            <a:r>
              <a:rPr b="1" lang="en-IN" sz="24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marketing.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48000"/>
              </a:lnSpc>
            </a:pPr>
            <a:r>
              <a:rPr b="1" lang="en-IN" sz="2400" spc="-100" strike="noStrike">
                <a:solidFill>
                  <a:srgbClr val="ffffff"/>
                </a:solidFill>
                <a:latin typeface="Verdana"/>
              </a:rPr>
              <a:t>To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46" strike="noStrike">
                <a:solidFill>
                  <a:srgbClr val="ffffff"/>
                </a:solidFill>
                <a:latin typeface="Verdana"/>
              </a:rPr>
              <a:t>ensure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that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proposed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solution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1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400" spc="3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correct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 </a:t>
            </a:r>
            <a:r>
              <a:rPr b="1" lang="en-IN" sz="2400" spc="-80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Verdana"/>
              </a:rPr>
              <a:t>efficient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75" strike="noStrike">
                <a:solidFill>
                  <a:srgbClr val="ffffff"/>
                </a:solidFill>
                <a:latin typeface="Verdana"/>
              </a:rPr>
              <a:t>sales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support</a:t>
            </a:r>
            <a:r>
              <a:rPr b="1" lang="en-IN" sz="24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1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400" spc="-26" strike="noStrike">
                <a:solidFill>
                  <a:srgbClr val="ffffff"/>
                </a:solidFill>
                <a:latin typeface="Verdana"/>
              </a:rPr>
              <a:t>marketing.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bject 2"/>
          <p:cNvSpPr/>
          <p:nvPr/>
        </p:nvSpPr>
        <p:spPr>
          <a:xfrm>
            <a:off x="13559040" y="1460160"/>
            <a:ext cx="4728960" cy="7706520"/>
          </a:xfrm>
          <a:custGeom>
            <a:avLst/>
            <a:gdLst>
              <a:gd name="textAreaLeft" fmla="*/ 0 w 4728960"/>
              <a:gd name="textAreaRight" fmla="*/ 4729320 w 4728960"/>
              <a:gd name="textAreaTop" fmla="*/ 0 h 7706520"/>
              <a:gd name="textAreaBottom" fmla="*/ 7706880 h 7706520"/>
            </a:gdLst>
            <a:ahLst/>
            <a:rect l="textAreaLeft" t="textAreaTop" r="textAreaRight" b="textAreaBottom"/>
            <a:pathLst>
              <a:path w="4729480" h="7706995">
                <a:moveTo>
                  <a:pt x="4729083" y="824793"/>
                </a:moveTo>
                <a:lnTo>
                  <a:pt x="4729083" y="6881900"/>
                </a:lnTo>
                <a:lnTo>
                  <a:pt x="3311469" y="7706694"/>
                </a:lnTo>
                <a:lnTo>
                  <a:pt x="0" y="5780021"/>
                </a:lnTo>
                <a:lnTo>
                  <a:pt x="0" y="1926672"/>
                </a:lnTo>
                <a:lnTo>
                  <a:pt x="3311468" y="0"/>
                </a:lnTo>
                <a:lnTo>
                  <a:pt x="4729083" y="82479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object 3"/>
          <p:cNvSpPr/>
          <p:nvPr/>
        </p:nvSpPr>
        <p:spPr>
          <a:xfrm>
            <a:off x="6480" y="1327320"/>
            <a:ext cx="13187880" cy="7634880"/>
          </a:xfrm>
          <a:custGeom>
            <a:avLst/>
            <a:gdLst>
              <a:gd name="textAreaLeft" fmla="*/ 0 w 13187880"/>
              <a:gd name="textAreaRight" fmla="*/ 13188240 w 13187880"/>
              <a:gd name="textAreaTop" fmla="*/ 0 h 7634880"/>
              <a:gd name="textAreaBottom" fmla="*/ 7635240 h 7634880"/>
            </a:gdLst>
            <a:ahLst/>
            <a:rect l="textAreaLeft" t="textAreaTop" r="textAreaRight" b="textAreaBottom"/>
            <a:pathLst>
              <a:path w="13188315" h="7635240">
                <a:moveTo>
                  <a:pt x="13188255" y="0"/>
                </a:moveTo>
                <a:lnTo>
                  <a:pt x="13188255" y="7634882"/>
                </a:lnTo>
                <a:lnTo>
                  <a:pt x="0" y="7634882"/>
                </a:lnTo>
                <a:lnTo>
                  <a:pt x="0" y="0"/>
                </a:lnTo>
                <a:lnTo>
                  <a:pt x="1318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object 4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379" name="object 5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object 6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object 7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2" name="object 8"/>
          <p:cNvSpPr/>
          <p:nvPr/>
        </p:nvSpPr>
        <p:spPr>
          <a:xfrm>
            <a:off x="13947840" y="1959120"/>
            <a:ext cx="4339800" cy="6708960"/>
          </a:xfrm>
          <a:custGeom>
            <a:avLst/>
            <a:gdLst>
              <a:gd name="textAreaLeft" fmla="*/ 0 w 4339800"/>
              <a:gd name="textAreaRight" fmla="*/ 4340160 w 4339800"/>
              <a:gd name="textAreaTop" fmla="*/ 0 h 6708960"/>
              <a:gd name="textAreaBottom" fmla="*/ 6709320 h 6708960"/>
            </a:gdLst>
            <a:ahLst/>
            <a:rect l="textAreaLeft" t="textAreaTop" r="textAreaRight" b="textAreaBottom"/>
            <a:pathLst>
              <a:path w="4340225" h="6709409">
                <a:moveTo>
                  <a:pt x="3240523" y="6526761"/>
                </a:moveTo>
                <a:lnTo>
                  <a:pt x="2922551" y="6709253"/>
                </a:lnTo>
                <a:lnTo>
                  <a:pt x="0" y="5031940"/>
                </a:lnTo>
                <a:lnTo>
                  <a:pt x="0" y="1677313"/>
                </a:lnTo>
                <a:lnTo>
                  <a:pt x="158337" y="1586440"/>
                </a:lnTo>
                <a:lnTo>
                  <a:pt x="158337" y="4940693"/>
                </a:lnTo>
                <a:lnTo>
                  <a:pt x="2922550" y="6526761"/>
                </a:lnTo>
                <a:lnTo>
                  <a:pt x="3240523" y="6526761"/>
                </a:lnTo>
                <a:close/>
              </a:path>
              <a:path w="4340225" h="6709409">
                <a:moveTo>
                  <a:pt x="3240525" y="182492"/>
                </a:moveTo>
                <a:lnTo>
                  <a:pt x="2922550" y="182492"/>
                </a:lnTo>
                <a:lnTo>
                  <a:pt x="158337" y="1768559"/>
                </a:lnTo>
                <a:lnTo>
                  <a:pt x="158337" y="1586440"/>
                </a:lnTo>
                <a:lnTo>
                  <a:pt x="2922550" y="0"/>
                </a:lnTo>
                <a:lnTo>
                  <a:pt x="3240525" y="182492"/>
                </a:lnTo>
                <a:close/>
              </a:path>
              <a:path w="4340225" h="6709409">
                <a:moveTo>
                  <a:pt x="4340198" y="5713334"/>
                </a:moveTo>
                <a:lnTo>
                  <a:pt x="4340198" y="5895635"/>
                </a:lnTo>
                <a:lnTo>
                  <a:pt x="3240525" y="6526761"/>
                </a:lnTo>
                <a:lnTo>
                  <a:pt x="2922550" y="6526761"/>
                </a:lnTo>
                <a:lnTo>
                  <a:pt x="4340198" y="5713334"/>
                </a:lnTo>
                <a:close/>
              </a:path>
              <a:path w="4340225" h="6709409">
                <a:moveTo>
                  <a:pt x="4340198" y="813617"/>
                </a:moveTo>
                <a:lnTo>
                  <a:pt x="4340198" y="995919"/>
                </a:lnTo>
                <a:lnTo>
                  <a:pt x="2922550" y="182492"/>
                </a:lnTo>
                <a:lnTo>
                  <a:pt x="3240525" y="182492"/>
                </a:lnTo>
                <a:lnTo>
                  <a:pt x="4340198" y="813617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object 9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384" name="object 10"/>
          <p:cNvGrpSpPr/>
          <p:nvPr/>
        </p:nvGrpSpPr>
        <p:grpSpPr>
          <a:xfrm>
            <a:off x="15906600" y="55440"/>
            <a:ext cx="2381400" cy="942480"/>
            <a:chOff x="15906600" y="55440"/>
            <a:chExt cx="2381400" cy="942480"/>
          </a:xfrm>
        </p:grpSpPr>
        <p:pic>
          <p:nvPicPr>
            <p:cNvPr id="385" name="object 11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6" name="object 12"/>
            <p:cNvSpPr/>
            <p:nvPr/>
          </p:nvSpPr>
          <p:spPr>
            <a:xfrm>
              <a:off x="15906600" y="55440"/>
              <a:ext cx="2381400" cy="942480"/>
            </a:xfrm>
            <a:custGeom>
              <a:avLst/>
              <a:gdLst>
                <a:gd name="textAreaLeft" fmla="*/ 0 w 2381400"/>
                <a:gd name="textAreaRight" fmla="*/ 2381760 w 238140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2381884" h="942975">
                  <a:moveTo>
                    <a:pt x="2381402" y="712546"/>
                  </a:moveTo>
                  <a:lnTo>
                    <a:pt x="1495425" y="712546"/>
                  </a:lnTo>
                  <a:lnTo>
                    <a:pt x="1495425" y="0"/>
                  </a:lnTo>
                  <a:lnTo>
                    <a:pt x="0" y="0"/>
                  </a:lnTo>
                  <a:lnTo>
                    <a:pt x="0" y="942975"/>
                  </a:lnTo>
                  <a:lnTo>
                    <a:pt x="1495425" y="942975"/>
                  </a:lnTo>
                  <a:lnTo>
                    <a:pt x="1495425" y="941146"/>
                  </a:lnTo>
                  <a:lnTo>
                    <a:pt x="2381402" y="941146"/>
                  </a:lnTo>
                  <a:lnTo>
                    <a:pt x="2381402" y="712546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87" name="object 13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8" name="object 14"/>
          <p:cNvSpPr/>
          <p:nvPr/>
        </p:nvSpPr>
        <p:spPr>
          <a:xfrm>
            <a:off x="17254440" y="4535280"/>
            <a:ext cx="1033560" cy="273960"/>
          </a:xfrm>
          <a:custGeom>
            <a:avLst/>
            <a:gdLst>
              <a:gd name="textAreaLeft" fmla="*/ 0 w 1033560"/>
              <a:gd name="textAreaRight" fmla="*/ 1033920 w 1033560"/>
              <a:gd name="textAreaTop" fmla="*/ 0 h 273960"/>
              <a:gd name="textAreaBottom" fmla="*/ 274320 h 273960"/>
            </a:gdLst>
            <a:ahLst/>
            <a:rect l="textAreaLeft" t="textAreaTop" r="textAreaRight" b="textAreaBottom"/>
            <a:pathLst>
              <a:path w="1033780" h="274320">
                <a:moveTo>
                  <a:pt x="1033717" y="273730"/>
                </a:moveTo>
                <a:lnTo>
                  <a:pt x="1004916" y="236332"/>
                </a:lnTo>
                <a:lnTo>
                  <a:pt x="962673" y="187716"/>
                </a:lnTo>
                <a:lnTo>
                  <a:pt x="933711" y="160433"/>
                </a:lnTo>
                <a:lnTo>
                  <a:pt x="900462" y="136744"/>
                </a:lnTo>
                <a:lnTo>
                  <a:pt x="863317" y="116405"/>
                </a:lnTo>
                <a:lnTo>
                  <a:pt x="822666" y="99176"/>
                </a:lnTo>
                <a:lnTo>
                  <a:pt x="778899" y="84813"/>
                </a:lnTo>
                <a:lnTo>
                  <a:pt x="732408" y="73076"/>
                </a:lnTo>
                <a:lnTo>
                  <a:pt x="683583" y="63722"/>
                </a:lnTo>
                <a:lnTo>
                  <a:pt x="632814" y="56509"/>
                </a:lnTo>
                <a:lnTo>
                  <a:pt x="580492" y="51196"/>
                </a:lnTo>
                <a:lnTo>
                  <a:pt x="527007" y="47540"/>
                </a:lnTo>
                <a:lnTo>
                  <a:pt x="472750" y="45299"/>
                </a:lnTo>
                <a:lnTo>
                  <a:pt x="418112" y="44231"/>
                </a:lnTo>
                <a:lnTo>
                  <a:pt x="363483" y="44095"/>
                </a:lnTo>
                <a:lnTo>
                  <a:pt x="309253" y="44648"/>
                </a:lnTo>
                <a:lnTo>
                  <a:pt x="255813" y="45649"/>
                </a:lnTo>
                <a:lnTo>
                  <a:pt x="149112" y="48121"/>
                </a:lnTo>
                <a:lnTo>
                  <a:pt x="96712" y="49050"/>
                </a:lnTo>
                <a:lnTo>
                  <a:pt x="46844" y="49324"/>
                </a:lnTo>
                <a:lnTo>
                  <a:pt x="0" y="48626"/>
                </a:lnTo>
                <a:lnTo>
                  <a:pt x="1206" y="4485"/>
                </a:lnTo>
                <a:lnTo>
                  <a:pt x="47244" y="5109"/>
                </a:lnTo>
                <a:lnTo>
                  <a:pt x="96524" y="4832"/>
                </a:lnTo>
                <a:lnTo>
                  <a:pt x="148476" y="3936"/>
                </a:lnTo>
                <a:lnTo>
                  <a:pt x="253270" y="1542"/>
                </a:lnTo>
                <a:lnTo>
                  <a:pt x="305122" y="569"/>
                </a:lnTo>
                <a:lnTo>
                  <a:pt x="357761" y="0"/>
                </a:lnTo>
                <a:lnTo>
                  <a:pt x="410861" y="54"/>
                </a:lnTo>
                <a:lnTo>
                  <a:pt x="464098" y="952"/>
                </a:lnTo>
                <a:lnTo>
                  <a:pt x="517145" y="2915"/>
                </a:lnTo>
                <a:lnTo>
                  <a:pt x="569679" y="6164"/>
                </a:lnTo>
                <a:lnTo>
                  <a:pt x="621374" y="10919"/>
                </a:lnTo>
                <a:lnTo>
                  <a:pt x="671906" y="17400"/>
                </a:lnTo>
                <a:lnTo>
                  <a:pt x="720948" y="25828"/>
                </a:lnTo>
                <a:lnTo>
                  <a:pt x="768176" y="36424"/>
                </a:lnTo>
                <a:lnTo>
                  <a:pt x="813264" y="49408"/>
                </a:lnTo>
                <a:lnTo>
                  <a:pt x="855888" y="65001"/>
                </a:lnTo>
                <a:lnTo>
                  <a:pt x="895723" y="83423"/>
                </a:lnTo>
                <a:lnTo>
                  <a:pt x="932443" y="104895"/>
                </a:lnTo>
                <a:lnTo>
                  <a:pt x="965724" y="129637"/>
                </a:lnTo>
                <a:lnTo>
                  <a:pt x="995240" y="157869"/>
                </a:lnTo>
                <a:lnTo>
                  <a:pt x="1033717" y="202103"/>
                </a:lnTo>
                <a:lnTo>
                  <a:pt x="1033717" y="273730"/>
                </a:lnTo>
                <a:close/>
              </a:path>
            </a:pathLst>
          </a:custGeom>
          <a:solidFill>
            <a:srgbClr val="11a3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object 15"/>
          <p:cNvSpPr/>
          <p:nvPr/>
        </p:nvSpPr>
        <p:spPr>
          <a:xfrm>
            <a:off x="15971760" y="3566160"/>
            <a:ext cx="1186920" cy="1028880"/>
          </a:xfrm>
          <a:custGeom>
            <a:avLst/>
            <a:gdLst>
              <a:gd name="textAreaLeft" fmla="*/ 0 w 1186920"/>
              <a:gd name="textAreaRight" fmla="*/ 1187280 w 1186920"/>
              <a:gd name="textAreaTop" fmla="*/ 0 h 1028880"/>
              <a:gd name="textAreaBottom" fmla="*/ 1029240 h 1028880"/>
            </a:gdLst>
            <a:ahLst/>
            <a:rect l="textAreaLeft" t="textAreaTop" r="textAreaRight" b="textAreaBottom"/>
            <a:pathLst>
              <a:path w="1187450" h="1029335">
                <a:moveTo>
                  <a:pt x="1086297" y="1028725"/>
                </a:moveTo>
                <a:lnTo>
                  <a:pt x="1043777" y="1017045"/>
                </a:lnTo>
                <a:lnTo>
                  <a:pt x="1051654" y="988582"/>
                </a:lnTo>
                <a:lnTo>
                  <a:pt x="1059482" y="960847"/>
                </a:lnTo>
                <a:lnTo>
                  <a:pt x="1090118" y="854025"/>
                </a:lnTo>
                <a:lnTo>
                  <a:pt x="1104188" y="803333"/>
                </a:lnTo>
                <a:lnTo>
                  <a:pt x="1116631" y="755034"/>
                </a:lnTo>
                <a:lnTo>
                  <a:pt x="1127080" y="708782"/>
                </a:lnTo>
                <a:lnTo>
                  <a:pt x="1135165" y="664231"/>
                </a:lnTo>
                <a:lnTo>
                  <a:pt x="1140517" y="621037"/>
                </a:lnTo>
                <a:lnTo>
                  <a:pt x="1142768" y="578854"/>
                </a:lnTo>
                <a:lnTo>
                  <a:pt x="1141550" y="537336"/>
                </a:lnTo>
                <a:lnTo>
                  <a:pt x="1136492" y="496139"/>
                </a:lnTo>
                <a:lnTo>
                  <a:pt x="1127228" y="454917"/>
                </a:lnTo>
                <a:lnTo>
                  <a:pt x="1113387" y="413324"/>
                </a:lnTo>
                <a:lnTo>
                  <a:pt x="1094602" y="371015"/>
                </a:lnTo>
                <a:lnTo>
                  <a:pt x="1070504" y="327646"/>
                </a:lnTo>
                <a:lnTo>
                  <a:pt x="1040723" y="282870"/>
                </a:lnTo>
                <a:lnTo>
                  <a:pt x="1004891" y="236342"/>
                </a:lnTo>
                <a:lnTo>
                  <a:pt x="962640" y="187717"/>
                </a:lnTo>
                <a:lnTo>
                  <a:pt x="933678" y="160431"/>
                </a:lnTo>
                <a:lnTo>
                  <a:pt x="900431" y="136739"/>
                </a:lnTo>
                <a:lnTo>
                  <a:pt x="863288" y="116397"/>
                </a:lnTo>
                <a:lnTo>
                  <a:pt x="822640" y="99165"/>
                </a:lnTo>
                <a:lnTo>
                  <a:pt x="778878" y="84801"/>
                </a:lnTo>
                <a:lnTo>
                  <a:pt x="732391" y="73062"/>
                </a:lnTo>
                <a:lnTo>
                  <a:pt x="683570" y="63707"/>
                </a:lnTo>
                <a:lnTo>
                  <a:pt x="632806" y="56494"/>
                </a:lnTo>
                <a:lnTo>
                  <a:pt x="580488" y="51181"/>
                </a:lnTo>
                <a:lnTo>
                  <a:pt x="527008" y="47526"/>
                </a:lnTo>
                <a:lnTo>
                  <a:pt x="472755" y="45287"/>
                </a:lnTo>
                <a:lnTo>
                  <a:pt x="418121" y="44223"/>
                </a:lnTo>
                <a:lnTo>
                  <a:pt x="363495" y="44092"/>
                </a:lnTo>
                <a:lnTo>
                  <a:pt x="309267" y="44651"/>
                </a:lnTo>
                <a:lnTo>
                  <a:pt x="255829" y="45658"/>
                </a:lnTo>
                <a:lnTo>
                  <a:pt x="149129" y="48136"/>
                </a:lnTo>
                <a:lnTo>
                  <a:pt x="96726" y="49061"/>
                </a:lnTo>
                <a:lnTo>
                  <a:pt x="46853" y="49335"/>
                </a:lnTo>
                <a:lnTo>
                  <a:pt x="0" y="48644"/>
                </a:lnTo>
                <a:lnTo>
                  <a:pt x="1206" y="4503"/>
                </a:lnTo>
                <a:lnTo>
                  <a:pt x="47233" y="5101"/>
                </a:lnTo>
                <a:lnTo>
                  <a:pt x="96520" y="4819"/>
                </a:lnTo>
                <a:lnTo>
                  <a:pt x="148485" y="3933"/>
                </a:lnTo>
                <a:lnTo>
                  <a:pt x="253291" y="1552"/>
                </a:lnTo>
                <a:lnTo>
                  <a:pt x="305148" y="573"/>
                </a:lnTo>
                <a:lnTo>
                  <a:pt x="357789" y="0"/>
                </a:lnTo>
                <a:lnTo>
                  <a:pt x="410890" y="51"/>
                </a:lnTo>
                <a:lnTo>
                  <a:pt x="464127" y="948"/>
                </a:lnTo>
                <a:lnTo>
                  <a:pt x="517174" y="2911"/>
                </a:lnTo>
                <a:lnTo>
                  <a:pt x="569707" y="6161"/>
                </a:lnTo>
                <a:lnTo>
                  <a:pt x="621399" y="10917"/>
                </a:lnTo>
                <a:lnTo>
                  <a:pt x="671926" y="17400"/>
                </a:lnTo>
                <a:lnTo>
                  <a:pt x="720964" y="25831"/>
                </a:lnTo>
                <a:lnTo>
                  <a:pt x="768187" y="36430"/>
                </a:lnTo>
                <a:lnTo>
                  <a:pt x="813269" y="49417"/>
                </a:lnTo>
                <a:lnTo>
                  <a:pt x="855887" y="65013"/>
                </a:lnTo>
                <a:lnTo>
                  <a:pt x="895715" y="83437"/>
                </a:lnTo>
                <a:lnTo>
                  <a:pt x="932427" y="104911"/>
                </a:lnTo>
                <a:lnTo>
                  <a:pt x="965700" y="129654"/>
                </a:lnTo>
                <a:lnTo>
                  <a:pt x="995207" y="157887"/>
                </a:lnTo>
                <a:lnTo>
                  <a:pt x="1037877" y="206935"/>
                </a:lnTo>
                <a:lnTo>
                  <a:pt x="1074415" y="254097"/>
                </a:lnTo>
                <a:lnTo>
                  <a:pt x="1105161" y="299646"/>
                </a:lnTo>
                <a:lnTo>
                  <a:pt x="1130452" y="343852"/>
                </a:lnTo>
                <a:lnTo>
                  <a:pt x="1150629" y="386986"/>
                </a:lnTo>
                <a:lnTo>
                  <a:pt x="1166030" y="429320"/>
                </a:lnTo>
                <a:lnTo>
                  <a:pt x="1176995" y="471125"/>
                </a:lnTo>
                <a:lnTo>
                  <a:pt x="1183862" y="512671"/>
                </a:lnTo>
                <a:lnTo>
                  <a:pt x="1186971" y="554230"/>
                </a:lnTo>
                <a:lnTo>
                  <a:pt x="1186660" y="596073"/>
                </a:lnTo>
                <a:lnTo>
                  <a:pt x="1183269" y="638471"/>
                </a:lnTo>
                <a:lnTo>
                  <a:pt x="1177137" y="681695"/>
                </a:lnTo>
                <a:lnTo>
                  <a:pt x="1168603" y="726016"/>
                </a:lnTo>
                <a:lnTo>
                  <a:pt x="1158006" y="771706"/>
                </a:lnTo>
                <a:lnTo>
                  <a:pt x="1145685" y="819035"/>
                </a:lnTo>
                <a:lnTo>
                  <a:pt x="1131979" y="868275"/>
                </a:lnTo>
                <a:lnTo>
                  <a:pt x="1101954" y="972815"/>
                </a:lnTo>
                <a:lnTo>
                  <a:pt x="1094159" y="1000404"/>
                </a:lnTo>
                <a:lnTo>
                  <a:pt x="1086297" y="1028725"/>
                </a:lnTo>
                <a:close/>
              </a:path>
            </a:pathLst>
          </a:custGeom>
          <a:solidFill>
            <a:srgbClr val="11a3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object 16"/>
          <p:cNvSpPr/>
          <p:nvPr/>
        </p:nvSpPr>
        <p:spPr>
          <a:xfrm>
            <a:off x="17377200" y="4626720"/>
            <a:ext cx="910800" cy="144360"/>
          </a:xfrm>
          <a:custGeom>
            <a:avLst/>
            <a:gdLst>
              <a:gd name="textAreaLeft" fmla="*/ 0 w 910800"/>
              <a:gd name="textAreaRight" fmla="*/ 911160 w 910800"/>
              <a:gd name="textAreaTop" fmla="*/ 0 h 144360"/>
              <a:gd name="textAreaBottom" fmla="*/ 144720 h 144360"/>
            </a:gdLst>
            <a:ahLst/>
            <a:rect l="textAreaLeft" t="textAreaTop" r="textAreaRight" b="textAreaBottom"/>
            <a:pathLst>
              <a:path w="911225" h="144779">
                <a:moveTo>
                  <a:pt x="910820" y="144164"/>
                </a:moveTo>
                <a:lnTo>
                  <a:pt x="863280" y="116411"/>
                </a:lnTo>
                <a:lnTo>
                  <a:pt x="822631" y="99174"/>
                </a:lnTo>
                <a:lnTo>
                  <a:pt x="778866" y="84805"/>
                </a:lnTo>
                <a:lnTo>
                  <a:pt x="732378" y="73061"/>
                </a:lnTo>
                <a:lnTo>
                  <a:pt x="683556" y="63701"/>
                </a:lnTo>
                <a:lnTo>
                  <a:pt x="632791" y="56483"/>
                </a:lnTo>
                <a:lnTo>
                  <a:pt x="580473" y="51167"/>
                </a:lnTo>
                <a:lnTo>
                  <a:pt x="526992" y="47510"/>
                </a:lnTo>
                <a:lnTo>
                  <a:pt x="472739" y="45271"/>
                </a:lnTo>
                <a:lnTo>
                  <a:pt x="418104" y="44209"/>
                </a:lnTo>
                <a:lnTo>
                  <a:pt x="363478" y="44081"/>
                </a:lnTo>
                <a:lnTo>
                  <a:pt x="309251" y="44647"/>
                </a:lnTo>
                <a:lnTo>
                  <a:pt x="255813" y="45665"/>
                </a:lnTo>
                <a:lnTo>
                  <a:pt x="149108" y="48159"/>
                </a:lnTo>
                <a:lnTo>
                  <a:pt x="96700" y="49088"/>
                </a:lnTo>
                <a:lnTo>
                  <a:pt x="46830" y="49362"/>
                </a:lnTo>
                <a:lnTo>
                  <a:pt x="0" y="48664"/>
                </a:lnTo>
                <a:lnTo>
                  <a:pt x="1206" y="4523"/>
                </a:lnTo>
                <a:lnTo>
                  <a:pt x="47251" y="5140"/>
                </a:lnTo>
                <a:lnTo>
                  <a:pt x="96530" y="4865"/>
                </a:lnTo>
                <a:lnTo>
                  <a:pt x="148478" y="3972"/>
                </a:lnTo>
                <a:lnTo>
                  <a:pt x="253270" y="1565"/>
                </a:lnTo>
                <a:lnTo>
                  <a:pt x="305122" y="579"/>
                </a:lnTo>
                <a:lnTo>
                  <a:pt x="357760" y="0"/>
                </a:lnTo>
                <a:lnTo>
                  <a:pt x="410860" y="46"/>
                </a:lnTo>
                <a:lnTo>
                  <a:pt x="464096" y="940"/>
                </a:lnTo>
                <a:lnTo>
                  <a:pt x="517143" y="2901"/>
                </a:lnTo>
                <a:lnTo>
                  <a:pt x="569676" y="6149"/>
                </a:lnTo>
                <a:lnTo>
                  <a:pt x="621369" y="10904"/>
                </a:lnTo>
                <a:lnTo>
                  <a:pt x="671898" y="17388"/>
                </a:lnTo>
                <a:lnTo>
                  <a:pt x="720938" y="25819"/>
                </a:lnTo>
                <a:lnTo>
                  <a:pt x="768162" y="36419"/>
                </a:lnTo>
                <a:lnTo>
                  <a:pt x="813247" y="49408"/>
                </a:lnTo>
                <a:lnTo>
                  <a:pt x="855866" y="65006"/>
                </a:lnTo>
                <a:lnTo>
                  <a:pt x="895695" y="83433"/>
                </a:lnTo>
                <a:lnTo>
                  <a:pt x="910820" y="92280"/>
                </a:lnTo>
                <a:lnTo>
                  <a:pt x="910820" y="144164"/>
                </a:lnTo>
                <a:close/>
              </a:path>
            </a:pathLst>
          </a:custGeom>
          <a:solidFill>
            <a:srgbClr val="cb31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object 17"/>
          <p:cNvSpPr/>
          <p:nvPr/>
        </p:nvSpPr>
        <p:spPr>
          <a:xfrm>
            <a:off x="15533640" y="3404880"/>
            <a:ext cx="1479960" cy="672120"/>
          </a:xfrm>
          <a:custGeom>
            <a:avLst/>
            <a:gdLst>
              <a:gd name="textAreaLeft" fmla="*/ 0 w 1479960"/>
              <a:gd name="textAreaRight" fmla="*/ 1480320 w 1479960"/>
              <a:gd name="textAreaTop" fmla="*/ 0 h 672120"/>
              <a:gd name="textAreaBottom" fmla="*/ 672480 h 672120"/>
            </a:gdLst>
            <a:ahLst/>
            <a:rect l="textAreaLeft" t="textAreaTop" r="textAreaRight" b="textAreaBottom"/>
            <a:pathLst>
              <a:path w="1480184" h="672464">
                <a:moveTo>
                  <a:pt x="1438289" y="672034"/>
                </a:moveTo>
                <a:lnTo>
                  <a:pt x="1427932" y="644371"/>
                </a:lnTo>
                <a:lnTo>
                  <a:pt x="1417970" y="617340"/>
                </a:lnTo>
                <a:lnTo>
                  <a:pt x="1379962" y="512912"/>
                </a:lnTo>
                <a:lnTo>
                  <a:pt x="1361539" y="463639"/>
                </a:lnTo>
                <a:lnTo>
                  <a:pt x="1343209" y="417258"/>
                </a:lnTo>
                <a:lnTo>
                  <a:pt x="1324468" y="373707"/>
                </a:lnTo>
                <a:lnTo>
                  <a:pt x="1304817" y="332923"/>
                </a:lnTo>
                <a:lnTo>
                  <a:pt x="1283754" y="294845"/>
                </a:lnTo>
                <a:lnTo>
                  <a:pt x="1260778" y="259411"/>
                </a:lnTo>
                <a:lnTo>
                  <a:pt x="1235388" y="226558"/>
                </a:lnTo>
                <a:lnTo>
                  <a:pt x="1207082" y="196224"/>
                </a:lnTo>
                <a:lnTo>
                  <a:pt x="1175360" y="168347"/>
                </a:lnTo>
                <a:lnTo>
                  <a:pt x="1139721" y="142864"/>
                </a:lnTo>
                <a:lnTo>
                  <a:pt x="1099663" y="119714"/>
                </a:lnTo>
                <a:lnTo>
                  <a:pt x="1054685" y="98835"/>
                </a:lnTo>
                <a:lnTo>
                  <a:pt x="1004286" y="80164"/>
                </a:lnTo>
                <a:lnTo>
                  <a:pt x="947966" y="63639"/>
                </a:lnTo>
                <a:lnTo>
                  <a:pt x="885222" y="49198"/>
                </a:lnTo>
                <a:lnTo>
                  <a:pt x="845746" y="44177"/>
                </a:lnTo>
                <a:lnTo>
                  <a:pt x="804920" y="44590"/>
                </a:lnTo>
                <a:lnTo>
                  <a:pt x="762918" y="50009"/>
                </a:lnTo>
                <a:lnTo>
                  <a:pt x="719913" y="60009"/>
                </a:lnTo>
                <a:lnTo>
                  <a:pt x="676077" y="74163"/>
                </a:lnTo>
                <a:lnTo>
                  <a:pt x="631585" y="92046"/>
                </a:lnTo>
                <a:lnTo>
                  <a:pt x="586609" y="113232"/>
                </a:lnTo>
                <a:lnTo>
                  <a:pt x="541323" y="137294"/>
                </a:lnTo>
                <a:lnTo>
                  <a:pt x="495900" y="163806"/>
                </a:lnTo>
                <a:lnTo>
                  <a:pt x="450514" y="192342"/>
                </a:lnTo>
                <a:lnTo>
                  <a:pt x="405337" y="222477"/>
                </a:lnTo>
                <a:lnTo>
                  <a:pt x="360542" y="253783"/>
                </a:lnTo>
                <a:lnTo>
                  <a:pt x="316304" y="285836"/>
                </a:lnTo>
                <a:lnTo>
                  <a:pt x="272795" y="318208"/>
                </a:lnTo>
                <a:lnTo>
                  <a:pt x="230189" y="350473"/>
                </a:lnTo>
                <a:lnTo>
                  <a:pt x="145326" y="415288"/>
                </a:lnTo>
                <a:lnTo>
                  <a:pt x="103457" y="446896"/>
                </a:lnTo>
                <a:lnTo>
                  <a:pt x="63277" y="476494"/>
                </a:lnTo>
                <a:lnTo>
                  <a:pt x="25012" y="503544"/>
                </a:lnTo>
                <a:lnTo>
                  <a:pt x="0" y="467130"/>
                </a:lnTo>
                <a:lnTo>
                  <a:pt x="37667" y="440507"/>
                </a:lnTo>
                <a:lnTo>
                  <a:pt x="77384" y="411247"/>
                </a:lnTo>
                <a:lnTo>
                  <a:pt x="118874" y="379920"/>
                </a:lnTo>
                <a:lnTo>
                  <a:pt x="202198" y="316283"/>
                </a:lnTo>
                <a:lnTo>
                  <a:pt x="243549" y="284960"/>
                </a:lnTo>
                <a:lnTo>
                  <a:pt x="285781" y="253501"/>
                </a:lnTo>
                <a:lnTo>
                  <a:pt x="328758" y="222275"/>
                </a:lnTo>
                <a:lnTo>
                  <a:pt x="372345" y="191653"/>
                </a:lnTo>
                <a:lnTo>
                  <a:pt x="416409" y="162004"/>
                </a:lnTo>
                <a:lnTo>
                  <a:pt x="460814" y="133698"/>
                </a:lnTo>
                <a:lnTo>
                  <a:pt x="505425" y="107106"/>
                </a:lnTo>
                <a:lnTo>
                  <a:pt x="550107" y="82596"/>
                </a:lnTo>
                <a:lnTo>
                  <a:pt x="594726" y="60540"/>
                </a:lnTo>
                <a:lnTo>
                  <a:pt x="639147" y="41306"/>
                </a:lnTo>
                <a:lnTo>
                  <a:pt x="683236" y="25266"/>
                </a:lnTo>
                <a:lnTo>
                  <a:pt x="726856" y="12788"/>
                </a:lnTo>
                <a:lnTo>
                  <a:pt x="769875" y="4242"/>
                </a:lnTo>
                <a:lnTo>
                  <a:pt x="812156" y="0"/>
                </a:lnTo>
                <a:lnTo>
                  <a:pt x="853565" y="429"/>
                </a:lnTo>
                <a:lnTo>
                  <a:pt x="893967" y="5901"/>
                </a:lnTo>
                <a:lnTo>
                  <a:pt x="957308" y="20438"/>
                </a:lnTo>
                <a:lnTo>
                  <a:pt x="1014581" y="37061"/>
                </a:lnTo>
                <a:lnTo>
                  <a:pt x="1066221" y="55789"/>
                </a:lnTo>
                <a:lnTo>
                  <a:pt x="1112662" y="76643"/>
                </a:lnTo>
                <a:lnTo>
                  <a:pt x="1154336" y="99642"/>
                </a:lnTo>
                <a:lnTo>
                  <a:pt x="1191677" y="124805"/>
                </a:lnTo>
                <a:lnTo>
                  <a:pt x="1225119" y="152152"/>
                </a:lnTo>
                <a:lnTo>
                  <a:pt x="1255096" y="181703"/>
                </a:lnTo>
                <a:lnTo>
                  <a:pt x="1282040" y="213478"/>
                </a:lnTo>
                <a:lnTo>
                  <a:pt x="1306387" y="247495"/>
                </a:lnTo>
                <a:lnTo>
                  <a:pt x="1328568" y="283775"/>
                </a:lnTo>
                <a:lnTo>
                  <a:pt x="1349018" y="322337"/>
                </a:lnTo>
                <a:lnTo>
                  <a:pt x="1368170" y="363201"/>
                </a:lnTo>
                <a:lnTo>
                  <a:pt x="1386457" y="406386"/>
                </a:lnTo>
                <a:lnTo>
                  <a:pt x="1404315" y="451913"/>
                </a:lnTo>
                <a:lnTo>
                  <a:pt x="1422175" y="499800"/>
                </a:lnTo>
                <a:lnTo>
                  <a:pt x="1459365" y="602011"/>
                </a:lnTo>
                <a:lnTo>
                  <a:pt x="1469287" y="628918"/>
                </a:lnTo>
                <a:lnTo>
                  <a:pt x="1479585" y="656449"/>
                </a:lnTo>
                <a:lnTo>
                  <a:pt x="1438289" y="672034"/>
                </a:lnTo>
                <a:close/>
              </a:path>
            </a:pathLst>
          </a:custGeom>
          <a:solidFill>
            <a:srgbClr val="cb31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object 18"/>
          <p:cNvGrpSpPr/>
          <p:nvPr/>
        </p:nvGrpSpPr>
        <p:grpSpPr>
          <a:xfrm>
            <a:off x="14551920" y="4122720"/>
            <a:ext cx="641160" cy="851760"/>
            <a:chOff x="14551920" y="4122720"/>
            <a:chExt cx="641160" cy="851760"/>
          </a:xfrm>
        </p:grpSpPr>
        <p:sp>
          <p:nvSpPr>
            <p:cNvPr id="393" name="object 19"/>
            <p:cNvSpPr/>
            <p:nvPr/>
          </p:nvSpPr>
          <p:spPr>
            <a:xfrm>
              <a:off x="14882760" y="4122720"/>
              <a:ext cx="310320" cy="85176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851760"/>
                <a:gd name="textAreaBottom" fmla="*/ 852120 h 851760"/>
              </a:gdLst>
              <a:ahLst/>
              <a:rect l="textAreaLeft" t="textAreaTop" r="textAreaRight" b="textAreaBottom"/>
              <a:pathLst>
                <a:path w="310515" h="852170">
                  <a:moveTo>
                    <a:pt x="36270" y="851663"/>
                  </a:moveTo>
                  <a:lnTo>
                    <a:pt x="0" y="826465"/>
                  </a:lnTo>
                  <a:lnTo>
                    <a:pt x="16899" y="802239"/>
                  </a:lnTo>
                  <a:lnTo>
                    <a:pt x="33491" y="778691"/>
                  </a:lnTo>
                  <a:lnTo>
                    <a:pt x="97870" y="688138"/>
                  </a:lnTo>
                  <a:lnTo>
                    <a:pt x="127966" y="645004"/>
                  </a:lnTo>
                  <a:lnTo>
                    <a:pt x="155733" y="603586"/>
                  </a:lnTo>
                  <a:lnTo>
                    <a:pt x="180940" y="563434"/>
                  </a:lnTo>
                  <a:lnTo>
                    <a:pt x="203352" y="524101"/>
                  </a:lnTo>
                  <a:lnTo>
                    <a:pt x="222738" y="485140"/>
                  </a:lnTo>
                  <a:lnTo>
                    <a:pt x="238863" y="446101"/>
                  </a:lnTo>
                  <a:lnTo>
                    <a:pt x="251496" y="406536"/>
                  </a:lnTo>
                  <a:lnTo>
                    <a:pt x="260403" y="365998"/>
                  </a:lnTo>
                  <a:lnTo>
                    <a:pt x="265351" y="324038"/>
                  </a:lnTo>
                  <a:lnTo>
                    <a:pt x="266107" y="280207"/>
                  </a:lnTo>
                  <a:lnTo>
                    <a:pt x="262439" y="234059"/>
                  </a:lnTo>
                  <a:lnTo>
                    <a:pt x="254113" y="185145"/>
                  </a:lnTo>
                  <a:lnTo>
                    <a:pt x="240896" y="133016"/>
                  </a:lnTo>
                  <a:lnTo>
                    <a:pt x="222556" y="77224"/>
                  </a:lnTo>
                  <a:lnTo>
                    <a:pt x="198859" y="17322"/>
                  </a:lnTo>
                  <a:lnTo>
                    <a:pt x="239411" y="0"/>
                  </a:lnTo>
                  <a:lnTo>
                    <a:pt x="263379" y="60446"/>
                  </a:lnTo>
                  <a:lnTo>
                    <a:pt x="282189" y="117075"/>
                  </a:lnTo>
                  <a:lnTo>
                    <a:pt x="296070" y="170257"/>
                  </a:lnTo>
                  <a:lnTo>
                    <a:pt x="305252" y="220360"/>
                  </a:lnTo>
                  <a:lnTo>
                    <a:pt x="309965" y="267751"/>
                  </a:lnTo>
                  <a:lnTo>
                    <a:pt x="310439" y="312800"/>
                  </a:lnTo>
                  <a:lnTo>
                    <a:pt x="306904" y="355874"/>
                  </a:lnTo>
                  <a:lnTo>
                    <a:pt x="299589" y="397343"/>
                  </a:lnTo>
                  <a:lnTo>
                    <a:pt x="288724" y="437574"/>
                  </a:lnTo>
                  <a:lnTo>
                    <a:pt x="274539" y="476936"/>
                  </a:lnTo>
                  <a:lnTo>
                    <a:pt x="257264" y="515797"/>
                  </a:lnTo>
                  <a:lnTo>
                    <a:pt x="237128" y="554526"/>
                  </a:lnTo>
                  <a:lnTo>
                    <a:pt x="214362" y="593491"/>
                  </a:lnTo>
                  <a:lnTo>
                    <a:pt x="189195" y="633060"/>
                  </a:lnTo>
                  <a:lnTo>
                    <a:pt x="161857" y="673602"/>
                  </a:lnTo>
                  <a:lnTo>
                    <a:pt x="132578" y="715486"/>
                  </a:lnTo>
                  <a:lnTo>
                    <a:pt x="69598" y="804118"/>
                  </a:lnTo>
                  <a:lnTo>
                    <a:pt x="53087" y="827555"/>
                  </a:lnTo>
                  <a:lnTo>
                    <a:pt x="36270" y="851663"/>
                  </a:lnTo>
                  <a:close/>
                </a:path>
              </a:pathLst>
            </a:custGeom>
            <a:solidFill>
              <a:srgbClr val="cb31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object 20"/>
            <p:cNvSpPr/>
            <p:nvPr/>
          </p:nvSpPr>
          <p:spPr>
            <a:xfrm>
              <a:off x="14551920" y="4147920"/>
              <a:ext cx="397800" cy="80784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807840"/>
                <a:gd name="textAreaBottom" fmla="*/ 808200 h 807840"/>
              </a:gdLst>
              <a:ahLst/>
              <a:rect l="textAreaLeft" t="textAreaTop" r="textAreaRight" b="textAreaBottom"/>
              <a:pathLst>
                <a:path w="398144" h="808354">
                  <a:moveTo>
                    <a:pt x="29835" y="808250"/>
                  </a:moveTo>
                  <a:lnTo>
                    <a:pt x="15819" y="744743"/>
                  </a:lnTo>
                  <a:lnTo>
                    <a:pt x="6286" y="685829"/>
                  </a:lnTo>
                  <a:lnTo>
                    <a:pt x="1069" y="631108"/>
                  </a:lnTo>
                  <a:lnTo>
                    <a:pt x="0" y="580179"/>
                  </a:lnTo>
                  <a:lnTo>
                    <a:pt x="2909" y="532641"/>
                  </a:lnTo>
                  <a:lnTo>
                    <a:pt x="9630" y="488093"/>
                  </a:lnTo>
                  <a:lnTo>
                    <a:pt x="19993" y="446136"/>
                  </a:lnTo>
                  <a:lnTo>
                    <a:pt x="33832" y="406369"/>
                  </a:lnTo>
                  <a:lnTo>
                    <a:pt x="50978" y="368390"/>
                  </a:lnTo>
                  <a:lnTo>
                    <a:pt x="71262" y="331800"/>
                  </a:lnTo>
                  <a:lnTo>
                    <a:pt x="94517" y="296199"/>
                  </a:lnTo>
                  <a:lnTo>
                    <a:pt x="120575" y="261184"/>
                  </a:lnTo>
                  <a:lnTo>
                    <a:pt x="149267" y="226356"/>
                  </a:lnTo>
                  <a:lnTo>
                    <a:pt x="180425" y="191315"/>
                  </a:lnTo>
                  <a:lnTo>
                    <a:pt x="213882" y="155659"/>
                  </a:lnTo>
                  <a:lnTo>
                    <a:pt x="249469" y="118988"/>
                  </a:lnTo>
                  <a:lnTo>
                    <a:pt x="325806" y="41586"/>
                  </a:lnTo>
                  <a:lnTo>
                    <a:pt x="345830" y="21098"/>
                  </a:lnTo>
                  <a:lnTo>
                    <a:pt x="366255" y="0"/>
                  </a:lnTo>
                  <a:lnTo>
                    <a:pt x="398062" y="30640"/>
                  </a:lnTo>
                  <a:lnTo>
                    <a:pt x="377507" y="51854"/>
                  </a:lnTo>
                  <a:lnTo>
                    <a:pt x="357365" y="72450"/>
                  </a:lnTo>
                  <a:lnTo>
                    <a:pt x="279376" y="151560"/>
                  </a:lnTo>
                  <a:lnTo>
                    <a:pt x="242784" y="189329"/>
                  </a:lnTo>
                  <a:lnTo>
                    <a:pt x="208764" y="225777"/>
                  </a:lnTo>
                  <a:lnTo>
                    <a:pt x="177473" y="261383"/>
                  </a:lnTo>
                  <a:lnTo>
                    <a:pt x="149070" y="296627"/>
                  </a:lnTo>
                  <a:lnTo>
                    <a:pt x="123714" y="331989"/>
                  </a:lnTo>
                  <a:lnTo>
                    <a:pt x="101563" y="367948"/>
                  </a:lnTo>
                  <a:lnTo>
                    <a:pt x="82776" y="404985"/>
                  </a:lnTo>
                  <a:lnTo>
                    <a:pt x="67511" y="443579"/>
                  </a:lnTo>
                  <a:lnTo>
                    <a:pt x="55928" y="484210"/>
                  </a:lnTo>
                  <a:lnTo>
                    <a:pt x="48185" y="527358"/>
                  </a:lnTo>
                  <a:lnTo>
                    <a:pt x="44440" y="573503"/>
                  </a:lnTo>
                  <a:lnTo>
                    <a:pt x="44852" y="623124"/>
                  </a:lnTo>
                  <a:lnTo>
                    <a:pt x="49580" y="676702"/>
                  </a:lnTo>
                  <a:lnTo>
                    <a:pt x="58783" y="734715"/>
                  </a:lnTo>
                  <a:lnTo>
                    <a:pt x="72619" y="797645"/>
                  </a:lnTo>
                  <a:lnTo>
                    <a:pt x="29835" y="808250"/>
                  </a:lnTo>
                  <a:close/>
                </a:path>
              </a:pathLst>
            </a:custGeom>
            <a:solidFill>
              <a:srgbClr val="11a3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5" name="object 21"/>
          <p:cNvGrpSpPr/>
          <p:nvPr/>
        </p:nvGrpSpPr>
        <p:grpSpPr>
          <a:xfrm>
            <a:off x="14615280" y="3438000"/>
            <a:ext cx="1887480" cy="2298600"/>
            <a:chOff x="14615280" y="3438000"/>
            <a:chExt cx="1887480" cy="2298600"/>
          </a:xfrm>
        </p:grpSpPr>
        <p:sp>
          <p:nvSpPr>
            <p:cNvPr id="396" name="object 22"/>
            <p:cNvSpPr/>
            <p:nvPr/>
          </p:nvSpPr>
          <p:spPr>
            <a:xfrm>
              <a:off x="14744880" y="5400720"/>
              <a:ext cx="331200" cy="31536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331469" h="315595">
                  <a:moveTo>
                    <a:pt x="258990" y="315497"/>
                  </a:moveTo>
                  <a:lnTo>
                    <a:pt x="241534" y="309796"/>
                  </a:lnTo>
                  <a:lnTo>
                    <a:pt x="49055" y="174048"/>
                  </a:lnTo>
                  <a:lnTo>
                    <a:pt x="15792" y="145186"/>
                  </a:lnTo>
                  <a:lnTo>
                    <a:pt x="0" y="106282"/>
                  </a:lnTo>
                  <a:lnTo>
                    <a:pt x="2809" y="64387"/>
                  </a:lnTo>
                  <a:lnTo>
                    <a:pt x="25349" y="26553"/>
                  </a:lnTo>
                  <a:lnTo>
                    <a:pt x="51370" y="0"/>
                  </a:lnTo>
                  <a:lnTo>
                    <a:pt x="331317" y="275962"/>
                  </a:lnTo>
                  <a:lnTo>
                    <a:pt x="308751" y="298976"/>
                  </a:lnTo>
                  <a:lnTo>
                    <a:pt x="293964" y="309868"/>
                  </a:lnTo>
                  <a:lnTo>
                    <a:pt x="276922" y="315448"/>
                  </a:lnTo>
                  <a:lnTo>
                    <a:pt x="258990" y="315497"/>
                  </a:lnTo>
                  <a:close/>
                </a:path>
              </a:pathLst>
            </a:custGeom>
            <a:solidFill>
              <a:srgbClr val="494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object 23"/>
            <p:cNvSpPr/>
            <p:nvPr/>
          </p:nvSpPr>
          <p:spPr>
            <a:xfrm>
              <a:off x="14627160" y="4935600"/>
              <a:ext cx="428400" cy="801000"/>
            </a:xfrm>
            <a:custGeom>
              <a:avLst/>
              <a:gdLst>
                <a:gd name="textAreaLeft" fmla="*/ 0 w 428400"/>
                <a:gd name="textAreaRight" fmla="*/ 428760 w 428400"/>
                <a:gd name="textAreaTop" fmla="*/ 0 h 801000"/>
                <a:gd name="textAreaBottom" fmla="*/ 801360 h 801000"/>
              </a:gdLst>
              <a:ahLst/>
              <a:rect l="textAreaLeft" t="textAreaTop" r="textAreaRight" b="textAreaBottom"/>
              <a:pathLst>
                <a:path w="428625" h="801370">
                  <a:moveTo>
                    <a:pt x="428447" y="761504"/>
                  </a:moveTo>
                  <a:lnTo>
                    <a:pt x="155143" y="492061"/>
                  </a:lnTo>
                  <a:lnTo>
                    <a:pt x="302907" y="29984"/>
                  </a:lnTo>
                  <a:lnTo>
                    <a:pt x="234950" y="8216"/>
                  </a:lnTo>
                  <a:lnTo>
                    <a:pt x="192227" y="0"/>
                  </a:lnTo>
                  <a:lnTo>
                    <a:pt x="150634" y="2146"/>
                  </a:lnTo>
                  <a:lnTo>
                    <a:pt x="111556" y="13639"/>
                  </a:lnTo>
                  <a:lnTo>
                    <a:pt x="76403" y="33464"/>
                  </a:lnTo>
                  <a:lnTo>
                    <a:pt x="46532" y="60629"/>
                  </a:lnTo>
                  <a:lnTo>
                    <a:pt x="23342" y="94145"/>
                  </a:lnTo>
                  <a:lnTo>
                    <a:pt x="8229" y="132981"/>
                  </a:lnTo>
                  <a:lnTo>
                    <a:pt x="2578" y="176136"/>
                  </a:lnTo>
                  <a:lnTo>
                    <a:pt x="0" y="428726"/>
                  </a:lnTo>
                  <a:lnTo>
                    <a:pt x="5283" y="463613"/>
                  </a:lnTo>
                  <a:lnTo>
                    <a:pt x="20828" y="494347"/>
                  </a:lnTo>
                  <a:lnTo>
                    <a:pt x="45110" y="518795"/>
                  </a:lnTo>
                  <a:lnTo>
                    <a:pt x="76542" y="534771"/>
                  </a:lnTo>
                  <a:lnTo>
                    <a:pt x="103771" y="543509"/>
                  </a:lnTo>
                  <a:lnTo>
                    <a:pt x="99949" y="549922"/>
                  </a:lnTo>
                  <a:lnTo>
                    <a:pt x="97142" y="591820"/>
                  </a:lnTo>
                  <a:lnTo>
                    <a:pt x="112941" y="630720"/>
                  </a:lnTo>
                  <a:lnTo>
                    <a:pt x="146202" y="659587"/>
                  </a:lnTo>
                  <a:lnTo>
                    <a:pt x="338683" y="795337"/>
                  </a:lnTo>
                  <a:lnTo>
                    <a:pt x="356146" y="801039"/>
                  </a:lnTo>
                  <a:lnTo>
                    <a:pt x="374065" y="800989"/>
                  </a:lnTo>
                  <a:lnTo>
                    <a:pt x="391109" y="795401"/>
                  </a:lnTo>
                  <a:lnTo>
                    <a:pt x="405904" y="784517"/>
                  </a:lnTo>
                  <a:lnTo>
                    <a:pt x="428447" y="761504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98" name="object 24" descr=""/>
            <p:cNvPicPr/>
            <p:nvPr/>
          </p:nvPicPr>
          <p:blipFill>
            <a:blip r:embed="rId4"/>
            <a:stretch/>
          </p:blipFill>
          <p:spPr>
            <a:xfrm>
              <a:off x="14615280" y="5334480"/>
              <a:ext cx="242280" cy="2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9" name="object 25"/>
            <p:cNvSpPr/>
            <p:nvPr/>
          </p:nvSpPr>
          <p:spPr>
            <a:xfrm>
              <a:off x="14714280" y="4893480"/>
              <a:ext cx="547560" cy="359640"/>
            </a:xfrm>
            <a:custGeom>
              <a:avLst/>
              <a:gdLst>
                <a:gd name="textAreaLeft" fmla="*/ 0 w 547560"/>
                <a:gd name="textAreaRight" fmla="*/ 547920 w 547560"/>
                <a:gd name="textAreaTop" fmla="*/ 0 h 359640"/>
                <a:gd name="textAreaBottom" fmla="*/ 360000 h 359640"/>
              </a:gdLst>
              <a:ahLst/>
              <a:rect l="textAreaLeft" t="textAreaTop" r="textAreaRight" b="textAreaBottom"/>
              <a:pathLst>
                <a:path w="548005" h="360045">
                  <a:moveTo>
                    <a:pt x="523260" y="359702"/>
                  </a:moveTo>
                  <a:lnTo>
                    <a:pt x="0" y="192122"/>
                  </a:lnTo>
                  <a:lnTo>
                    <a:pt x="21854" y="123793"/>
                  </a:lnTo>
                  <a:lnTo>
                    <a:pt x="40038" y="84032"/>
                  </a:lnTo>
                  <a:lnTo>
                    <a:pt x="65980" y="51219"/>
                  </a:lnTo>
                  <a:lnTo>
                    <a:pt x="98057" y="25907"/>
                  </a:lnTo>
                  <a:lnTo>
                    <a:pt x="134644" y="8649"/>
                  </a:lnTo>
                  <a:lnTo>
                    <a:pt x="174118" y="0"/>
                  </a:lnTo>
                  <a:lnTo>
                    <a:pt x="214854" y="510"/>
                  </a:lnTo>
                  <a:lnTo>
                    <a:pt x="255229" y="10735"/>
                  </a:lnTo>
                  <a:lnTo>
                    <a:pt x="293619" y="31227"/>
                  </a:lnTo>
                  <a:lnTo>
                    <a:pt x="500496" y="176090"/>
                  </a:lnTo>
                  <a:lnTo>
                    <a:pt x="541735" y="231339"/>
                  </a:lnTo>
                  <a:lnTo>
                    <a:pt x="547489" y="265433"/>
                  </a:lnTo>
                  <a:lnTo>
                    <a:pt x="542206" y="300472"/>
                  </a:lnTo>
                  <a:lnTo>
                    <a:pt x="523260" y="359702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object 26"/>
            <p:cNvSpPr/>
            <p:nvPr/>
          </p:nvSpPr>
          <p:spPr>
            <a:xfrm>
              <a:off x="15146640" y="5223600"/>
              <a:ext cx="143280" cy="39600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396000"/>
                <a:gd name="textAreaBottom" fmla="*/ 396360 h 396000"/>
              </a:gdLst>
              <a:ahLst/>
              <a:rect l="textAreaLeft" t="textAreaTop" r="textAreaRight" b="textAreaBottom"/>
              <a:pathLst>
                <a:path w="143509" h="396239">
                  <a:moveTo>
                    <a:pt x="61514" y="395695"/>
                  </a:moveTo>
                  <a:lnTo>
                    <a:pt x="0" y="5856"/>
                  </a:lnTo>
                  <a:lnTo>
                    <a:pt x="36749" y="0"/>
                  </a:lnTo>
                  <a:lnTo>
                    <a:pt x="80635" y="3554"/>
                  </a:lnTo>
                  <a:lnTo>
                    <a:pt x="116337" y="25631"/>
                  </a:lnTo>
                  <a:lnTo>
                    <a:pt x="138779" y="61202"/>
                  </a:lnTo>
                  <a:lnTo>
                    <a:pt x="142883" y="105239"/>
                  </a:lnTo>
                  <a:lnTo>
                    <a:pt x="141263" y="341859"/>
                  </a:lnTo>
                  <a:lnTo>
                    <a:pt x="110813" y="384850"/>
                  </a:lnTo>
                  <a:lnTo>
                    <a:pt x="61514" y="395695"/>
                  </a:lnTo>
                  <a:close/>
                </a:path>
              </a:pathLst>
            </a:custGeom>
            <a:solidFill>
              <a:srgbClr val="494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object 27"/>
            <p:cNvSpPr/>
            <p:nvPr/>
          </p:nvSpPr>
          <p:spPr>
            <a:xfrm>
              <a:off x="15174360" y="5218560"/>
              <a:ext cx="143280" cy="39600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396000"/>
                <a:gd name="textAreaBottom" fmla="*/ 396360 h 396000"/>
              </a:gdLst>
              <a:ahLst/>
              <a:rect l="textAreaLeft" t="textAreaTop" r="textAreaRight" b="textAreaBottom"/>
              <a:pathLst>
                <a:path w="143509" h="396239">
                  <a:moveTo>
                    <a:pt x="61497" y="395695"/>
                  </a:moveTo>
                  <a:lnTo>
                    <a:pt x="0" y="5856"/>
                  </a:lnTo>
                  <a:lnTo>
                    <a:pt x="36733" y="0"/>
                  </a:lnTo>
                  <a:lnTo>
                    <a:pt x="80628" y="3554"/>
                  </a:lnTo>
                  <a:lnTo>
                    <a:pt x="116335" y="25631"/>
                  </a:lnTo>
                  <a:lnTo>
                    <a:pt x="138779" y="61202"/>
                  </a:lnTo>
                  <a:lnTo>
                    <a:pt x="142883" y="105239"/>
                  </a:lnTo>
                  <a:lnTo>
                    <a:pt x="141263" y="341859"/>
                  </a:lnTo>
                  <a:lnTo>
                    <a:pt x="110813" y="384840"/>
                  </a:lnTo>
                  <a:lnTo>
                    <a:pt x="61497" y="3956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02" name="object 28" descr=""/>
            <p:cNvPicPr/>
            <p:nvPr/>
          </p:nvPicPr>
          <p:blipFill>
            <a:blip r:embed="rId5"/>
            <a:stretch/>
          </p:blipFill>
          <p:spPr>
            <a:xfrm>
              <a:off x="15103080" y="5089320"/>
              <a:ext cx="24480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3" name="object 29"/>
            <p:cNvSpPr/>
            <p:nvPr/>
          </p:nvSpPr>
          <p:spPr>
            <a:xfrm>
              <a:off x="14637240" y="4213800"/>
              <a:ext cx="549720" cy="695520"/>
            </a:xfrm>
            <a:custGeom>
              <a:avLst/>
              <a:gdLst>
                <a:gd name="textAreaLeft" fmla="*/ 0 w 549720"/>
                <a:gd name="textAreaRight" fmla="*/ 550080 w 549720"/>
                <a:gd name="textAreaTop" fmla="*/ 0 h 695520"/>
                <a:gd name="textAreaBottom" fmla="*/ 695880 h 695520"/>
              </a:gdLst>
              <a:ahLst/>
              <a:rect l="textAreaLeft" t="textAreaTop" r="textAreaRight" b="textAreaBottom"/>
              <a:pathLst>
                <a:path w="549909" h="695960">
                  <a:moveTo>
                    <a:pt x="166973" y="695444"/>
                  </a:moveTo>
                  <a:lnTo>
                    <a:pt x="123759" y="689465"/>
                  </a:lnTo>
                  <a:lnTo>
                    <a:pt x="82245" y="671746"/>
                  </a:lnTo>
                  <a:lnTo>
                    <a:pt x="46876" y="643689"/>
                  </a:lnTo>
                  <a:lnTo>
                    <a:pt x="21007" y="608535"/>
                  </a:lnTo>
                  <a:lnTo>
                    <a:pt x="5195" y="568482"/>
                  </a:lnTo>
                  <a:lnTo>
                    <a:pt x="0" y="525730"/>
                  </a:lnTo>
                  <a:lnTo>
                    <a:pt x="5978" y="482481"/>
                  </a:lnTo>
                  <a:lnTo>
                    <a:pt x="23690" y="440933"/>
                  </a:lnTo>
                  <a:lnTo>
                    <a:pt x="236899" y="82314"/>
                  </a:lnTo>
                  <a:lnTo>
                    <a:pt x="264934" y="46918"/>
                  </a:lnTo>
                  <a:lnTo>
                    <a:pt x="300062" y="21028"/>
                  </a:lnTo>
                  <a:lnTo>
                    <a:pt x="340084" y="5202"/>
                  </a:lnTo>
                  <a:lnTo>
                    <a:pt x="382802" y="0"/>
                  </a:lnTo>
                  <a:lnTo>
                    <a:pt x="426017" y="5978"/>
                  </a:lnTo>
                  <a:lnTo>
                    <a:pt x="467533" y="23697"/>
                  </a:lnTo>
                  <a:lnTo>
                    <a:pt x="502896" y="51759"/>
                  </a:lnTo>
                  <a:lnTo>
                    <a:pt x="528764" y="86916"/>
                  </a:lnTo>
                  <a:lnTo>
                    <a:pt x="544577" y="126968"/>
                  </a:lnTo>
                  <a:lnTo>
                    <a:pt x="549775" y="169716"/>
                  </a:lnTo>
                  <a:lnTo>
                    <a:pt x="543799" y="212963"/>
                  </a:lnTo>
                  <a:lnTo>
                    <a:pt x="526088" y="254510"/>
                  </a:lnTo>
                  <a:lnTo>
                    <a:pt x="312879" y="613146"/>
                  </a:lnTo>
                  <a:lnTo>
                    <a:pt x="284838" y="648535"/>
                  </a:lnTo>
                  <a:lnTo>
                    <a:pt x="249709" y="674420"/>
                  </a:lnTo>
                  <a:lnTo>
                    <a:pt x="209688" y="690243"/>
                  </a:lnTo>
                  <a:lnTo>
                    <a:pt x="166973" y="695444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4" name="object 30"/>
            <p:cNvSpPr/>
            <p:nvPr/>
          </p:nvSpPr>
          <p:spPr>
            <a:xfrm>
              <a:off x="14754240" y="3438000"/>
              <a:ext cx="1748520" cy="1193400"/>
            </a:xfrm>
            <a:custGeom>
              <a:avLst/>
              <a:gdLst>
                <a:gd name="textAreaLeft" fmla="*/ 0 w 1748520"/>
                <a:gd name="textAreaRight" fmla="*/ 1748880 w 1748520"/>
                <a:gd name="textAreaTop" fmla="*/ 0 h 1193400"/>
                <a:gd name="textAreaBottom" fmla="*/ 1193760 h 1193400"/>
              </a:gdLst>
              <a:ahLst/>
              <a:rect l="textAreaLeft" t="textAreaTop" r="textAreaRight" b="textAreaBottom"/>
              <a:pathLst>
                <a:path w="1748790" h="1193800">
                  <a:moveTo>
                    <a:pt x="248904" y="1193274"/>
                  </a:moveTo>
                  <a:lnTo>
                    <a:pt x="205503" y="1188383"/>
                  </a:lnTo>
                  <a:lnTo>
                    <a:pt x="163671" y="1176246"/>
                  </a:lnTo>
                  <a:lnTo>
                    <a:pt x="124386" y="1157147"/>
                  </a:lnTo>
                  <a:lnTo>
                    <a:pt x="88630" y="1131369"/>
                  </a:lnTo>
                  <a:lnTo>
                    <a:pt x="57383" y="1099198"/>
                  </a:lnTo>
                  <a:lnTo>
                    <a:pt x="31625" y="1060918"/>
                  </a:lnTo>
                  <a:lnTo>
                    <a:pt x="13084" y="1018664"/>
                  </a:lnTo>
                  <a:lnTo>
                    <a:pt x="2637" y="975035"/>
                  </a:lnTo>
                  <a:lnTo>
                    <a:pt x="0" y="931013"/>
                  </a:lnTo>
                  <a:lnTo>
                    <a:pt x="4887" y="887579"/>
                  </a:lnTo>
                  <a:lnTo>
                    <a:pt x="17014" y="845714"/>
                  </a:lnTo>
                  <a:lnTo>
                    <a:pt x="36099" y="806399"/>
                  </a:lnTo>
                  <a:lnTo>
                    <a:pt x="61857" y="770615"/>
                  </a:lnTo>
                  <a:lnTo>
                    <a:pt x="94003" y="739344"/>
                  </a:lnTo>
                  <a:lnTo>
                    <a:pt x="132253" y="713565"/>
                  </a:lnTo>
                  <a:lnTo>
                    <a:pt x="1370030" y="31649"/>
                  </a:lnTo>
                  <a:lnTo>
                    <a:pt x="1412256" y="13095"/>
                  </a:lnTo>
                  <a:lnTo>
                    <a:pt x="1455853" y="2639"/>
                  </a:lnTo>
                  <a:lnTo>
                    <a:pt x="1499841" y="0"/>
                  </a:lnTo>
                  <a:lnTo>
                    <a:pt x="1543241" y="4890"/>
                  </a:lnTo>
                  <a:lnTo>
                    <a:pt x="1585072" y="17028"/>
                  </a:lnTo>
                  <a:lnTo>
                    <a:pt x="1624355" y="36127"/>
                  </a:lnTo>
                  <a:lnTo>
                    <a:pt x="1660109" y="61905"/>
                  </a:lnTo>
                  <a:lnTo>
                    <a:pt x="1691355" y="94076"/>
                  </a:lnTo>
                  <a:lnTo>
                    <a:pt x="1717113" y="132356"/>
                  </a:lnTo>
                  <a:lnTo>
                    <a:pt x="1735658" y="174610"/>
                  </a:lnTo>
                  <a:lnTo>
                    <a:pt x="1746108" y="218239"/>
                  </a:lnTo>
                  <a:lnTo>
                    <a:pt x="1748749" y="262260"/>
                  </a:lnTo>
                  <a:lnTo>
                    <a:pt x="1743863" y="305694"/>
                  </a:lnTo>
                  <a:lnTo>
                    <a:pt x="1731735" y="347559"/>
                  </a:lnTo>
                  <a:lnTo>
                    <a:pt x="1712649" y="386875"/>
                  </a:lnTo>
                  <a:lnTo>
                    <a:pt x="1686889" y="422658"/>
                  </a:lnTo>
                  <a:lnTo>
                    <a:pt x="1654740" y="453930"/>
                  </a:lnTo>
                  <a:lnTo>
                    <a:pt x="1616484" y="479708"/>
                  </a:lnTo>
                  <a:lnTo>
                    <a:pt x="378707" y="1161625"/>
                  </a:lnTo>
                  <a:lnTo>
                    <a:pt x="336486" y="1180179"/>
                  </a:lnTo>
                  <a:lnTo>
                    <a:pt x="292891" y="1190634"/>
                  </a:lnTo>
                  <a:lnTo>
                    <a:pt x="248904" y="1193274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object 31"/>
            <p:cNvSpPr/>
            <p:nvPr/>
          </p:nvSpPr>
          <p:spPr>
            <a:xfrm>
              <a:off x="15842520" y="3438360"/>
              <a:ext cx="659880" cy="66060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660600"/>
                <a:gd name="textAreaBottom" fmla="*/ 660960 h 660600"/>
              </a:gdLst>
              <a:ahLst/>
              <a:rect l="textAreaLeft" t="textAreaTop" r="textAreaRight" b="textAreaBottom"/>
              <a:pathLst>
                <a:path w="660400" h="661035">
                  <a:moveTo>
                    <a:pt x="199242" y="660850"/>
                  </a:moveTo>
                  <a:lnTo>
                    <a:pt x="63798" y="480713"/>
                  </a:lnTo>
                  <a:lnTo>
                    <a:pt x="35831" y="435450"/>
                  </a:lnTo>
                  <a:lnTo>
                    <a:pt x="16444" y="386933"/>
                  </a:lnTo>
                  <a:lnTo>
                    <a:pt x="4784" y="336275"/>
                  </a:lnTo>
                  <a:lnTo>
                    <a:pt x="0" y="284588"/>
                  </a:lnTo>
                  <a:lnTo>
                    <a:pt x="1236" y="232985"/>
                  </a:lnTo>
                  <a:lnTo>
                    <a:pt x="7640" y="182580"/>
                  </a:lnTo>
                  <a:lnTo>
                    <a:pt x="281587" y="31661"/>
                  </a:lnTo>
                  <a:lnTo>
                    <a:pt x="323813" y="13101"/>
                  </a:lnTo>
                  <a:lnTo>
                    <a:pt x="367410" y="2642"/>
                  </a:lnTo>
                  <a:lnTo>
                    <a:pt x="411398" y="0"/>
                  </a:lnTo>
                  <a:lnTo>
                    <a:pt x="454798" y="4888"/>
                  </a:lnTo>
                  <a:lnTo>
                    <a:pt x="496629" y="17024"/>
                  </a:lnTo>
                  <a:lnTo>
                    <a:pt x="535911" y="36123"/>
                  </a:lnTo>
                  <a:lnTo>
                    <a:pt x="571666" y="61900"/>
                  </a:lnTo>
                  <a:lnTo>
                    <a:pt x="602912" y="94071"/>
                  </a:lnTo>
                  <a:lnTo>
                    <a:pt x="628669" y="132351"/>
                  </a:lnTo>
                  <a:lnTo>
                    <a:pt x="647215" y="174605"/>
                  </a:lnTo>
                  <a:lnTo>
                    <a:pt x="657665" y="218234"/>
                  </a:lnTo>
                  <a:lnTo>
                    <a:pt x="660306" y="262256"/>
                  </a:lnTo>
                  <a:lnTo>
                    <a:pt x="655421" y="305690"/>
                  </a:lnTo>
                  <a:lnTo>
                    <a:pt x="643295" y="347555"/>
                  </a:lnTo>
                  <a:lnTo>
                    <a:pt x="624211" y="386870"/>
                  </a:lnTo>
                  <a:lnTo>
                    <a:pt x="598454" y="422653"/>
                  </a:lnTo>
                  <a:lnTo>
                    <a:pt x="566308" y="453925"/>
                  </a:lnTo>
                  <a:lnTo>
                    <a:pt x="528058" y="479703"/>
                  </a:lnTo>
                  <a:lnTo>
                    <a:pt x="199242" y="660850"/>
                  </a:lnTo>
                  <a:close/>
                </a:path>
              </a:pathLst>
            </a:custGeom>
            <a:solidFill>
              <a:srgbClr val="b96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object 32"/>
            <p:cNvSpPr/>
            <p:nvPr/>
          </p:nvSpPr>
          <p:spPr>
            <a:xfrm>
              <a:off x="15136560" y="3733560"/>
              <a:ext cx="673920" cy="421920"/>
            </a:xfrm>
            <a:custGeom>
              <a:avLst/>
              <a:gdLst>
                <a:gd name="textAreaLeft" fmla="*/ 0 w 673920"/>
                <a:gd name="textAreaRight" fmla="*/ 674280 w 673920"/>
                <a:gd name="textAreaTop" fmla="*/ 0 h 421920"/>
                <a:gd name="textAreaBottom" fmla="*/ 422280 h 421920"/>
              </a:gdLst>
              <a:ahLst/>
              <a:rect l="textAreaLeft" t="textAreaTop" r="textAreaRight" b="textAreaBottom"/>
              <a:pathLst>
                <a:path w="674369" h="422275">
                  <a:moveTo>
                    <a:pt x="61905" y="421844"/>
                  </a:moveTo>
                  <a:lnTo>
                    <a:pt x="40384" y="419902"/>
                  </a:lnTo>
                  <a:lnTo>
                    <a:pt x="21160" y="410028"/>
                  </a:lnTo>
                  <a:lnTo>
                    <a:pt x="6699" y="392936"/>
                  </a:lnTo>
                  <a:lnTo>
                    <a:pt x="0" y="371558"/>
                  </a:lnTo>
                  <a:lnTo>
                    <a:pt x="1942" y="350016"/>
                  </a:lnTo>
                  <a:lnTo>
                    <a:pt x="11813" y="330775"/>
                  </a:lnTo>
                  <a:lnTo>
                    <a:pt x="28901" y="316302"/>
                  </a:lnTo>
                  <a:lnTo>
                    <a:pt x="590879" y="6704"/>
                  </a:lnTo>
                  <a:lnTo>
                    <a:pt x="612231" y="0"/>
                  </a:lnTo>
                  <a:lnTo>
                    <a:pt x="633752" y="1943"/>
                  </a:lnTo>
                  <a:lnTo>
                    <a:pt x="652976" y="11823"/>
                  </a:lnTo>
                  <a:lnTo>
                    <a:pt x="667437" y="28923"/>
                  </a:lnTo>
                  <a:lnTo>
                    <a:pt x="674137" y="50299"/>
                  </a:lnTo>
                  <a:lnTo>
                    <a:pt x="672194" y="71836"/>
                  </a:lnTo>
                  <a:lnTo>
                    <a:pt x="662323" y="91071"/>
                  </a:lnTo>
                  <a:lnTo>
                    <a:pt x="645235" y="105541"/>
                  </a:lnTo>
                  <a:lnTo>
                    <a:pt x="83257" y="415139"/>
                  </a:lnTo>
                  <a:lnTo>
                    <a:pt x="61905" y="421844"/>
                  </a:lnTo>
                  <a:close/>
                </a:path>
              </a:pathLst>
            </a:custGeom>
            <a:solidFill>
              <a:srgbClr val="ffd3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object 33"/>
            <p:cNvSpPr/>
            <p:nvPr/>
          </p:nvSpPr>
          <p:spPr>
            <a:xfrm>
              <a:off x="14811840" y="4176000"/>
              <a:ext cx="397800" cy="39852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398520"/>
                <a:gd name="textAreaBottom" fmla="*/ 398880 h 398520"/>
              </a:gdLst>
              <a:ahLst/>
              <a:rect l="textAreaLeft" t="textAreaTop" r="textAreaRight" b="textAreaBottom"/>
              <a:pathLst>
                <a:path w="398144" h="398779">
                  <a:moveTo>
                    <a:pt x="208539" y="398260"/>
                  </a:moveTo>
                  <a:lnTo>
                    <a:pt x="164806" y="395496"/>
                  </a:lnTo>
                  <a:lnTo>
                    <a:pt x="122912" y="383341"/>
                  </a:lnTo>
                  <a:lnTo>
                    <a:pt x="84483" y="362267"/>
                  </a:lnTo>
                  <a:lnTo>
                    <a:pt x="51140" y="332745"/>
                  </a:lnTo>
                  <a:lnTo>
                    <a:pt x="24508" y="295245"/>
                  </a:lnTo>
                  <a:lnTo>
                    <a:pt x="7091" y="252669"/>
                  </a:lnTo>
                  <a:lnTo>
                    <a:pt x="0" y="208685"/>
                  </a:lnTo>
                  <a:lnTo>
                    <a:pt x="2762" y="164919"/>
                  </a:lnTo>
                  <a:lnTo>
                    <a:pt x="14907" y="122995"/>
                  </a:lnTo>
                  <a:lnTo>
                    <a:pt x="35965" y="84538"/>
                  </a:lnTo>
                  <a:lnTo>
                    <a:pt x="65464" y="51174"/>
                  </a:lnTo>
                  <a:lnTo>
                    <a:pt x="102934" y="24527"/>
                  </a:lnTo>
                  <a:lnTo>
                    <a:pt x="145477" y="7097"/>
                  </a:lnTo>
                  <a:lnTo>
                    <a:pt x="189427" y="0"/>
                  </a:lnTo>
                  <a:lnTo>
                    <a:pt x="233159" y="2763"/>
                  </a:lnTo>
                  <a:lnTo>
                    <a:pt x="275051" y="14916"/>
                  </a:lnTo>
                  <a:lnTo>
                    <a:pt x="313478" y="35987"/>
                  </a:lnTo>
                  <a:lnTo>
                    <a:pt x="346816" y="65505"/>
                  </a:lnTo>
                  <a:lnTo>
                    <a:pt x="373442" y="102998"/>
                  </a:lnTo>
                  <a:lnTo>
                    <a:pt x="390859" y="145575"/>
                  </a:lnTo>
                  <a:lnTo>
                    <a:pt x="397951" y="189561"/>
                  </a:lnTo>
                  <a:lnTo>
                    <a:pt x="395189" y="233331"/>
                  </a:lnTo>
                  <a:lnTo>
                    <a:pt x="383046" y="275258"/>
                  </a:lnTo>
                  <a:lnTo>
                    <a:pt x="361991" y="313718"/>
                  </a:lnTo>
                  <a:lnTo>
                    <a:pt x="332496" y="347085"/>
                  </a:lnTo>
                  <a:lnTo>
                    <a:pt x="295032" y="373733"/>
                  </a:lnTo>
                  <a:lnTo>
                    <a:pt x="252489" y="391163"/>
                  </a:lnTo>
                  <a:lnTo>
                    <a:pt x="208539" y="398260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object 34"/>
            <p:cNvSpPr/>
            <p:nvPr/>
          </p:nvSpPr>
          <p:spPr>
            <a:xfrm>
              <a:off x="14768640" y="4158720"/>
              <a:ext cx="371160" cy="46260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462600"/>
                <a:gd name="textAreaBottom" fmla="*/ 462960 h 462600"/>
              </a:gdLst>
              <a:ahLst/>
              <a:rect l="textAreaLeft" t="textAreaTop" r="textAreaRight" b="textAreaBottom"/>
              <a:pathLst>
                <a:path w="371475" h="462914">
                  <a:moveTo>
                    <a:pt x="243653" y="462502"/>
                  </a:moveTo>
                  <a:lnTo>
                    <a:pt x="192501" y="457102"/>
                  </a:lnTo>
                  <a:lnTo>
                    <a:pt x="143716" y="441240"/>
                  </a:lnTo>
                  <a:lnTo>
                    <a:pt x="99062" y="415427"/>
                  </a:lnTo>
                  <a:lnTo>
                    <a:pt x="60303" y="380172"/>
                  </a:lnTo>
                  <a:lnTo>
                    <a:pt x="29204" y="335986"/>
                  </a:lnTo>
                  <a:lnTo>
                    <a:pt x="9855" y="290489"/>
                  </a:lnTo>
                  <a:lnTo>
                    <a:pt x="250" y="243442"/>
                  </a:lnTo>
                  <a:lnTo>
                    <a:pt x="0" y="196191"/>
                  </a:lnTo>
                  <a:lnTo>
                    <a:pt x="8713" y="150081"/>
                  </a:lnTo>
                  <a:lnTo>
                    <a:pt x="26000" y="106458"/>
                  </a:lnTo>
                  <a:lnTo>
                    <a:pt x="51470" y="66669"/>
                  </a:lnTo>
                  <a:lnTo>
                    <a:pt x="84734" y="32057"/>
                  </a:lnTo>
                  <a:lnTo>
                    <a:pt x="125402" y="3970"/>
                  </a:lnTo>
                  <a:lnTo>
                    <a:pt x="132758" y="0"/>
                  </a:lnTo>
                  <a:lnTo>
                    <a:pt x="141818" y="2614"/>
                  </a:lnTo>
                  <a:lnTo>
                    <a:pt x="149836" y="17156"/>
                  </a:lnTo>
                  <a:lnTo>
                    <a:pt x="147174" y="26305"/>
                  </a:lnTo>
                  <a:lnTo>
                    <a:pt x="139917" y="30326"/>
                  </a:lnTo>
                  <a:lnTo>
                    <a:pt x="99680" y="58967"/>
                  </a:lnTo>
                  <a:lnTo>
                    <a:pt x="67986" y="94864"/>
                  </a:lnTo>
                  <a:lnTo>
                    <a:pt x="45346" y="136252"/>
                  </a:lnTo>
                  <a:lnTo>
                    <a:pt x="32271" y="181370"/>
                  </a:lnTo>
                  <a:lnTo>
                    <a:pt x="29271" y="228455"/>
                  </a:lnTo>
                  <a:lnTo>
                    <a:pt x="36857" y="275745"/>
                  </a:lnTo>
                  <a:lnTo>
                    <a:pt x="55539" y="321476"/>
                  </a:lnTo>
                  <a:lnTo>
                    <a:pt x="84159" y="361750"/>
                  </a:lnTo>
                  <a:lnTo>
                    <a:pt x="120041" y="393462"/>
                  </a:lnTo>
                  <a:lnTo>
                    <a:pt x="161416" y="416105"/>
                  </a:lnTo>
                  <a:lnTo>
                    <a:pt x="206518" y="429175"/>
                  </a:lnTo>
                  <a:lnTo>
                    <a:pt x="253580" y="432166"/>
                  </a:lnTo>
                  <a:lnTo>
                    <a:pt x="300834" y="424571"/>
                  </a:lnTo>
                  <a:lnTo>
                    <a:pt x="346513" y="405887"/>
                  </a:lnTo>
                  <a:lnTo>
                    <a:pt x="353853" y="401932"/>
                  </a:lnTo>
                  <a:lnTo>
                    <a:pt x="362929" y="404596"/>
                  </a:lnTo>
                  <a:lnTo>
                    <a:pt x="370930" y="419089"/>
                  </a:lnTo>
                  <a:lnTo>
                    <a:pt x="368269" y="428238"/>
                  </a:lnTo>
                  <a:lnTo>
                    <a:pt x="361028" y="432242"/>
                  </a:lnTo>
                  <a:lnTo>
                    <a:pt x="332561" y="445632"/>
                  </a:lnTo>
                  <a:lnTo>
                    <a:pt x="303283" y="455071"/>
                  </a:lnTo>
                  <a:lnTo>
                    <a:pt x="273533" y="460661"/>
                  </a:lnTo>
                  <a:lnTo>
                    <a:pt x="243653" y="462502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9" name="object 35"/>
          <p:cNvGrpSpPr/>
          <p:nvPr/>
        </p:nvGrpSpPr>
        <p:grpSpPr>
          <a:xfrm>
            <a:off x="16269120" y="5341320"/>
            <a:ext cx="2018880" cy="614520"/>
            <a:chOff x="16269120" y="5341320"/>
            <a:chExt cx="2018880" cy="614520"/>
          </a:xfrm>
        </p:grpSpPr>
        <p:sp>
          <p:nvSpPr>
            <p:cNvPr id="410" name="object 36"/>
            <p:cNvSpPr/>
            <p:nvPr/>
          </p:nvSpPr>
          <p:spPr>
            <a:xfrm>
              <a:off x="16357680" y="5814000"/>
              <a:ext cx="1929960" cy="141840"/>
            </a:xfrm>
            <a:custGeom>
              <a:avLst/>
              <a:gdLst>
                <a:gd name="textAreaLeft" fmla="*/ 0 w 1929960"/>
                <a:gd name="textAreaRight" fmla="*/ 1930320 w 192996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w="1930400" h="142239">
                  <a:moveTo>
                    <a:pt x="0" y="0"/>
                  </a:moveTo>
                  <a:lnTo>
                    <a:pt x="1930148" y="0"/>
                  </a:lnTo>
                  <a:lnTo>
                    <a:pt x="1930148" y="141819"/>
                  </a:lnTo>
                  <a:lnTo>
                    <a:pt x="0" y="141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object 37"/>
            <p:cNvSpPr/>
            <p:nvPr/>
          </p:nvSpPr>
          <p:spPr>
            <a:xfrm>
              <a:off x="16269120" y="5341320"/>
              <a:ext cx="2018880" cy="514080"/>
            </a:xfrm>
            <a:custGeom>
              <a:avLst/>
              <a:gdLst>
                <a:gd name="textAreaLeft" fmla="*/ 0 w 2018880"/>
                <a:gd name="textAreaRight" fmla="*/ 2019240 w 2018880"/>
                <a:gd name="textAreaTop" fmla="*/ 0 h 514080"/>
                <a:gd name="textAreaBottom" fmla="*/ 514440 h 514080"/>
              </a:gdLst>
              <a:ahLst/>
              <a:rect l="textAreaLeft" t="textAreaTop" r="textAreaRight" b="textAreaBottom"/>
              <a:pathLst>
                <a:path w="2019300" h="514350">
                  <a:moveTo>
                    <a:pt x="2018741" y="514171"/>
                  </a:moveTo>
                  <a:lnTo>
                    <a:pt x="19623" y="514171"/>
                  </a:lnTo>
                  <a:lnTo>
                    <a:pt x="11988" y="512626"/>
                  </a:lnTo>
                  <a:lnTo>
                    <a:pt x="5750" y="508415"/>
                  </a:lnTo>
                  <a:lnTo>
                    <a:pt x="1543" y="502172"/>
                  </a:lnTo>
                  <a:lnTo>
                    <a:pt x="0" y="494532"/>
                  </a:lnTo>
                  <a:lnTo>
                    <a:pt x="0" y="19638"/>
                  </a:lnTo>
                  <a:lnTo>
                    <a:pt x="1543" y="11998"/>
                  </a:lnTo>
                  <a:lnTo>
                    <a:pt x="5750" y="5755"/>
                  </a:lnTo>
                  <a:lnTo>
                    <a:pt x="11988" y="1544"/>
                  </a:lnTo>
                  <a:lnTo>
                    <a:pt x="19623" y="0"/>
                  </a:lnTo>
                  <a:lnTo>
                    <a:pt x="2018741" y="0"/>
                  </a:lnTo>
                  <a:lnTo>
                    <a:pt x="2018741" y="514171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2" name="object 38"/>
          <p:cNvGrpSpPr/>
          <p:nvPr/>
        </p:nvGrpSpPr>
        <p:grpSpPr>
          <a:xfrm>
            <a:off x="14490720" y="4631400"/>
            <a:ext cx="501840" cy="502560"/>
            <a:chOff x="14490720" y="4631400"/>
            <a:chExt cx="501840" cy="502560"/>
          </a:xfrm>
        </p:grpSpPr>
        <p:sp>
          <p:nvSpPr>
            <p:cNvPr id="413" name="object 39"/>
            <p:cNvSpPr/>
            <p:nvPr/>
          </p:nvSpPr>
          <p:spPr>
            <a:xfrm>
              <a:off x="14490720" y="4631400"/>
              <a:ext cx="501840" cy="502560"/>
            </a:xfrm>
            <a:custGeom>
              <a:avLst/>
              <a:gdLst>
                <a:gd name="textAreaLeft" fmla="*/ 0 w 501840"/>
                <a:gd name="textAreaRight" fmla="*/ 502200 w 501840"/>
                <a:gd name="textAreaTop" fmla="*/ 0 h 502560"/>
                <a:gd name="textAreaBottom" fmla="*/ 502920 h 502560"/>
              </a:gdLst>
              <a:ahLst/>
              <a:rect l="textAreaLeft" t="textAreaTop" r="textAreaRight" b="textAreaBottom"/>
              <a:pathLst>
                <a:path w="502284" h="502920">
                  <a:moveTo>
                    <a:pt x="255144" y="502406"/>
                  </a:moveTo>
                  <a:lnTo>
                    <a:pt x="211961" y="499412"/>
                  </a:lnTo>
                  <a:lnTo>
                    <a:pt x="169234" y="488743"/>
                  </a:lnTo>
                  <a:lnTo>
                    <a:pt x="127930" y="470128"/>
                  </a:lnTo>
                  <a:lnTo>
                    <a:pt x="90592" y="444460"/>
                  </a:lnTo>
                  <a:lnTo>
                    <a:pt x="59301" y="413452"/>
                  </a:lnTo>
                  <a:lnTo>
                    <a:pt x="34325" y="378070"/>
                  </a:lnTo>
                  <a:lnTo>
                    <a:pt x="15937" y="339282"/>
                  </a:lnTo>
                  <a:lnTo>
                    <a:pt x="4405" y="298052"/>
                  </a:lnTo>
                  <a:lnTo>
                    <a:pt x="0" y="255346"/>
                  </a:lnTo>
                  <a:lnTo>
                    <a:pt x="2991" y="212131"/>
                  </a:lnTo>
                  <a:lnTo>
                    <a:pt x="13649" y="169373"/>
                  </a:lnTo>
                  <a:lnTo>
                    <a:pt x="32245" y="128037"/>
                  </a:lnTo>
                  <a:lnTo>
                    <a:pt x="57894" y="90669"/>
                  </a:lnTo>
                  <a:lnTo>
                    <a:pt x="88878" y="59352"/>
                  </a:lnTo>
                  <a:lnTo>
                    <a:pt x="124232" y="34356"/>
                  </a:lnTo>
                  <a:lnTo>
                    <a:pt x="162991" y="15951"/>
                  </a:lnTo>
                  <a:lnTo>
                    <a:pt x="204191" y="4409"/>
                  </a:lnTo>
                  <a:lnTo>
                    <a:pt x="246865" y="0"/>
                  </a:lnTo>
                  <a:lnTo>
                    <a:pt x="290050" y="2994"/>
                  </a:lnTo>
                  <a:lnTo>
                    <a:pt x="332778" y="13663"/>
                  </a:lnTo>
                  <a:lnTo>
                    <a:pt x="374087" y="32277"/>
                  </a:lnTo>
                  <a:lnTo>
                    <a:pt x="411425" y="57946"/>
                  </a:lnTo>
                  <a:lnTo>
                    <a:pt x="442717" y="88954"/>
                  </a:lnTo>
                  <a:lnTo>
                    <a:pt x="467691" y="124335"/>
                  </a:lnTo>
                  <a:lnTo>
                    <a:pt x="486079" y="163124"/>
                  </a:lnTo>
                  <a:lnTo>
                    <a:pt x="497610" y="204354"/>
                  </a:lnTo>
                  <a:lnTo>
                    <a:pt x="502013" y="247060"/>
                  </a:lnTo>
                  <a:lnTo>
                    <a:pt x="499019" y="290275"/>
                  </a:lnTo>
                  <a:lnTo>
                    <a:pt x="488356" y="333033"/>
                  </a:lnTo>
                  <a:lnTo>
                    <a:pt x="469756" y="374369"/>
                  </a:lnTo>
                  <a:lnTo>
                    <a:pt x="444112" y="411736"/>
                  </a:lnTo>
                  <a:lnTo>
                    <a:pt x="413130" y="443054"/>
                  </a:lnTo>
                  <a:lnTo>
                    <a:pt x="377777" y="468050"/>
                  </a:lnTo>
                  <a:lnTo>
                    <a:pt x="339018" y="486455"/>
                  </a:lnTo>
                  <a:lnTo>
                    <a:pt x="297818" y="497997"/>
                  </a:lnTo>
                  <a:lnTo>
                    <a:pt x="255144" y="502406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14" name="object 40" descr=""/>
            <p:cNvPicPr/>
            <p:nvPr/>
          </p:nvPicPr>
          <p:blipFill>
            <a:blip r:embed="rId6"/>
            <a:stretch/>
          </p:blipFill>
          <p:spPr>
            <a:xfrm>
              <a:off x="14648400" y="4789440"/>
              <a:ext cx="186120" cy="186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5" name="object 41"/>
          <p:cNvGrpSpPr/>
          <p:nvPr/>
        </p:nvGrpSpPr>
        <p:grpSpPr>
          <a:xfrm>
            <a:off x="16007040" y="5940000"/>
            <a:ext cx="2281320" cy="624600"/>
            <a:chOff x="16007040" y="5940000"/>
            <a:chExt cx="2281320" cy="624600"/>
          </a:xfrm>
        </p:grpSpPr>
        <p:sp>
          <p:nvSpPr>
            <p:cNvPr id="416" name="object 42"/>
            <p:cNvSpPr/>
            <p:nvPr/>
          </p:nvSpPr>
          <p:spPr>
            <a:xfrm>
              <a:off x="16007040" y="5940000"/>
              <a:ext cx="2281320" cy="624600"/>
            </a:xfrm>
            <a:custGeom>
              <a:avLst/>
              <a:gdLst>
                <a:gd name="textAreaLeft" fmla="*/ 0 w 2281320"/>
                <a:gd name="textAreaRight" fmla="*/ 2281680 w 2281320"/>
                <a:gd name="textAreaTop" fmla="*/ 0 h 624600"/>
                <a:gd name="textAreaBottom" fmla="*/ 624960 h 624600"/>
              </a:gdLst>
              <a:ahLst/>
              <a:rect l="textAreaLeft" t="textAreaTop" r="textAreaRight" b="textAreaBottom"/>
              <a:pathLst>
                <a:path w="2281555" h="624840">
                  <a:moveTo>
                    <a:pt x="2280950" y="624225"/>
                  </a:moveTo>
                  <a:lnTo>
                    <a:pt x="0" y="624225"/>
                  </a:lnTo>
                  <a:lnTo>
                    <a:pt x="0" y="34065"/>
                  </a:lnTo>
                  <a:lnTo>
                    <a:pt x="2675" y="20806"/>
                  </a:lnTo>
                  <a:lnTo>
                    <a:pt x="9970" y="9978"/>
                  </a:lnTo>
                  <a:lnTo>
                    <a:pt x="20790" y="2677"/>
                  </a:lnTo>
                  <a:lnTo>
                    <a:pt x="34038" y="0"/>
                  </a:lnTo>
                  <a:lnTo>
                    <a:pt x="2280950" y="0"/>
                  </a:lnTo>
                  <a:lnTo>
                    <a:pt x="2280950" y="624225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object 43"/>
            <p:cNvSpPr/>
            <p:nvPr/>
          </p:nvSpPr>
          <p:spPr>
            <a:xfrm>
              <a:off x="16799400" y="6035040"/>
              <a:ext cx="1488600" cy="475200"/>
            </a:xfrm>
            <a:custGeom>
              <a:avLst/>
              <a:gdLst>
                <a:gd name="textAreaLeft" fmla="*/ 0 w 1488600"/>
                <a:gd name="textAreaRight" fmla="*/ 1488960 w 1488600"/>
                <a:gd name="textAreaTop" fmla="*/ 0 h 475200"/>
                <a:gd name="textAreaBottom" fmla="*/ 475560 h 475200"/>
              </a:gdLst>
              <a:ahLst/>
              <a:rect l="textAreaLeft" t="textAreaTop" r="textAreaRight" b="textAreaBottom"/>
              <a:pathLst>
                <a:path w="1489075" h="475615">
                  <a:moveTo>
                    <a:pt x="1488487" y="475274"/>
                  </a:moveTo>
                  <a:lnTo>
                    <a:pt x="118019" y="475274"/>
                  </a:lnTo>
                  <a:lnTo>
                    <a:pt x="72121" y="465979"/>
                  </a:lnTo>
                  <a:lnTo>
                    <a:pt x="34602" y="440645"/>
                  </a:lnTo>
                  <a:lnTo>
                    <a:pt x="9287" y="403097"/>
                  </a:lnTo>
                  <a:lnTo>
                    <a:pt x="0" y="357163"/>
                  </a:lnTo>
                  <a:lnTo>
                    <a:pt x="0" y="118111"/>
                  </a:lnTo>
                  <a:lnTo>
                    <a:pt x="9287" y="72177"/>
                  </a:lnTo>
                  <a:lnTo>
                    <a:pt x="34602" y="34629"/>
                  </a:lnTo>
                  <a:lnTo>
                    <a:pt x="72121" y="9295"/>
                  </a:lnTo>
                  <a:lnTo>
                    <a:pt x="118019" y="0"/>
                  </a:lnTo>
                  <a:lnTo>
                    <a:pt x="1488487" y="0"/>
                  </a:lnTo>
                  <a:lnTo>
                    <a:pt x="1488487" y="17222"/>
                  </a:lnTo>
                  <a:lnTo>
                    <a:pt x="118019" y="17222"/>
                  </a:lnTo>
                  <a:lnTo>
                    <a:pt x="78813" y="25162"/>
                  </a:lnTo>
                  <a:lnTo>
                    <a:pt x="46766" y="46802"/>
                  </a:lnTo>
                  <a:lnTo>
                    <a:pt x="25142" y="78874"/>
                  </a:lnTo>
                  <a:lnTo>
                    <a:pt x="17209" y="118111"/>
                  </a:lnTo>
                  <a:lnTo>
                    <a:pt x="17209" y="357163"/>
                  </a:lnTo>
                  <a:lnTo>
                    <a:pt x="25142" y="396400"/>
                  </a:lnTo>
                  <a:lnTo>
                    <a:pt x="46766" y="428472"/>
                  </a:lnTo>
                  <a:lnTo>
                    <a:pt x="78813" y="450112"/>
                  </a:lnTo>
                  <a:lnTo>
                    <a:pt x="118019" y="458052"/>
                  </a:lnTo>
                  <a:lnTo>
                    <a:pt x="1488487" y="458052"/>
                  </a:lnTo>
                  <a:lnTo>
                    <a:pt x="1488487" y="475274"/>
                  </a:lnTo>
                  <a:close/>
                </a:path>
              </a:pathLst>
            </a:custGeom>
            <a:solidFill>
              <a:srgbClr val="b96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8" name="object 44"/>
          <p:cNvGrpSpPr/>
          <p:nvPr/>
        </p:nvGrpSpPr>
        <p:grpSpPr>
          <a:xfrm>
            <a:off x="15883560" y="3317760"/>
            <a:ext cx="1997280" cy="2408760"/>
            <a:chOff x="15883560" y="3317760"/>
            <a:chExt cx="1997280" cy="2408760"/>
          </a:xfrm>
        </p:grpSpPr>
        <p:sp>
          <p:nvSpPr>
            <p:cNvPr id="419" name="object 45"/>
            <p:cNvSpPr/>
            <p:nvPr/>
          </p:nvSpPr>
          <p:spPr>
            <a:xfrm>
              <a:off x="15883560" y="3317760"/>
              <a:ext cx="1997280" cy="2408760"/>
            </a:xfrm>
            <a:custGeom>
              <a:avLst/>
              <a:gdLst>
                <a:gd name="textAreaLeft" fmla="*/ 0 w 1997280"/>
                <a:gd name="textAreaRight" fmla="*/ 1997640 w 1997280"/>
                <a:gd name="textAreaTop" fmla="*/ 0 h 2408760"/>
                <a:gd name="textAreaBottom" fmla="*/ 2409120 h 2408760"/>
              </a:gdLst>
              <a:ahLst/>
              <a:rect l="textAreaLeft" t="textAreaTop" r="textAreaRight" b="textAreaBottom"/>
              <a:pathLst>
                <a:path w="1997709" h="2409190">
                  <a:moveTo>
                    <a:pt x="1636129" y="2408976"/>
                  </a:moveTo>
                  <a:lnTo>
                    <a:pt x="1591793" y="2407969"/>
                  </a:lnTo>
                  <a:lnTo>
                    <a:pt x="1547939" y="2401773"/>
                  </a:lnTo>
                  <a:lnTo>
                    <a:pt x="1505057" y="2390459"/>
                  </a:lnTo>
                  <a:lnTo>
                    <a:pt x="1463640" y="2374095"/>
                  </a:lnTo>
                  <a:lnTo>
                    <a:pt x="1424182" y="2352752"/>
                  </a:lnTo>
                  <a:lnTo>
                    <a:pt x="1387173" y="2326500"/>
                  </a:lnTo>
                  <a:lnTo>
                    <a:pt x="1353107" y="2295407"/>
                  </a:lnTo>
                  <a:lnTo>
                    <a:pt x="1322476" y="2259543"/>
                  </a:lnTo>
                  <a:lnTo>
                    <a:pt x="75176" y="600953"/>
                  </a:lnTo>
                  <a:lnTo>
                    <a:pt x="49216" y="561568"/>
                  </a:lnTo>
                  <a:lnTo>
                    <a:pt x="28787" y="520201"/>
                  </a:lnTo>
                  <a:lnTo>
                    <a:pt x="13821" y="477344"/>
                  </a:lnTo>
                  <a:lnTo>
                    <a:pt x="4249" y="433490"/>
                  </a:lnTo>
                  <a:lnTo>
                    <a:pt x="0" y="389131"/>
                  </a:lnTo>
                  <a:lnTo>
                    <a:pt x="1005" y="344761"/>
                  </a:lnTo>
                  <a:lnTo>
                    <a:pt x="7194" y="300872"/>
                  </a:lnTo>
                  <a:lnTo>
                    <a:pt x="18499" y="257957"/>
                  </a:lnTo>
                  <a:lnTo>
                    <a:pt x="34850" y="216508"/>
                  </a:lnTo>
                  <a:lnTo>
                    <a:pt x="56177" y="177019"/>
                  </a:lnTo>
                  <a:lnTo>
                    <a:pt x="82411" y="139982"/>
                  </a:lnTo>
                  <a:lnTo>
                    <a:pt x="113482" y="105889"/>
                  </a:lnTo>
                  <a:lnTo>
                    <a:pt x="149321" y="75234"/>
                  </a:lnTo>
                  <a:lnTo>
                    <a:pt x="188675" y="49253"/>
                  </a:lnTo>
                  <a:lnTo>
                    <a:pt x="230009" y="28809"/>
                  </a:lnTo>
                  <a:lnTo>
                    <a:pt x="272832" y="13831"/>
                  </a:lnTo>
                  <a:lnTo>
                    <a:pt x="316651" y="4251"/>
                  </a:lnTo>
                  <a:lnTo>
                    <a:pt x="360973" y="0"/>
                  </a:lnTo>
                  <a:lnTo>
                    <a:pt x="405307" y="1006"/>
                  </a:lnTo>
                  <a:lnTo>
                    <a:pt x="449160" y="7202"/>
                  </a:lnTo>
                  <a:lnTo>
                    <a:pt x="492040" y="18517"/>
                  </a:lnTo>
                  <a:lnTo>
                    <a:pt x="533454" y="34882"/>
                  </a:lnTo>
                  <a:lnTo>
                    <a:pt x="572912" y="56228"/>
                  </a:lnTo>
                  <a:lnTo>
                    <a:pt x="609919" y="82484"/>
                  </a:lnTo>
                  <a:lnTo>
                    <a:pt x="643984" y="113582"/>
                  </a:lnTo>
                  <a:lnTo>
                    <a:pt x="674615" y="149453"/>
                  </a:lnTo>
                  <a:lnTo>
                    <a:pt x="1921931" y="1808026"/>
                  </a:lnTo>
                  <a:lnTo>
                    <a:pt x="1947892" y="1847411"/>
                  </a:lnTo>
                  <a:lnTo>
                    <a:pt x="1968320" y="1888778"/>
                  </a:lnTo>
                  <a:lnTo>
                    <a:pt x="1983286" y="1931635"/>
                  </a:lnTo>
                  <a:lnTo>
                    <a:pt x="1992859" y="1975489"/>
                  </a:lnTo>
                  <a:lnTo>
                    <a:pt x="1997108" y="2019848"/>
                  </a:lnTo>
                  <a:lnTo>
                    <a:pt x="1996103" y="2064218"/>
                  </a:lnTo>
                  <a:lnTo>
                    <a:pt x="1989913" y="2108107"/>
                  </a:lnTo>
                  <a:lnTo>
                    <a:pt x="1978608" y="2151022"/>
                  </a:lnTo>
                  <a:lnTo>
                    <a:pt x="1962257" y="2192471"/>
                  </a:lnTo>
                  <a:lnTo>
                    <a:pt x="1940930" y="2231960"/>
                  </a:lnTo>
                  <a:lnTo>
                    <a:pt x="1914696" y="2268997"/>
                  </a:lnTo>
                  <a:lnTo>
                    <a:pt x="1883625" y="2303090"/>
                  </a:lnTo>
                  <a:lnTo>
                    <a:pt x="1847786" y="2333745"/>
                  </a:lnTo>
                  <a:lnTo>
                    <a:pt x="1808432" y="2359726"/>
                  </a:lnTo>
                  <a:lnTo>
                    <a:pt x="1767097" y="2380170"/>
                  </a:lnTo>
                  <a:lnTo>
                    <a:pt x="1724273" y="2395146"/>
                  </a:lnTo>
                  <a:lnTo>
                    <a:pt x="1680453" y="2404725"/>
                  </a:lnTo>
                  <a:lnTo>
                    <a:pt x="1636129" y="2408976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object 46"/>
            <p:cNvSpPr/>
            <p:nvPr/>
          </p:nvSpPr>
          <p:spPr>
            <a:xfrm>
              <a:off x="16389000" y="4125600"/>
              <a:ext cx="1136880" cy="1445400"/>
            </a:xfrm>
            <a:custGeom>
              <a:avLst/>
              <a:gdLst>
                <a:gd name="textAreaLeft" fmla="*/ 0 w 1136880"/>
                <a:gd name="textAreaRight" fmla="*/ 1137240 w 1136880"/>
                <a:gd name="textAreaTop" fmla="*/ 0 h 1445400"/>
                <a:gd name="textAreaBottom" fmla="*/ 1445760 h 1445400"/>
              </a:gdLst>
              <a:ahLst/>
              <a:rect l="textAreaLeft" t="textAreaTop" r="textAreaRight" b="textAreaBottom"/>
              <a:pathLst>
                <a:path w="1137284" h="1445895">
                  <a:moveTo>
                    <a:pt x="620382" y="81381"/>
                  </a:moveTo>
                  <a:lnTo>
                    <a:pt x="594575" y="47066"/>
                  </a:lnTo>
                  <a:lnTo>
                    <a:pt x="261366" y="0"/>
                  </a:lnTo>
                  <a:lnTo>
                    <a:pt x="249339" y="711"/>
                  </a:lnTo>
                  <a:lnTo>
                    <a:pt x="238887" y="5803"/>
                  </a:lnTo>
                  <a:lnTo>
                    <a:pt x="231089" y="14452"/>
                  </a:lnTo>
                  <a:lnTo>
                    <a:pt x="227076" y="25831"/>
                  </a:lnTo>
                  <a:lnTo>
                    <a:pt x="227787" y="37858"/>
                  </a:lnTo>
                  <a:lnTo>
                    <a:pt x="232892" y="48323"/>
                  </a:lnTo>
                  <a:lnTo>
                    <a:pt x="241528" y="56108"/>
                  </a:lnTo>
                  <a:lnTo>
                    <a:pt x="252895" y="60121"/>
                  </a:lnTo>
                  <a:lnTo>
                    <a:pt x="586092" y="107188"/>
                  </a:lnTo>
                  <a:lnTo>
                    <a:pt x="598119" y="106489"/>
                  </a:lnTo>
                  <a:lnTo>
                    <a:pt x="608584" y="101396"/>
                  </a:lnTo>
                  <a:lnTo>
                    <a:pt x="616369" y="92748"/>
                  </a:lnTo>
                  <a:lnTo>
                    <a:pt x="620382" y="81381"/>
                  </a:lnTo>
                  <a:close/>
                </a:path>
                <a:path w="1137284" h="1445895">
                  <a:moveTo>
                    <a:pt x="710158" y="200774"/>
                  </a:moveTo>
                  <a:lnTo>
                    <a:pt x="684352" y="166458"/>
                  </a:lnTo>
                  <a:lnTo>
                    <a:pt x="351167" y="119380"/>
                  </a:lnTo>
                  <a:lnTo>
                    <a:pt x="339128" y="120103"/>
                  </a:lnTo>
                  <a:lnTo>
                    <a:pt x="328663" y="125196"/>
                  </a:lnTo>
                  <a:lnTo>
                    <a:pt x="320878" y="133845"/>
                  </a:lnTo>
                  <a:lnTo>
                    <a:pt x="316877" y="145211"/>
                  </a:lnTo>
                  <a:lnTo>
                    <a:pt x="317588" y="157251"/>
                  </a:lnTo>
                  <a:lnTo>
                    <a:pt x="322668" y="167716"/>
                  </a:lnTo>
                  <a:lnTo>
                    <a:pt x="331317" y="175514"/>
                  </a:lnTo>
                  <a:lnTo>
                    <a:pt x="342684" y="179527"/>
                  </a:lnTo>
                  <a:lnTo>
                    <a:pt x="675881" y="226593"/>
                  </a:lnTo>
                  <a:lnTo>
                    <a:pt x="687908" y="225882"/>
                  </a:lnTo>
                  <a:lnTo>
                    <a:pt x="698373" y="220789"/>
                  </a:lnTo>
                  <a:lnTo>
                    <a:pt x="706158" y="212140"/>
                  </a:lnTo>
                  <a:lnTo>
                    <a:pt x="710158" y="200774"/>
                  </a:lnTo>
                  <a:close/>
                </a:path>
                <a:path w="1137284" h="1445895">
                  <a:moveTo>
                    <a:pt x="799960" y="320167"/>
                  </a:moveTo>
                  <a:lnTo>
                    <a:pt x="774153" y="285851"/>
                  </a:lnTo>
                  <a:lnTo>
                    <a:pt x="440944" y="238785"/>
                  </a:lnTo>
                  <a:lnTo>
                    <a:pt x="428917" y="239496"/>
                  </a:lnTo>
                  <a:lnTo>
                    <a:pt x="418465" y="244589"/>
                  </a:lnTo>
                  <a:lnTo>
                    <a:pt x="410667" y="253238"/>
                  </a:lnTo>
                  <a:lnTo>
                    <a:pt x="406654" y="264617"/>
                  </a:lnTo>
                  <a:lnTo>
                    <a:pt x="407377" y="276656"/>
                  </a:lnTo>
                  <a:lnTo>
                    <a:pt x="412457" y="287121"/>
                  </a:lnTo>
                  <a:lnTo>
                    <a:pt x="421106" y="294906"/>
                  </a:lnTo>
                  <a:lnTo>
                    <a:pt x="432460" y="298932"/>
                  </a:lnTo>
                  <a:lnTo>
                    <a:pt x="765683" y="345998"/>
                  </a:lnTo>
                  <a:lnTo>
                    <a:pt x="777697" y="345274"/>
                  </a:lnTo>
                  <a:lnTo>
                    <a:pt x="788162" y="340182"/>
                  </a:lnTo>
                  <a:lnTo>
                    <a:pt x="795947" y="331533"/>
                  </a:lnTo>
                  <a:lnTo>
                    <a:pt x="799960" y="320167"/>
                  </a:lnTo>
                  <a:close/>
                </a:path>
                <a:path w="1137284" h="1445895">
                  <a:moveTo>
                    <a:pt x="889749" y="439559"/>
                  </a:moveTo>
                  <a:lnTo>
                    <a:pt x="863942" y="405257"/>
                  </a:lnTo>
                  <a:lnTo>
                    <a:pt x="530733" y="358190"/>
                  </a:lnTo>
                  <a:lnTo>
                    <a:pt x="518706" y="358902"/>
                  </a:lnTo>
                  <a:lnTo>
                    <a:pt x="508254" y="363994"/>
                  </a:lnTo>
                  <a:lnTo>
                    <a:pt x="500468" y="372643"/>
                  </a:lnTo>
                  <a:lnTo>
                    <a:pt x="496455" y="384009"/>
                  </a:lnTo>
                  <a:lnTo>
                    <a:pt x="497166" y="396049"/>
                  </a:lnTo>
                  <a:lnTo>
                    <a:pt x="502259" y="406501"/>
                  </a:lnTo>
                  <a:lnTo>
                    <a:pt x="510895" y="414299"/>
                  </a:lnTo>
                  <a:lnTo>
                    <a:pt x="522249" y="418312"/>
                  </a:lnTo>
                  <a:lnTo>
                    <a:pt x="855459" y="465378"/>
                  </a:lnTo>
                  <a:lnTo>
                    <a:pt x="867486" y="464667"/>
                  </a:lnTo>
                  <a:lnTo>
                    <a:pt x="877951" y="459574"/>
                  </a:lnTo>
                  <a:lnTo>
                    <a:pt x="885736" y="450926"/>
                  </a:lnTo>
                  <a:lnTo>
                    <a:pt x="889749" y="439559"/>
                  </a:lnTo>
                  <a:close/>
                </a:path>
                <a:path w="1137284" h="1445895">
                  <a:moveTo>
                    <a:pt x="979525" y="558952"/>
                  </a:moveTo>
                  <a:lnTo>
                    <a:pt x="953731" y="524649"/>
                  </a:lnTo>
                  <a:lnTo>
                    <a:pt x="620534" y="477570"/>
                  </a:lnTo>
                  <a:lnTo>
                    <a:pt x="608495" y="478294"/>
                  </a:lnTo>
                  <a:lnTo>
                    <a:pt x="598030" y="483387"/>
                  </a:lnTo>
                  <a:lnTo>
                    <a:pt x="590245" y="492036"/>
                  </a:lnTo>
                  <a:lnTo>
                    <a:pt x="586244" y="503402"/>
                  </a:lnTo>
                  <a:lnTo>
                    <a:pt x="586955" y="515442"/>
                  </a:lnTo>
                  <a:lnTo>
                    <a:pt x="592035" y="525907"/>
                  </a:lnTo>
                  <a:lnTo>
                    <a:pt x="600684" y="533692"/>
                  </a:lnTo>
                  <a:lnTo>
                    <a:pt x="612051" y="537718"/>
                  </a:lnTo>
                  <a:lnTo>
                    <a:pt x="945248" y="584784"/>
                  </a:lnTo>
                  <a:lnTo>
                    <a:pt x="957275" y="584073"/>
                  </a:lnTo>
                  <a:lnTo>
                    <a:pt x="967727" y="578980"/>
                  </a:lnTo>
                  <a:lnTo>
                    <a:pt x="975512" y="570331"/>
                  </a:lnTo>
                  <a:lnTo>
                    <a:pt x="979525" y="558952"/>
                  </a:lnTo>
                  <a:close/>
                </a:path>
                <a:path w="1137284" h="1445895">
                  <a:moveTo>
                    <a:pt x="1137158" y="1345171"/>
                  </a:moveTo>
                  <a:lnTo>
                    <a:pt x="134416" y="11798"/>
                  </a:lnTo>
                  <a:lnTo>
                    <a:pt x="132232" y="8902"/>
                  </a:lnTo>
                  <a:lnTo>
                    <a:pt x="128117" y="8318"/>
                  </a:lnTo>
                  <a:lnTo>
                    <a:pt x="571" y="104368"/>
                  </a:lnTo>
                  <a:lnTo>
                    <a:pt x="0" y="108483"/>
                  </a:lnTo>
                  <a:lnTo>
                    <a:pt x="1004925" y="1444790"/>
                  </a:lnTo>
                  <a:lnTo>
                    <a:pt x="1009040" y="1445361"/>
                  </a:lnTo>
                  <a:lnTo>
                    <a:pt x="1136586" y="1349286"/>
                  </a:lnTo>
                  <a:lnTo>
                    <a:pt x="1137158" y="1345171"/>
                  </a:lnTo>
                  <a:close/>
                </a:path>
              </a:pathLst>
            </a:custGeom>
            <a:solidFill>
              <a:srgbClr val="ffd3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object 47"/>
            <p:cNvSpPr/>
            <p:nvPr/>
          </p:nvSpPr>
          <p:spPr>
            <a:xfrm>
              <a:off x="17212320" y="5057640"/>
              <a:ext cx="584640" cy="585000"/>
            </a:xfrm>
            <a:custGeom>
              <a:avLst/>
              <a:gdLst>
                <a:gd name="textAreaLeft" fmla="*/ 0 w 584640"/>
                <a:gd name="textAreaRight" fmla="*/ 585000 w 584640"/>
                <a:gd name="textAreaTop" fmla="*/ 0 h 585000"/>
                <a:gd name="textAreaBottom" fmla="*/ 585360 h 585000"/>
              </a:gdLst>
              <a:ahLst/>
              <a:rect l="textAreaLeft" t="textAreaTop" r="textAreaRight" b="textAreaBottom"/>
              <a:pathLst>
                <a:path w="584834" h="585470">
                  <a:moveTo>
                    <a:pt x="296295" y="585195"/>
                  </a:moveTo>
                  <a:lnTo>
                    <a:pt x="251502" y="582329"/>
                  </a:lnTo>
                  <a:lnTo>
                    <a:pt x="207667" y="572675"/>
                  </a:lnTo>
                  <a:lnTo>
                    <a:pt x="165634" y="556351"/>
                  </a:lnTo>
                  <a:lnTo>
                    <a:pt x="126244" y="533477"/>
                  </a:lnTo>
                  <a:lnTo>
                    <a:pt x="90341" y="504172"/>
                  </a:lnTo>
                  <a:lnTo>
                    <a:pt x="58768" y="468554"/>
                  </a:lnTo>
                  <a:lnTo>
                    <a:pt x="33305" y="428330"/>
                  </a:lnTo>
                  <a:lnTo>
                    <a:pt x="15102" y="385689"/>
                  </a:lnTo>
                  <a:lnTo>
                    <a:pt x="4040" y="341475"/>
                  </a:lnTo>
                  <a:lnTo>
                    <a:pt x="0" y="296532"/>
                  </a:lnTo>
                  <a:lnTo>
                    <a:pt x="2862" y="251703"/>
                  </a:lnTo>
                  <a:lnTo>
                    <a:pt x="12507" y="207833"/>
                  </a:lnTo>
                  <a:lnTo>
                    <a:pt x="28818" y="165764"/>
                  </a:lnTo>
                  <a:lnTo>
                    <a:pt x="51674" y="126342"/>
                  </a:lnTo>
                  <a:lnTo>
                    <a:pt x="80956" y="90410"/>
                  </a:lnTo>
                  <a:lnTo>
                    <a:pt x="116546" y="58812"/>
                  </a:lnTo>
                  <a:lnTo>
                    <a:pt x="156743" y="33330"/>
                  </a:lnTo>
                  <a:lnTo>
                    <a:pt x="199353" y="15113"/>
                  </a:lnTo>
                  <a:lnTo>
                    <a:pt x="243534" y="4043"/>
                  </a:lnTo>
                  <a:lnTo>
                    <a:pt x="288443" y="0"/>
                  </a:lnTo>
                  <a:lnTo>
                    <a:pt x="333237" y="2865"/>
                  </a:lnTo>
                  <a:lnTo>
                    <a:pt x="377074" y="12520"/>
                  </a:lnTo>
                  <a:lnTo>
                    <a:pt x="419109" y="28845"/>
                  </a:lnTo>
                  <a:lnTo>
                    <a:pt x="458502" y="51721"/>
                  </a:lnTo>
                  <a:lnTo>
                    <a:pt x="494409" y="81030"/>
                  </a:lnTo>
                  <a:lnTo>
                    <a:pt x="525986" y="116652"/>
                  </a:lnTo>
                  <a:lnTo>
                    <a:pt x="551444" y="156875"/>
                  </a:lnTo>
                  <a:lnTo>
                    <a:pt x="569644" y="199515"/>
                  </a:lnTo>
                  <a:lnTo>
                    <a:pt x="580703" y="243728"/>
                  </a:lnTo>
                  <a:lnTo>
                    <a:pt x="584741" y="288670"/>
                  </a:lnTo>
                  <a:lnTo>
                    <a:pt x="581878" y="333497"/>
                  </a:lnTo>
                  <a:lnTo>
                    <a:pt x="572231" y="377367"/>
                  </a:lnTo>
                  <a:lnTo>
                    <a:pt x="555920" y="419435"/>
                  </a:lnTo>
                  <a:lnTo>
                    <a:pt x="533064" y="458858"/>
                  </a:lnTo>
                  <a:lnTo>
                    <a:pt x="503781" y="494792"/>
                  </a:lnTo>
                  <a:lnTo>
                    <a:pt x="468191" y="526394"/>
                  </a:lnTo>
                  <a:lnTo>
                    <a:pt x="427995" y="551872"/>
                  </a:lnTo>
                  <a:lnTo>
                    <a:pt x="385385" y="570085"/>
                  </a:lnTo>
                  <a:lnTo>
                    <a:pt x="341204" y="581153"/>
                  </a:lnTo>
                  <a:lnTo>
                    <a:pt x="296295" y="5851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2" name="object 48"/>
            <p:cNvSpPr/>
            <p:nvPr/>
          </p:nvSpPr>
          <p:spPr>
            <a:xfrm>
              <a:off x="17286120" y="5131800"/>
              <a:ext cx="437040" cy="437040"/>
            </a:xfrm>
            <a:custGeom>
              <a:avLst/>
              <a:gdLst>
                <a:gd name="textAreaLeft" fmla="*/ 0 w 437040"/>
                <a:gd name="textAreaRight" fmla="*/ 437400 w 437040"/>
                <a:gd name="textAreaTop" fmla="*/ 0 h 437040"/>
                <a:gd name="textAreaBottom" fmla="*/ 437400 h 437040"/>
              </a:gdLst>
              <a:ahLst/>
              <a:rect l="textAreaLeft" t="textAreaTop" r="textAreaRight" b="textAreaBottom"/>
              <a:pathLst>
                <a:path w="437515" h="437514">
                  <a:moveTo>
                    <a:pt x="218780" y="437372"/>
                  </a:moveTo>
                  <a:lnTo>
                    <a:pt x="169445" y="431778"/>
                  </a:lnTo>
                  <a:lnTo>
                    <a:pt x="122450" y="415190"/>
                  </a:lnTo>
                  <a:lnTo>
                    <a:pt x="79857" y="387900"/>
                  </a:lnTo>
                  <a:lnTo>
                    <a:pt x="43726" y="350199"/>
                  </a:lnTo>
                  <a:lnTo>
                    <a:pt x="21106" y="313017"/>
                  </a:lnTo>
                  <a:lnTo>
                    <a:pt x="6441" y="272740"/>
                  </a:lnTo>
                  <a:lnTo>
                    <a:pt x="0" y="230369"/>
                  </a:lnTo>
                  <a:lnTo>
                    <a:pt x="2050" y="186905"/>
                  </a:lnTo>
                  <a:lnTo>
                    <a:pt x="12350" y="145175"/>
                  </a:lnTo>
                  <a:lnTo>
                    <a:pt x="30282" y="106811"/>
                  </a:lnTo>
                  <a:lnTo>
                    <a:pt x="55324" y="72686"/>
                  </a:lnTo>
                  <a:lnTo>
                    <a:pt x="86956" y="43679"/>
                  </a:lnTo>
                  <a:lnTo>
                    <a:pt x="123861" y="21153"/>
                  </a:lnTo>
                  <a:lnTo>
                    <a:pt x="163889" y="6515"/>
                  </a:lnTo>
                  <a:lnTo>
                    <a:pt x="205978" y="0"/>
                  </a:lnTo>
                  <a:lnTo>
                    <a:pt x="249066" y="1837"/>
                  </a:lnTo>
                  <a:lnTo>
                    <a:pt x="291022" y="11999"/>
                  </a:lnTo>
                  <a:lnTo>
                    <a:pt x="329631" y="29920"/>
                  </a:lnTo>
                  <a:lnTo>
                    <a:pt x="337085" y="35373"/>
                  </a:lnTo>
                  <a:lnTo>
                    <a:pt x="218086" y="35373"/>
                  </a:lnTo>
                  <a:lnTo>
                    <a:pt x="188843" y="37736"/>
                  </a:lnTo>
                  <a:lnTo>
                    <a:pt x="133562" y="56292"/>
                  </a:lnTo>
                  <a:lnTo>
                    <a:pt x="81967" y="96524"/>
                  </a:lnTo>
                  <a:lnTo>
                    <a:pt x="46018" y="157173"/>
                  </a:lnTo>
                  <a:lnTo>
                    <a:pt x="35689" y="228442"/>
                  </a:lnTo>
                  <a:lnTo>
                    <a:pt x="41071" y="263893"/>
                  </a:lnTo>
                  <a:lnTo>
                    <a:pt x="72293" y="328691"/>
                  </a:lnTo>
                  <a:lnTo>
                    <a:pt x="106744" y="363613"/>
                  </a:lnTo>
                  <a:lnTo>
                    <a:pt x="147784" y="387443"/>
                  </a:lnTo>
                  <a:lnTo>
                    <a:pt x="192947" y="399835"/>
                  </a:lnTo>
                  <a:lnTo>
                    <a:pt x="239767" y="400443"/>
                  </a:lnTo>
                  <a:lnTo>
                    <a:pt x="338954" y="400443"/>
                  </a:lnTo>
                  <a:lnTo>
                    <a:pt x="319357" y="412818"/>
                  </a:lnTo>
                  <a:lnTo>
                    <a:pt x="286818" y="426523"/>
                  </a:lnTo>
                  <a:lnTo>
                    <a:pt x="253068" y="434676"/>
                  </a:lnTo>
                  <a:lnTo>
                    <a:pt x="218780" y="437372"/>
                  </a:lnTo>
                  <a:close/>
                </a:path>
                <a:path w="437515" h="437514">
                  <a:moveTo>
                    <a:pt x="338954" y="400443"/>
                  </a:moveTo>
                  <a:lnTo>
                    <a:pt x="239767" y="400443"/>
                  </a:lnTo>
                  <a:lnTo>
                    <a:pt x="285779" y="388922"/>
                  </a:lnTo>
                  <a:lnTo>
                    <a:pt x="328517" y="364924"/>
                  </a:lnTo>
                  <a:lnTo>
                    <a:pt x="375974" y="312077"/>
                  </a:lnTo>
                  <a:lnTo>
                    <a:pt x="399587" y="245059"/>
                  </a:lnTo>
                  <a:lnTo>
                    <a:pt x="401283" y="208686"/>
                  </a:lnTo>
                  <a:lnTo>
                    <a:pt x="395896" y="173233"/>
                  </a:lnTo>
                  <a:lnTo>
                    <a:pt x="364705" y="108417"/>
                  </a:lnTo>
                  <a:lnTo>
                    <a:pt x="311490" y="60715"/>
                  </a:lnTo>
                  <a:lnTo>
                    <a:pt x="244041" y="37210"/>
                  </a:lnTo>
                  <a:lnTo>
                    <a:pt x="218086" y="35373"/>
                  </a:lnTo>
                  <a:lnTo>
                    <a:pt x="337085" y="35373"/>
                  </a:lnTo>
                  <a:lnTo>
                    <a:pt x="393272" y="86926"/>
                  </a:lnTo>
                  <a:lnTo>
                    <a:pt x="415871" y="124108"/>
                  </a:lnTo>
                  <a:lnTo>
                    <a:pt x="430526" y="164383"/>
                  </a:lnTo>
                  <a:lnTo>
                    <a:pt x="436973" y="206749"/>
                  </a:lnTo>
                  <a:lnTo>
                    <a:pt x="434948" y="250204"/>
                  </a:lnTo>
                  <a:lnTo>
                    <a:pt x="424643" y="291943"/>
                  </a:lnTo>
                  <a:lnTo>
                    <a:pt x="406700" y="330315"/>
                  </a:lnTo>
                  <a:lnTo>
                    <a:pt x="381646" y="364446"/>
                  </a:lnTo>
                  <a:lnTo>
                    <a:pt x="350009" y="393463"/>
                  </a:lnTo>
                  <a:lnTo>
                    <a:pt x="338954" y="400443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3" name="object 49"/>
            <p:cNvSpPr/>
            <p:nvPr/>
          </p:nvSpPr>
          <p:spPr>
            <a:xfrm>
              <a:off x="15969600" y="3404160"/>
              <a:ext cx="584640" cy="585000"/>
            </a:xfrm>
            <a:custGeom>
              <a:avLst/>
              <a:gdLst>
                <a:gd name="textAreaLeft" fmla="*/ 0 w 584640"/>
                <a:gd name="textAreaRight" fmla="*/ 585000 w 584640"/>
                <a:gd name="textAreaTop" fmla="*/ 0 h 585000"/>
                <a:gd name="textAreaBottom" fmla="*/ 585360 h 585000"/>
              </a:gdLst>
              <a:ahLst/>
              <a:rect l="textAreaLeft" t="textAreaTop" r="textAreaRight" b="textAreaBottom"/>
              <a:pathLst>
                <a:path w="584834" h="585470">
                  <a:moveTo>
                    <a:pt x="296295" y="585195"/>
                  </a:moveTo>
                  <a:lnTo>
                    <a:pt x="251502" y="582329"/>
                  </a:lnTo>
                  <a:lnTo>
                    <a:pt x="207667" y="572675"/>
                  </a:lnTo>
                  <a:lnTo>
                    <a:pt x="165634" y="556351"/>
                  </a:lnTo>
                  <a:lnTo>
                    <a:pt x="126244" y="533477"/>
                  </a:lnTo>
                  <a:lnTo>
                    <a:pt x="90341" y="504172"/>
                  </a:lnTo>
                  <a:lnTo>
                    <a:pt x="58768" y="468554"/>
                  </a:lnTo>
                  <a:lnTo>
                    <a:pt x="33305" y="428326"/>
                  </a:lnTo>
                  <a:lnTo>
                    <a:pt x="15102" y="385683"/>
                  </a:lnTo>
                  <a:lnTo>
                    <a:pt x="4040" y="341468"/>
                  </a:lnTo>
                  <a:lnTo>
                    <a:pt x="0" y="296525"/>
                  </a:lnTo>
                  <a:lnTo>
                    <a:pt x="2862" y="251697"/>
                  </a:lnTo>
                  <a:lnTo>
                    <a:pt x="12507" y="207828"/>
                  </a:lnTo>
                  <a:lnTo>
                    <a:pt x="28818" y="165761"/>
                  </a:lnTo>
                  <a:lnTo>
                    <a:pt x="51674" y="126341"/>
                  </a:lnTo>
                  <a:lnTo>
                    <a:pt x="80956" y="90410"/>
                  </a:lnTo>
                  <a:lnTo>
                    <a:pt x="116546" y="58812"/>
                  </a:lnTo>
                  <a:lnTo>
                    <a:pt x="156739" y="33330"/>
                  </a:lnTo>
                  <a:lnTo>
                    <a:pt x="199346" y="15113"/>
                  </a:lnTo>
                  <a:lnTo>
                    <a:pt x="243526" y="4043"/>
                  </a:lnTo>
                  <a:lnTo>
                    <a:pt x="288435" y="0"/>
                  </a:lnTo>
                  <a:lnTo>
                    <a:pt x="333229" y="2865"/>
                  </a:lnTo>
                  <a:lnTo>
                    <a:pt x="377065" y="12520"/>
                  </a:lnTo>
                  <a:lnTo>
                    <a:pt x="419101" y="28845"/>
                  </a:lnTo>
                  <a:lnTo>
                    <a:pt x="458492" y="51721"/>
                  </a:lnTo>
                  <a:lnTo>
                    <a:pt x="494396" y="81030"/>
                  </a:lnTo>
                  <a:lnTo>
                    <a:pt x="525970" y="116652"/>
                  </a:lnTo>
                  <a:lnTo>
                    <a:pt x="551432" y="156875"/>
                  </a:lnTo>
                  <a:lnTo>
                    <a:pt x="569635" y="199515"/>
                  </a:lnTo>
                  <a:lnTo>
                    <a:pt x="580697" y="243728"/>
                  </a:lnTo>
                  <a:lnTo>
                    <a:pt x="584738" y="288670"/>
                  </a:lnTo>
                  <a:lnTo>
                    <a:pt x="581876" y="333497"/>
                  </a:lnTo>
                  <a:lnTo>
                    <a:pt x="572230" y="377367"/>
                  </a:lnTo>
                  <a:lnTo>
                    <a:pt x="555920" y="419435"/>
                  </a:lnTo>
                  <a:lnTo>
                    <a:pt x="533064" y="458858"/>
                  </a:lnTo>
                  <a:lnTo>
                    <a:pt x="503781" y="494792"/>
                  </a:lnTo>
                  <a:lnTo>
                    <a:pt x="468191" y="526394"/>
                  </a:lnTo>
                  <a:lnTo>
                    <a:pt x="427995" y="551872"/>
                  </a:lnTo>
                  <a:lnTo>
                    <a:pt x="385385" y="570085"/>
                  </a:lnTo>
                  <a:lnTo>
                    <a:pt x="341204" y="581153"/>
                  </a:lnTo>
                  <a:lnTo>
                    <a:pt x="296295" y="5851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object 50"/>
            <p:cNvSpPr/>
            <p:nvPr/>
          </p:nvSpPr>
          <p:spPr>
            <a:xfrm>
              <a:off x="16024680" y="3459240"/>
              <a:ext cx="1841040" cy="2247480"/>
            </a:xfrm>
            <a:custGeom>
              <a:avLst/>
              <a:gdLst>
                <a:gd name="textAreaLeft" fmla="*/ 0 w 1841040"/>
                <a:gd name="textAreaRight" fmla="*/ 1841400 w 1841040"/>
                <a:gd name="textAreaTop" fmla="*/ 0 h 2247480"/>
                <a:gd name="textAreaBottom" fmla="*/ 2247840 h 2247480"/>
              </a:gdLst>
              <a:ahLst/>
              <a:rect l="textAreaLeft" t="textAreaTop" r="textAreaRight" b="textAreaBottom"/>
              <a:pathLst>
                <a:path w="1841500" h="2247900">
                  <a:moveTo>
                    <a:pt x="474408" y="225056"/>
                  </a:moveTo>
                  <a:lnTo>
                    <a:pt x="467652" y="179616"/>
                  </a:lnTo>
                  <a:lnTo>
                    <a:pt x="451891" y="135636"/>
                  </a:lnTo>
                  <a:lnTo>
                    <a:pt x="426974" y="94462"/>
                  </a:lnTo>
                  <a:lnTo>
                    <a:pt x="394335" y="59093"/>
                  </a:lnTo>
                  <a:lnTo>
                    <a:pt x="356463" y="31775"/>
                  </a:lnTo>
                  <a:lnTo>
                    <a:pt x="314706" y="12700"/>
                  </a:lnTo>
                  <a:lnTo>
                    <a:pt x="270408" y="2044"/>
                  </a:lnTo>
                  <a:lnTo>
                    <a:pt x="224878" y="0"/>
                  </a:lnTo>
                  <a:lnTo>
                    <a:pt x="179476" y="6769"/>
                  </a:lnTo>
                  <a:lnTo>
                    <a:pt x="135534" y="22542"/>
                  </a:lnTo>
                  <a:lnTo>
                    <a:pt x="94386" y="47498"/>
                  </a:lnTo>
                  <a:lnTo>
                    <a:pt x="59042" y="80149"/>
                  </a:lnTo>
                  <a:lnTo>
                    <a:pt x="31750" y="118046"/>
                  </a:lnTo>
                  <a:lnTo>
                    <a:pt x="12687" y="159842"/>
                  </a:lnTo>
                  <a:lnTo>
                    <a:pt x="2032" y="204177"/>
                  </a:lnTo>
                  <a:lnTo>
                    <a:pt x="0" y="249732"/>
                  </a:lnTo>
                  <a:lnTo>
                    <a:pt x="6769" y="295173"/>
                  </a:lnTo>
                  <a:lnTo>
                    <a:pt x="22517" y="339153"/>
                  </a:lnTo>
                  <a:lnTo>
                    <a:pt x="47447" y="380339"/>
                  </a:lnTo>
                  <a:lnTo>
                    <a:pt x="80086" y="415696"/>
                  </a:lnTo>
                  <a:lnTo>
                    <a:pt x="117957" y="443026"/>
                  </a:lnTo>
                  <a:lnTo>
                    <a:pt x="159702" y="462102"/>
                  </a:lnTo>
                  <a:lnTo>
                    <a:pt x="204012" y="472757"/>
                  </a:lnTo>
                  <a:lnTo>
                    <a:pt x="249542" y="474789"/>
                  </a:lnTo>
                  <a:lnTo>
                    <a:pt x="294944" y="468020"/>
                  </a:lnTo>
                  <a:lnTo>
                    <a:pt x="338886" y="452259"/>
                  </a:lnTo>
                  <a:lnTo>
                    <a:pt x="380034" y="427304"/>
                  </a:lnTo>
                  <a:lnTo>
                    <a:pt x="415378" y="394639"/>
                  </a:lnTo>
                  <a:lnTo>
                    <a:pt x="442671" y="356743"/>
                  </a:lnTo>
                  <a:lnTo>
                    <a:pt x="461733" y="314960"/>
                  </a:lnTo>
                  <a:lnTo>
                    <a:pt x="472376" y="270611"/>
                  </a:lnTo>
                  <a:lnTo>
                    <a:pt x="474408" y="225056"/>
                  </a:lnTo>
                  <a:close/>
                </a:path>
                <a:path w="1841500" h="2247900">
                  <a:moveTo>
                    <a:pt x="1840877" y="1891880"/>
                  </a:moveTo>
                  <a:lnTo>
                    <a:pt x="1838299" y="1845068"/>
                  </a:lnTo>
                  <a:lnTo>
                    <a:pt x="1829676" y="1799336"/>
                  </a:lnTo>
                  <a:lnTo>
                    <a:pt x="1815147" y="1755140"/>
                  </a:lnTo>
                  <a:lnTo>
                    <a:pt x="1794840" y="1712976"/>
                  </a:lnTo>
                  <a:lnTo>
                    <a:pt x="1768881" y="1673326"/>
                  </a:lnTo>
                  <a:lnTo>
                    <a:pt x="1754263" y="1664716"/>
                  </a:lnTo>
                  <a:lnTo>
                    <a:pt x="1745830" y="1665173"/>
                  </a:lnTo>
                  <a:lnTo>
                    <a:pt x="1737995" y="1668970"/>
                  </a:lnTo>
                  <a:lnTo>
                    <a:pt x="1732153" y="1675523"/>
                  </a:lnTo>
                  <a:lnTo>
                    <a:pt x="1729384" y="1683524"/>
                  </a:lnTo>
                  <a:lnTo>
                    <a:pt x="1729828" y="1691982"/>
                  </a:lnTo>
                  <a:lnTo>
                    <a:pt x="1733613" y="1699895"/>
                  </a:lnTo>
                  <a:lnTo>
                    <a:pt x="1758797" y="1739049"/>
                  </a:lnTo>
                  <a:lnTo>
                    <a:pt x="1777530" y="1780451"/>
                  </a:lnTo>
                  <a:lnTo>
                    <a:pt x="1789899" y="1823402"/>
                  </a:lnTo>
                  <a:lnTo>
                    <a:pt x="1796008" y="1867230"/>
                  </a:lnTo>
                  <a:lnTo>
                    <a:pt x="1795945" y="1911223"/>
                  </a:lnTo>
                  <a:lnTo>
                    <a:pt x="1789811" y="1954720"/>
                  </a:lnTo>
                  <a:lnTo>
                    <a:pt x="1777720" y="1997024"/>
                  </a:lnTo>
                  <a:lnTo>
                    <a:pt x="1759737" y="2037448"/>
                  </a:lnTo>
                  <a:lnTo>
                    <a:pt x="1735988" y="2075294"/>
                  </a:lnTo>
                  <a:lnTo>
                    <a:pt x="1706549" y="2109901"/>
                  </a:lnTo>
                  <a:lnTo>
                    <a:pt x="1671523" y="2140559"/>
                  </a:lnTo>
                  <a:lnTo>
                    <a:pt x="1632369" y="2165743"/>
                  </a:lnTo>
                  <a:lnTo>
                    <a:pt x="1590979" y="2184476"/>
                  </a:lnTo>
                  <a:lnTo>
                    <a:pt x="1548041" y="2196846"/>
                  </a:lnTo>
                  <a:lnTo>
                    <a:pt x="1504238" y="2202942"/>
                  </a:lnTo>
                  <a:lnTo>
                    <a:pt x="1460271" y="2202865"/>
                  </a:lnTo>
                  <a:lnTo>
                    <a:pt x="1416812" y="2196731"/>
                  </a:lnTo>
                  <a:lnTo>
                    <a:pt x="1374546" y="2184603"/>
                  </a:lnTo>
                  <a:lnTo>
                    <a:pt x="1334160" y="2166620"/>
                  </a:lnTo>
                  <a:lnTo>
                    <a:pt x="1296339" y="2142845"/>
                  </a:lnTo>
                  <a:lnTo>
                    <a:pt x="1261783" y="2113394"/>
                  </a:lnTo>
                  <a:lnTo>
                    <a:pt x="1231163" y="2078355"/>
                  </a:lnTo>
                  <a:lnTo>
                    <a:pt x="1224597" y="2072487"/>
                  </a:lnTo>
                  <a:lnTo>
                    <a:pt x="1191679" y="2088540"/>
                  </a:lnTo>
                  <a:lnTo>
                    <a:pt x="1192123" y="2096985"/>
                  </a:lnTo>
                  <a:lnTo>
                    <a:pt x="1228255" y="2142286"/>
                  </a:lnTo>
                  <a:lnTo>
                    <a:pt x="1264526" y="2174163"/>
                  </a:lnTo>
                  <a:lnTo>
                    <a:pt x="1304099" y="2200452"/>
                  </a:lnTo>
                  <a:lnTo>
                    <a:pt x="1346352" y="2221052"/>
                  </a:lnTo>
                  <a:lnTo>
                    <a:pt x="1390650" y="2235873"/>
                  </a:lnTo>
                  <a:lnTo>
                    <a:pt x="1436357" y="2244826"/>
                  </a:lnTo>
                  <a:lnTo>
                    <a:pt x="1482852" y="2247836"/>
                  </a:lnTo>
                  <a:lnTo>
                    <a:pt x="1527860" y="2245004"/>
                  </a:lnTo>
                  <a:lnTo>
                    <a:pt x="1572450" y="2236457"/>
                  </a:lnTo>
                  <a:lnTo>
                    <a:pt x="1616049" y="2222144"/>
                  </a:lnTo>
                  <a:lnTo>
                    <a:pt x="1658099" y="2201964"/>
                  </a:lnTo>
                  <a:lnTo>
                    <a:pt x="1698028" y="2175853"/>
                  </a:lnTo>
                  <a:lnTo>
                    <a:pt x="1733956" y="2144928"/>
                  </a:lnTo>
                  <a:lnTo>
                    <a:pt x="1765134" y="2110028"/>
                  </a:lnTo>
                  <a:lnTo>
                    <a:pt x="1791309" y="2071585"/>
                  </a:lnTo>
                  <a:lnTo>
                    <a:pt x="1812226" y="2030018"/>
                  </a:lnTo>
                  <a:lnTo>
                    <a:pt x="1827644" y="1985772"/>
                  </a:lnTo>
                  <a:lnTo>
                    <a:pt x="1837309" y="1939264"/>
                  </a:lnTo>
                  <a:lnTo>
                    <a:pt x="1840877" y="1891880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25" name="object 51" descr=""/>
            <p:cNvPicPr/>
            <p:nvPr/>
          </p:nvPicPr>
          <p:blipFill>
            <a:blip r:embed="rId7"/>
            <a:stretch/>
          </p:blipFill>
          <p:spPr>
            <a:xfrm>
              <a:off x="16144560" y="3579120"/>
              <a:ext cx="234360" cy="234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6" name="object 52"/>
          <p:cNvSpPr/>
          <p:nvPr/>
        </p:nvSpPr>
        <p:spPr>
          <a:xfrm>
            <a:off x="15789240" y="6564240"/>
            <a:ext cx="2498400" cy="141840"/>
          </a:xfrm>
          <a:custGeom>
            <a:avLst/>
            <a:gdLst>
              <a:gd name="textAreaLeft" fmla="*/ 0 w 2498400"/>
              <a:gd name="textAreaRight" fmla="*/ 2498760 w 2498400"/>
              <a:gd name="textAreaTop" fmla="*/ 0 h 141840"/>
              <a:gd name="textAreaBottom" fmla="*/ 142200 h 141840"/>
            </a:gdLst>
            <a:ahLst/>
            <a:rect l="textAreaLeft" t="textAreaTop" r="textAreaRight" b="textAreaBottom"/>
            <a:pathLst>
              <a:path w="2498725" h="142240">
                <a:moveTo>
                  <a:pt x="2498606" y="141803"/>
                </a:moveTo>
                <a:lnTo>
                  <a:pt x="0" y="141803"/>
                </a:lnTo>
                <a:lnTo>
                  <a:pt x="0" y="4847"/>
                </a:lnTo>
                <a:lnTo>
                  <a:pt x="4843" y="0"/>
                </a:lnTo>
                <a:lnTo>
                  <a:pt x="2498606" y="0"/>
                </a:lnTo>
                <a:lnTo>
                  <a:pt x="2498606" y="141803"/>
                </a:lnTo>
                <a:close/>
              </a:path>
            </a:pathLst>
          </a:custGeom>
          <a:solidFill>
            <a:srgbClr val="1c17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7" name="object 53" descr=""/>
          <p:cNvPicPr/>
          <p:nvPr/>
        </p:nvPicPr>
        <p:blipFill>
          <a:blip r:embed="rId8"/>
          <a:stretch/>
        </p:blipFill>
        <p:spPr>
          <a:xfrm>
            <a:off x="15503760" y="3945960"/>
            <a:ext cx="338760" cy="290520"/>
          </a:xfrm>
          <a:prstGeom prst="rect">
            <a:avLst/>
          </a:prstGeom>
          <a:ln w="0">
            <a:noFill/>
          </a:ln>
        </p:spPr>
      </p:pic>
      <p:pic>
        <p:nvPicPr>
          <p:cNvPr id="428" name="object 54" descr=""/>
          <p:cNvPicPr/>
          <p:nvPr/>
        </p:nvPicPr>
        <p:blipFill>
          <a:blip r:embed="rId9"/>
          <a:stretch/>
        </p:blipFill>
        <p:spPr>
          <a:xfrm>
            <a:off x="16211160" y="4512960"/>
            <a:ext cx="2076480" cy="1988280"/>
          </a:xfrm>
          <a:prstGeom prst="rect">
            <a:avLst/>
          </a:prstGeom>
          <a:ln w="0">
            <a:noFill/>
          </a:ln>
        </p:spPr>
      </p:pic>
      <p:pic>
        <p:nvPicPr>
          <p:cNvPr id="429" name="object 55" descr=""/>
          <p:cNvPicPr/>
          <p:nvPr/>
        </p:nvPicPr>
        <p:blipFill>
          <a:blip r:embed="rId10"/>
          <a:stretch/>
        </p:blipFill>
        <p:spPr>
          <a:xfrm>
            <a:off x="0" y="3338640"/>
            <a:ext cx="13201200" cy="3714480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898520" y="141840"/>
            <a:ext cx="49208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483" strike="noStrike">
                <a:solidFill>
                  <a:srgbClr val="ffffff"/>
                </a:solidFill>
                <a:latin typeface="Trebuchet MS"/>
              </a:rPr>
              <a:t>Methodology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object 2"/>
          <p:cNvSpPr/>
          <p:nvPr/>
        </p:nvSpPr>
        <p:spPr>
          <a:xfrm>
            <a:off x="13559040" y="1460160"/>
            <a:ext cx="4728960" cy="7706520"/>
          </a:xfrm>
          <a:custGeom>
            <a:avLst/>
            <a:gdLst>
              <a:gd name="textAreaLeft" fmla="*/ 0 w 4728960"/>
              <a:gd name="textAreaRight" fmla="*/ 4729320 w 4728960"/>
              <a:gd name="textAreaTop" fmla="*/ 0 h 7706520"/>
              <a:gd name="textAreaBottom" fmla="*/ 7706880 h 7706520"/>
            </a:gdLst>
            <a:ahLst/>
            <a:rect l="textAreaLeft" t="textAreaTop" r="textAreaRight" b="textAreaBottom"/>
            <a:pathLst>
              <a:path w="4729480" h="7706995">
                <a:moveTo>
                  <a:pt x="4729083" y="824793"/>
                </a:moveTo>
                <a:lnTo>
                  <a:pt x="4729083" y="6881900"/>
                </a:lnTo>
                <a:lnTo>
                  <a:pt x="3311469" y="7706694"/>
                </a:lnTo>
                <a:lnTo>
                  <a:pt x="0" y="5780021"/>
                </a:lnTo>
                <a:lnTo>
                  <a:pt x="0" y="1926672"/>
                </a:lnTo>
                <a:lnTo>
                  <a:pt x="3311468" y="0"/>
                </a:lnTo>
                <a:lnTo>
                  <a:pt x="4729083" y="82479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object 3"/>
          <p:cNvSpPr/>
          <p:nvPr/>
        </p:nvSpPr>
        <p:spPr>
          <a:xfrm>
            <a:off x="160200" y="1463400"/>
            <a:ext cx="13187880" cy="7634880"/>
          </a:xfrm>
          <a:custGeom>
            <a:avLst/>
            <a:gdLst>
              <a:gd name="textAreaLeft" fmla="*/ 0 w 13187880"/>
              <a:gd name="textAreaRight" fmla="*/ 13188240 w 13187880"/>
              <a:gd name="textAreaTop" fmla="*/ 0 h 7634880"/>
              <a:gd name="textAreaBottom" fmla="*/ 7635240 h 7634880"/>
            </a:gdLst>
            <a:ahLst/>
            <a:rect l="textAreaLeft" t="textAreaTop" r="textAreaRight" b="textAreaBottom"/>
            <a:pathLst>
              <a:path w="13188315" h="7635240">
                <a:moveTo>
                  <a:pt x="13188255" y="0"/>
                </a:moveTo>
                <a:lnTo>
                  <a:pt x="13188255" y="7634882"/>
                </a:lnTo>
                <a:lnTo>
                  <a:pt x="0" y="7634882"/>
                </a:lnTo>
                <a:lnTo>
                  <a:pt x="0" y="0"/>
                </a:lnTo>
                <a:lnTo>
                  <a:pt x="1318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3" name="object 4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434" name="object 5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object 6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0" y="0"/>
                  </a:lnTo>
                  <a:lnTo>
                    <a:pt x="2490234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object 7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70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0" y="0"/>
                  </a:lnTo>
                  <a:lnTo>
                    <a:pt x="2490234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7" name="object 8"/>
          <p:cNvSpPr/>
          <p:nvPr/>
        </p:nvSpPr>
        <p:spPr>
          <a:xfrm>
            <a:off x="13947840" y="1959120"/>
            <a:ext cx="4339800" cy="6708960"/>
          </a:xfrm>
          <a:custGeom>
            <a:avLst/>
            <a:gdLst>
              <a:gd name="textAreaLeft" fmla="*/ 0 w 4339800"/>
              <a:gd name="textAreaRight" fmla="*/ 4340160 w 4339800"/>
              <a:gd name="textAreaTop" fmla="*/ 0 h 6708960"/>
              <a:gd name="textAreaBottom" fmla="*/ 6709320 h 6708960"/>
            </a:gdLst>
            <a:ahLst/>
            <a:rect l="textAreaLeft" t="textAreaTop" r="textAreaRight" b="textAreaBottom"/>
            <a:pathLst>
              <a:path w="4340225" h="6709409">
                <a:moveTo>
                  <a:pt x="3240523" y="6526761"/>
                </a:moveTo>
                <a:lnTo>
                  <a:pt x="2922551" y="6709253"/>
                </a:lnTo>
                <a:lnTo>
                  <a:pt x="0" y="5031940"/>
                </a:lnTo>
                <a:lnTo>
                  <a:pt x="0" y="1677313"/>
                </a:lnTo>
                <a:lnTo>
                  <a:pt x="158337" y="1586440"/>
                </a:lnTo>
                <a:lnTo>
                  <a:pt x="158337" y="4940693"/>
                </a:lnTo>
                <a:lnTo>
                  <a:pt x="2922550" y="6526761"/>
                </a:lnTo>
                <a:lnTo>
                  <a:pt x="3240523" y="6526761"/>
                </a:lnTo>
                <a:close/>
              </a:path>
              <a:path w="4340225" h="6709409">
                <a:moveTo>
                  <a:pt x="3240525" y="182492"/>
                </a:moveTo>
                <a:lnTo>
                  <a:pt x="2922550" y="182492"/>
                </a:lnTo>
                <a:lnTo>
                  <a:pt x="158337" y="1768559"/>
                </a:lnTo>
                <a:lnTo>
                  <a:pt x="158337" y="1586440"/>
                </a:lnTo>
                <a:lnTo>
                  <a:pt x="2922550" y="0"/>
                </a:lnTo>
                <a:lnTo>
                  <a:pt x="3240525" y="182492"/>
                </a:lnTo>
                <a:close/>
              </a:path>
              <a:path w="4340225" h="6709409">
                <a:moveTo>
                  <a:pt x="4340198" y="5713334"/>
                </a:moveTo>
                <a:lnTo>
                  <a:pt x="4340198" y="5895635"/>
                </a:lnTo>
                <a:lnTo>
                  <a:pt x="3240525" y="6526761"/>
                </a:lnTo>
                <a:lnTo>
                  <a:pt x="2922550" y="6526761"/>
                </a:lnTo>
                <a:lnTo>
                  <a:pt x="4340198" y="5713334"/>
                </a:lnTo>
                <a:close/>
              </a:path>
              <a:path w="4340225" h="6709409">
                <a:moveTo>
                  <a:pt x="4340198" y="813617"/>
                </a:moveTo>
                <a:lnTo>
                  <a:pt x="4340198" y="995919"/>
                </a:lnTo>
                <a:lnTo>
                  <a:pt x="2922550" y="182492"/>
                </a:lnTo>
                <a:lnTo>
                  <a:pt x="3240525" y="182492"/>
                </a:lnTo>
                <a:lnTo>
                  <a:pt x="4340198" y="813617"/>
                </a:lnTo>
                <a:close/>
              </a:path>
            </a:pathLst>
          </a:custGeom>
          <a:solidFill>
            <a:srgbClr val="0d73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8" name="object 9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439" name="object 10"/>
          <p:cNvGrpSpPr/>
          <p:nvPr/>
        </p:nvGrpSpPr>
        <p:grpSpPr>
          <a:xfrm>
            <a:off x="15906600" y="55440"/>
            <a:ext cx="2381400" cy="942480"/>
            <a:chOff x="15906600" y="55440"/>
            <a:chExt cx="2381400" cy="942480"/>
          </a:xfrm>
        </p:grpSpPr>
        <p:pic>
          <p:nvPicPr>
            <p:cNvPr id="440" name="object 11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1" name="object 12"/>
            <p:cNvSpPr/>
            <p:nvPr/>
          </p:nvSpPr>
          <p:spPr>
            <a:xfrm>
              <a:off x="15906600" y="55440"/>
              <a:ext cx="2381400" cy="942480"/>
            </a:xfrm>
            <a:custGeom>
              <a:avLst/>
              <a:gdLst>
                <a:gd name="textAreaLeft" fmla="*/ 0 w 2381400"/>
                <a:gd name="textAreaRight" fmla="*/ 2381760 w 238140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2381884" h="942975">
                  <a:moveTo>
                    <a:pt x="2381402" y="712546"/>
                  </a:moveTo>
                  <a:lnTo>
                    <a:pt x="1495425" y="712546"/>
                  </a:lnTo>
                  <a:lnTo>
                    <a:pt x="1495425" y="0"/>
                  </a:lnTo>
                  <a:lnTo>
                    <a:pt x="0" y="0"/>
                  </a:lnTo>
                  <a:lnTo>
                    <a:pt x="0" y="942975"/>
                  </a:lnTo>
                  <a:lnTo>
                    <a:pt x="1495425" y="942975"/>
                  </a:lnTo>
                  <a:lnTo>
                    <a:pt x="1495425" y="941146"/>
                  </a:lnTo>
                  <a:lnTo>
                    <a:pt x="2381402" y="941146"/>
                  </a:lnTo>
                  <a:lnTo>
                    <a:pt x="2381402" y="712546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42" name="object 13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43" name="object 14"/>
          <p:cNvSpPr/>
          <p:nvPr/>
        </p:nvSpPr>
        <p:spPr>
          <a:xfrm>
            <a:off x="17254440" y="4535280"/>
            <a:ext cx="1033560" cy="273960"/>
          </a:xfrm>
          <a:custGeom>
            <a:avLst/>
            <a:gdLst>
              <a:gd name="textAreaLeft" fmla="*/ 0 w 1033560"/>
              <a:gd name="textAreaRight" fmla="*/ 1033920 w 1033560"/>
              <a:gd name="textAreaTop" fmla="*/ 0 h 273960"/>
              <a:gd name="textAreaBottom" fmla="*/ 274320 h 273960"/>
            </a:gdLst>
            <a:ahLst/>
            <a:rect l="textAreaLeft" t="textAreaTop" r="textAreaRight" b="textAreaBottom"/>
            <a:pathLst>
              <a:path w="1033780" h="274320">
                <a:moveTo>
                  <a:pt x="1033717" y="273730"/>
                </a:moveTo>
                <a:lnTo>
                  <a:pt x="1004916" y="236332"/>
                </a:lnTo>
                <a:lnTo>
                  <a:pt x="962673" y="187716"/>
                </a:lnTo>
                <a:lnTo>
                  <a:pt x="933711" y="160433"/>
                </a:lnTo>
                <a:lnTo>
                  <a:pt x="900462" y="136744"/>
                </a:lnTo>
                <a:lnTo>
                  <a:pt x="863317" y="116405"/>
                </a:lnTo>
                <a:lnTo>
                  <a:pt x="822666" y="99176"/>
                </a:lnTo>
                <a:lnTo>
                  <a:pt x="778899" y="84813"/>
                </a:lnTo>
                <a:lnTo>
                  <a:pt x="732408" y="73076"/>
                </a:lnTo>
                <a:lnTo>
                  <a:pt x="683583" y="63722"/>
                </a:lnTo>
                <a:lnTo>
                  <a:pt x="632814" y="56509"/>
                </a:lnTo>
                <a:lnTo>
                  <a:pt x="580492" y="51196"/>
                </a:lnTo>
                <a:lnTo>
                  <a:pt x="527007" y="47540"/>
                </a:lnTo>
                <a:lnTo>
                  <a:pt x="472750" y="45299"/>
                </a:lnTo>
                <a:lnTo>
                  <a:pt x="418112" y="44231"/>
                </a:lnTo>
                <a:lnTo>
                  <a:pt x="363483" y="44095"/>
                </a:lnTo>
                <a:lnTo>
                  <a:pt x="309253" y="44648"/>
                </a:lnTo>
                <a:lnTo>
                  <a:pt x="255813" y="45649"/>
                </a:lnTo>
                <a:lnTo>
                  <a:pt x="149112" y="48121"/>
                </a:lnTo>
                <a:lnTo>
                  <a:pt x="96712" y="49050"/>
                </a:lnTo>
                <a:lnTo>
                  <a:pt x="46844" y="49324"/>
                </a:lnTo>
                <a:lnTo>
                  <a:pt x="0" y="48626"/>
                </a:lnTo>
                <a:lnTo>
                  <a:pt x="1206" y="4485"/>
                </a:lnTo>
                <a:lnTo>
                  <a:pt x="47244" y="5109"/>
                </a:lnTo>
                <a:lnTo>
                  <a:pt x="96524" y="4832"/>
                </a:lnTo>
                <a:lnTo>
                  <a:pt x="148476" y="3936"/>
                </a:lnTo>
                <a:lnTo>
                  <a:pt x="253270" y="1542"/>
                </a:lnTo>
                <a:lnTo>
                  <a:pt x="305122" y="569"/>
                </a:lnTo>
                <a:lnTo>
                  <a:pt x="357761" y="0"/>
                </a:lnTo>
                <a:lnTo>
                  <a:pt x="410861" y="54"/>
                </a:lnTo>
                <a:lnTo>
                  <a:pt x="464098" y="952"/>
                </a:lnTo>
                <a:lnTo>
                  <a:pt x="517145" y="2915"/>
                </a:lnTo>
                <a:lnTo>
                  <a:pt x="569679" y="6164"/>
                </a:lnTo>
                <a:lnTo>
                  <a:pt x="621374" y="10919"/>
                </a:lnTo>
                <a:lnTo>
                  <a:pt x="671906" y="17400"/>
                </a:lnTo>
                <a:lnTo>
                  <a:pt x="720948" y="25828"/>
                </a:lnTo>
                <a:lnTo>
                  <a:pt x="768176" y="36424"/>
                </a:lnTo>
                <a:lnTo>
                  <a:pt x="813264" y="49408"/>
                </a:lnTo>
                <a:lnTo>
                  <a:pt x="855888" y="65001"/>
                </a:lnTo>
                <a:lnTo>
                  <a:pt x="895723" y="83423"/>
                </a:lnTo>
                <a:lnTo>
                  <a:pt x="932443" y="104895"/>
                </a:lnTo>
                <a:lnTo>
                  <a:pt x="965724" y="129637"/>
                </a:lnTo>
                <a:lnTo>
                  <a:pt x="995240" y="157869"/>
                </a:lnTo>
                <a:lnTo>
                  <a:pt x="1033717" y="202103"/>
                </a:lnTo>
                <a:lnTo>
                  <a:pt x="1033717" y="273730"/>
                </a:lnTo>
                <a:close/>
              </a:path>
            </a:pathLst>
          </a:custGeom>
          <a:solidFill>
            <a:srgbClr val="11a3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object 15"/>
          <p:cNvSpPr/>
          <p:nvPr/>
        </p:nvSpPr>
        <p:spPr>
          <a:xfrm>
            <a:off x="15971760" y="3566160"/>
            <a:ext cx="1186920" cy="1028880"/>
          </a:xfrm>
          <a:custGeom>
            <a:avLst/>
            <a:gdLst>
              <a:gd name="textAreaLeft" fmla="*/ 0 w 1186920"/>
              <a:gd name="textAreaRight" fmla="*/ 1187280 w 1186920"/>
              <a:gd name="textAreaTop" fmla="*/ 0 h 1028880"/>
              <a:gd name="textAreaBottom" fmla="*/ 1029240 h 1028880"/>
            </a:gdLst>
            <a:ahLst/>
            <a:rect l="textAreaLeft" t="textAreaTop" r="textAreaRight" b="textAreaBottom"/>
            <a:pathLst>
              <a:path w="1187450" h="1029335">
                <a:moveTo>
                  <a:pt x="1086297" y="1028725"/>
                </a:moveTo>
                <a:lnTo>
                  <a:pt x="1043777" y="1017045"/>
                </a:lnTo>
                <a:lnTo>
                  <a:pt x="1051654" y="988582"/>
                </a:lnTo>
                <a:lnTo>
                  <a:pt x="1059482" y="960847"/>
                </a:lnTo>
                <a:lnTo>
                  <a:pt x="1090118" y="854025"/>
                </a:lnTo>
                <a:lnTo>
                  <a:pt x="1104188" y="803333"/>
                </a:lnTo>
                <a:lnTo>
                  <a:pt x="1116631" y="755034"/>
                </a:lnTo>
                <a:lnTo>
                  <a:pt x="1127080" y="708782"/>
                </a:lnTo>
                <a:lnTo>
                  <a:pt x="1135165" y="664231"/>
                </a:lnTo>
                <a:lnTo>
                  <a:pt x="1140517" y="621037"/>
                </a:lnTo>
                <a:lnTo>
                  <a:pt x="1142768" y="578854"/>
                </a:lnTo>
                <a:lnTo>
                  <a:pt x="1141550" y="537336"/>
                </a:lnTo>
                <a:lnTo>
                  <a:pt x="1136492" y="496139"/>
                </a:lnTo>
                <a:lnTo>
                  <a:pt x="1127228" y="454917"/>
                </a:lnTo>
                <a:lnTo>
                  <a:pt x="1113387" y="413324"/>
                </a:lnTo>
                <a:lnTo>
                  <a:pt x="1094602" y="371015"/>
                </a:lnTo>
                <a:lnTo>
                  <a:pt x="1070504" y="327646"/>
                </a:lnTo>
                <a:lnTo>
                  <a:pt x="1040723" y="282870"/>
                </a:lnTo>
                <a:lnTo>
                  <a:pt x="1004891" y="236342"/>
                </a:lnTo>
                <a:lnTo>
                  <a:pt x="962640" y="187717"/>
                </a:lnTo>
                <a:lnTo>
                  <a:pt x="933678" y="160431"/>
                </a:lnTo>
                <a:lnTo>
                  <a:pt x="900431" y="136739"/>
                </a:lnTo>
                <a:lnTo>
                  <a:pt x="863288" y="116397"/>
                </a:lnTo>
                <a:lnTo>
                  <a:pt x="822640" y="99165"/>
                </a:lnTo>
                <a:lnTo>
                  <a:pt x="778878" y="84801"/>
                </a:lnTo>
                <a:lnTo>
                  <a:pt x="732391" y="73062"/>
                </a:lnTo>
                <a:lnTo>
                  <a:pt x="683570" y="63707"/>
                </a:lnTo>
                <a:lnTo>
                  <a:pt x="632806" y="56494"/>
                </a:lnTo>
                <a:lnTo>
                  <a:pt x="580488" y="51181"/>
                </a:lnTo>
                <a:lnTo>
                  <a:pt x="527008" y="47526"/>
                </a:lnTo>
                <a:lnTo>
                  <a:pt x="472755" y="45287"/>
                </a:lnTo>
                <a:lnTo>
                  <a:pt x="418121" y="44223"/>
                </a:lnTo>
                <a:lnTo>
                  <a:pt x="363495" y="44092"/>
                </a:lnTo>
                <a:lnTo>
                  <a:pt x="309267" y="44651"/>
                </a:lnTo>
                <a:lnTo>
                  <a:pt x="255829" y="45658"/>
                </a:lnTo>
                <a:lnTo>
                  <a:pt x="149129" y="48136"/>
                </a:lnTo>
                <a:lnTo>
                  <a:pt x="96726" y="49061"/>
                </a:lnTo>
                <a:lnTo>
                  <a:pt x="46853" y="49335"/>
                </a:lnTo>
                <a:lnTo>
                  <a:pt x="0" y="48644"/>
                </a:lnTo>
                <a:lnTo>
                  <a:pt x="1206" y="4503"/>
                </a:lnTo>
                <a:lnTo>
                  <a:pt x="47233" y="5101"/>
                </a:lnTo>
                <a:lnTo>
                  <a:pt x="96520" y="4819"/>
                </a:lnTo>
                <a:lnTo>
                  <a:pt x="148485" y="3933"/>
                </a:lnTo>
                <a:lnTo>
                  <a:pt x="253291" y="1552"/>
                </a:lnTo>
                <a:lnTo>
                  <a:pt x="305148" y="573"/>
                </a:lnTo>
                <a:lnTo>
                  <a:pt x="357789" y="0"/>
                </a:lnTo>
                <a:lnTo>
                  <a:pt x="410890" y="51"/>
                </a:lnTo>
                <a:lnTo>
                  <a:pt x="464127" y="948"/>
                </a:lnTo>
                <a:lnTo>
                  <a:pt x="517174" y="2911"/>
                </a:lnTo>
                <a:lnTo>
                  <a:pt x="569707" y="6161"/>
                </a:lnTo>
                <a:lnTo>
                  <a:pt x="621399" y="10917"/>
                </a:lnTo>
                <a:lnTo>
                  <a:pt x="671926" y="17400"/>
                </a:lnTo>
                <a:lnTo>
                  <a:pt x="720964" y="25831"/>
                </a:lnTo>
                <a:lnTo>
                  <a:pt x="768187" y="36430"/>
                </a:lnTo>
                <a:lnTo>
                  <a:pt x="813269" y="49417"/>
                </a:lnTo>
                <a:lnTo>
                  <a:pt x="855887" y="65013"/>
                </a:lnTo>
                <a:lnTo>
                  <a:pt x="895715" y="83437"/>
                </a:lnTo>
                <a:lnTo>
                  <a:pt x="932427" y="104911"/>
                </a:lnTo>
                <a:lnTo>
                  <a:pt x="965700" y="129654"/>
                </a:lnTo>
                <a:lnTo>
                  <a:pt x="995207" y="157887"/>
                </a:lnTo>
                <a:lnTo>
                  <a:pt x="1037877" y="206935"/>
                </a:lnTo>
                <a:lnTo>
                  <a:pt x="1074415" y="254097"/>
                </a:lnTo>
                <a:lnTo>
                  <a:pt x="1105161" y="299646"/>
                </a:lnTo>
                <a:lnTo>
                  <a:pt x="1130452" y="343852"/>
                </a:lnTo>
                <a:lnTo>
                  <a:pt x="1150629" y="386986"/>
                </a:lnTo>
                <a:lnTo>
                  <a:pt x="1166030" y="429320"/>
                </a:lnTo>
                <a:lnTo>
                  <a:pt x="1176995" y="471125"/>
                </a:lnTo>
                <a:lnTo>
                  <a:pt x="1183862" y="512671"/>
                </a:lnTo>
                <a:lnTo>
                  <a:pt x="1186971" y="554230"/>
                </a:lnTo>
                <a:lnTo>
                  <a:pt x="1186660" y="596073"/>
                </a:lnTo>
                <a:lnTo>
                  <a:pt x="1183269" y="638471"/>
                </a:lnTo>
                <a:lnTo>
                  <a:pt x="1177137" y="681695"/>
                </a:lnTo>
                <a:lnTo>
                  <a:pt x="1168603" y="726016"/>
                </a:lnTo>
                <a:lnTo>
                  <a:pt x="1158006" y="771706"/>
                </a:lnTo>
                <a:lnTo>
                  <a:pt x="1145685" y="819035"/>
                </a:lnTo>
                <a:lnTo>
                  <a:pt x="1131979" y="868275"/>
                </a:lnTo>
                <a:lnTo>
                  <a:pt x="1101954" y="972815"/>
                </a:lnTo>
                <a:lnTo>
                  <a:pt x="1094159" y="1000404"/>
                </a:lnTo>
                <a:lnTo>
                  <a:pt x="1086297" y="1028725"/>
                </a:lnTo>
                <a:close/>
              </a:path>
            </a:pathLst>
          </a:custGeom>
          <a:solidFill>
            <a:srgbClr val="11a3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object 16"/>
          <p:cNvSpPr/>
          <p:nvPr/>
        </p:nvSpPr>
        <p:spPr>
          <a:xfrm>
            <a:off x="17377200" y="4626720"/>
            <a:ext cx="910800" cy="144360"/>
          </a:xfrm>
          <a:custGeom>
            <a:avLst/>
            <a:gdLst>
              <a:gd name="textAreaLeft" fmla="*/ 0 w 910800"/>
              <a:gd name="textAreaRight" fmla="*/ 911160 w 910800"/>
              <a:gd name="textAreaTop" fmla="*/ 0 h 144360"/>
              <a:gd name="textAreaBottom" fmla="*/ 144720 h 144360"/>
            </a:gdLst>
            <a:ahLst/>
            <a:rect l="textAreaLeft" t="textAreaTop" r="textAreaRight" b="textAreaBottom"/>
            <a:pathLst>
              <a:path w="911225" h="144779">
                <a:moveTo>
                  <a:pt x="910820" y="144164"/>
                </a:moveTo>
                <a:lnTo>
                  <a:pt x="863280" y="116411"/>
                </a:lnTo>
                <a:lnTo>
                  <a:pt x="822631" y="99174"/>
                </a:lnTo>
                <a:lnTo>
                  <a:pt x="778866" y="84805"/>
                </a:lnTo>
                <a:lnTo>
                  <a:pt x="732378" y="73061"/>
                </a:lnTo>
                <a:lnTo>
                  <a:pt x="683556" y="63701"/>
                </a:lnTo>
                <a:lnTo>
                  <a:pt x="632791" y="56483"/>
                </a:lnTo>
                <a:lnTo>
                  <a:pt x="580473" y="51167"/>
                </a:lnTo>
                <a:lnTo>
                  <a:pt x="526992" y="47510"/>
                </a:lnTo>
                <a:lnTo>
                  <a:pt x="472739" y="45271"/>
                </a:lnTo>
                <a:lnTo>
                  <a:pt x="418104" y="44209"/>
                </a:lnTo>
                <a:lnTo>
                  <a:pt x="363478" y="44081"/>
                </a:lnTo>
                <a:lnTo>
                  <a:pt x="309251" y="44647"/>
                </a:lnTo>
                <a:lnTo>
                  <a:pt x="255813" y="45665"/>
                </a:lnTo>
                <a:lnTo>
                  <a:pt x="149108" y="48159"/>
                </a:lnTo>
                <a:lnTo>
                  <a:pt x="96700" y="49088"/>
                </a:lnTo>
                <a:lnTo>
                  <a:pt x="46830" y="49362"/>
                </a:lnTo>
                <a:lnTo>
                  <a:pt x="0" y="48664"/>
                </a:lnTo>
                <a:lnTo>
                  <a:pt x="1206" y="4523"/>
                </a:lnTo>
                <a:lnTo>
                  <a:pt x="47251" y="5140"/>
                </a:lnTo>
                <a:lnTo>
                  <a:pt x="96530" y="4865"/>
                </a:lnTo>
                <a:lnTo>
                  <a:pt x="148478" y="3972"/>
                </a:lnTo>
                <a:lnTo>
                  <a:pt x="253270" y="1565"/>
                </a:lnTo>
                <a:lnTo>
                  <a:pt x="305122" y="579"/>
                </a:lnTo>
                <a:lnTo>
                  <a:pt x="357760" y="0"/>
                </a:lnTo>
                <a:lnTo>
                  <a:pt x="410860" y="46"/>
                </a:lnTo>
                <a:lnTo>
                  <a:pt x="464096" y="940"/>
                </a:lnTo>
                <a:lnTo>
                  <a:pt x="517143" y="2901"/>
                </a:lnTo>
                <a:lnTo>
                  <a:pt x="569676" y="6149"/>
                </a:lnTo>
                <a:lnTo>
                  <a:pt x="621369" y="10904"/>
                </a:lnTo>
                <a:lnTo>
                  <a:pt x="671898" y="17388"/>
                </a:lnTo>
                <a:lnTo>
                  <a:pt x="720938" y="25819"/>
                </a:lnTo>
                <a:lnTo>
                  <a:pt x="768162" y="36419"/>
                </a:lnTo>
                <a:lnTo>
                  <a:pt x="813247" y="49408"/>
                </a:lnTo>
                <a:lnTo>
                  <a:pt x="855866" y="65006"/>
                </a:lnTo>
                <a:lnTo>
                  <a:pt x="895695" y="83433"/>
                </a:lnTo>
                <a:lnTo>
                  <a:pt x="910820" y="92280"/>
                </a:lnTo>
                <a:lnTo>
                  <a:pt x="910820" y="144164"/>
                </a:lnTo>
                <a:close/>
              </a:path>
            </a:pathLst>
          </a:custGeom>
          <a:solidFill>
            <a:srgbClr val="cb31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object 17"/>
          <p:cNvSpPr/>
          <p:nvPr/>
        </p:nvSpPr>
        <p:spPr>
          <a:xfrm>
            <a:off x="15533640" y="3404880"/>
            <a:ext cx="1479960" cy="672120"/>
          </a:xfrm>
          <a:custGeom>
            <a:avLst/>
            <a:gdLst>
              <a:gd name="textAreaLeft" fmla="*/ 0 w 1479960"/>
              <a:gd name="textAreaRight" fmla="*/ 1480320 w 1479960"/>
              <a:gd name="textAreaTop" fmla="*/ 0 h 672120"/>
              <a:gd name="textAreaBottom" fmla="*/ 672480 h 672120"/>
            </a:gdLst>
            <a:ahLst/>
            <a:rect l="textAreaLeft" t="textAreaTop" r="textAreaRight" b="textAreaBottom"/>
            <a:pathLst>
              <a:path w="1480184" h="672464">
                <a:moveTo>
                  <a:pt x="1438289" y="672034"/>
                </a:moveTo>
                <a:lnTo>
                  <a:pt x="1427932" y="644371"/>
                </a:lnTo>
                <a:lnTo>
                  <a:pt x="1417970" y="617340"/>
                </a:lnTo>
                <a:lnTo>
                  <a:pt x="1379962" y="512912"/>
                </a:lnTo>
                <a:lnTo>
                  <a:pt x="1361539" y="463639"/>
                </a:lnTo>
                <a:lnTo>
                  <a:pt x="1343209" y="417258"/>
                </a:lnTo>
                <a:lnTo>
                  <a:pt x="1324468" y="373707"/>
                </a:lnTo>
                <a:lnTo>
                  <a:pt x="1304817" y="332923"/>
                </a:lnTo>
                <a:lnTo>
                  <a:pt x="1283754" y="294845"/>
                </a:lnTo>
                <a:lnTo>
                  <a:pt x="1260778" y="259411"/>
                </a:lnTo>
                <a:lnTo>
                  <a:pt x="1235388" y="226558"/>
                </a:lnTo>
                <a:lnTo>
                  <a:pt x="1207082" y="196224"/>
                </a:lnTo>
                <a:lnTo>
                  <a:pt x="1175360" y="168347"/>
                </a:lnTo>
                <a:lnTo>
                  <a:pt x="1139721" y="142864"/>
                </a:lnTo>
                <a:lnTo>
                  <a:pt x="1099663" y="119714"/>
                </a:lnTo>
                <a:lnTo>
                  <a:pt x="1054685" y="98835"/>
                </a:lnTo>
                <a:lnTo>
                  <a:pt x="1004286" y="80164"/>
                </a:lnTo>
                <a:lnTo>
                  <a:pt x="947966" y="63639"/>
                </a:lnTo>
                <a:lnTo>
                  <a:pt x="885222" y="49198"/>
                </a:lnTo>
                <a:lnTo>
                  <a:pt x="845746" y="44177"/>
                </a:lnTo>
                <a:lnTo>
                  <a:pt x="804920" y="44590"/>
                </a:lnTo>
                <a:lnTo>
                  <a:pt x="762918" y="50009"/>
                </a:lnTo>
                <a:lnTo>
                  <a:pt x="719913" y="60009"/>
                </a:lnTo>
                <a:lnTo>
                  <a:pt x="676077" y="74163"/>
                </a:lnTo>
                <a:lnTo>
                  <a:pt x="631585" y="92046"/>
                </a:lnTo>
                <a:lnTo>
                  <a:pt x="586609" y="113232"/>
                </a:lnTo>
                <a:lnTo>
                  <a:pt x="541323" y="137294"/>
                </a:lnTo>
                <a:lnTo>
                  <a:pt x="495900" y="163806"/>
                </a:lnTo>
                <a:lnTo>
                  <a:pt x="450514" y="192342"/>
                </a:lnTo>
                <a:lnTo>
                  <a:pt x="405337" y="222477"/>
                </a:lnTo>
                <a:lnTo>
                  <a:pt x="360542" y="253783"/>
                </a:lnTo>
                <a:lnTo>
                  <a:pt x="316304" y="285836"/>
                </a:lnTo>
                <a:lnTo>
                  <a:pt x="272795" y="318208"/>
                </a:lnTo>
                <a:lnTo>
                  <a:pt x="230189" y="350473"/>
                </a:lnTo>
                <a:lnTo>
                  <a:pt x="145326" y="415288"/>
                </a:lnTo>
                <a:lnTo>
                  <a:pt x="103457" y="446896"/>
                </a:lnTo>
                <a:lnTo>
                  <a:pt x="63277" y="476494"/>
                </a:lnTo>
                <a:lnTo>
                  <a:pt x="25012" y="503544"/>
                </a:lnTo>
                <a:lnTo>
                  <a:pt x="0" y="467130"/>
                </a:lnTo>
                <a:lnTo>
                  <a:pt x="37667" y="440507"/>
                </a:lnTo>
                <a:lnTo>
                  <a:pt x="77384" y="411247"/>
                </a:lnTo>
                <a:lnTo>
                  <a:pt x="118874" y="379920"/>
                </a:lnTo>
                <a:lnTo>
                  <a:pt x="202198" y="316283"/>
                </a:lnTo>
                <a:lnTo>
                  <a:pt x="243549" y="284960"/>
                </a:lnTo>
                <a:lnTo>
                  <a:pt x="285781" y="253501"/>
                </a:lnTo>
                <a:lnTo>
                  <a:pt x="328758" y="222275"/>
                </a:lnTo>
                <a:lnTo>
                  <a:pt x="372345" y="191653"/>
                </a:lnTo>
                <a:lnTo>
                  <a:pt x="416409" y="162004"/>
                </a:lnTo>
                <a:lnTo>
                  <a:pt x="460814" y="133698"/>
                </a:lnTo>
                <a:lnTo>
                  <a:pt x="505425" y="107106"/>
                </a:lnTo>
                <a:lnTo>
                  <a:pt x="550107" y="82596"/>
                </a:lnTo>
                <a:lnTo>
                  <a:pt x="594726" y="60540"/>
                </a:lnTo>
                <a:lnTo>
                  <a:pt x="639147" y="41306"/>
                </a:lnTo>
                <a:lnTo>
                  <a:pt x="683236" y="25266"/>
                </a:lnTo>
                <a:lnTo>
                  <a:pt x="726856" y="12788"/>
                </a:lnTo>
                <a:lnTo>
                  <a:pt x="769875" y="4242"/>
                </a:lnTo>
                <a:lnTo>
                  <a:pt x="812156" y="0"/>
                </a:lnTo>
                <a:lnTo>
                  <a:pt x="853565" y="429"/>
                </a:lnTo>
                <a:lnTo>
                  <a:pt x="893967" y="5901"/>
                </a:lnTo>
                <a:lnTo>
                  <a:pt x="957308" y="20438"/>
                </a:lnTo>
                <a:lnTo>
                  <a:pt x="1014581" y="37061"/>
                </a:lnTo>
                <a:lnTo>
                  <a:pt x="1066221" y="55789"/>
                </a:lnTo>
                <a:lnTo>
                  <a:pt x="1112662" y="76643"/>
                </a:lnTo>
                <a:lnTo>
                  <a:pt x="1154336" y="99642"/>
                </a:lnTo>
                <a:lnTo>
                  <a:pt x="1191677" y="124805"/>
                </a:lnTo>
                <a:lnTo>
                  <a:pt x="1225119" y="152152"/>
                </a:lnTo>
                <a:lnTo>
                  <a:pt x="1255096" y="181703"/>
                </a:lnTo>
                <a:lnTo>
                  <a:pt x="1282040" y="213478"/>
                </a:lnTo>
                <a:lnTo>
                  <a:pt x="1306387" y="247495"/>
                </a:lnTo>
                <a:lnTo>
                  <a:pt x="1328568" y="283775"/>
                </a:lnTo>
                <a:lnTo>
                  <a:pt x="1349018" y="322337"/>
                </a:lnTo>
                <a:lnTo>
                  <a:pt x="1368170" y="363201"/>
                </a:lnTo>
                <a:lnTo>
                  <a:pt x="1386457" y="406386"/>
                </a:lnTo>
                <a:lnTo>
                  <a:pt x="1404315" y="451913"/>
                </a:lnTo>
                <a:lnTo>
                  <a:pt x="1422175" y="499800"/>
                </a:lnTo>
                <a:lnTo>
                  <a:pt x="1459365" y="602011"/>
                </a:lnTo>
                <a:lnTo>
                  <a:pt x="1469287" y="628918"/>
                </a:lnTo>
                <a:lnTo>
                  <a:pt x="1479585" y="656449"/>
                </a:lnTo>
                <a:lnTo>
                  <a:pt x="1438289" y="672034"/>
                </a:lnTo>
                <a:close/>
              </a:path>
            </a:pathLst>
          </a:custGeom>
          <a:solidFill>
            <a:srgbClr val="cb31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7" name="object 18"/>
          <p:cNvGrpSpPr/>
          <p:nvPr/>
        </p:nvGrpSpPr>
        <p:grpSpPr>
          <a:xfrm>
            <a:off x="14551920" y="4122720"/>
            <a:ext cx="641160" cy="851760"/>
            <a:chOff x="14551920" y="4122720"/>
            <a:chExt cx="641160" cy="851760"/>
          </a:xfrm>
        </p:grpSpPr>
        <p:sp>
          <p:nvSpPr>
            <p:cNvPr id="448" name="object 19"/>
            <p:cNvSpPr/>
            <p:nvPr/>
          </p:nvSpPr>
          <p:spPr>
            <a:xfrm>
              <a:off x="14882760" y="4122720"/>
              <a:ext cx="310320" cy="85176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851760"/>
                <a:gd name="textAreaBottom" fmla="*/ 852120 h 851760"/>
              </a:gdLst>
              <a:ahLst/>
              <a:rect l="textAreaLeft" t="textAreaTop" r="textAreaRight" b="textAreaBottom"/>
              <a:pathLst>
                <a:path w="310515" h="852170">
                  <a:moveTo>
                    <a:pt x="36270" y="851663"/>
                  </a:moveTo>
                  <a:lnTo>
                    <a:pt x="0" y="826465"/>
                  </a:lnTo>
                  <a:lnTo>
                    <a:pt x="16899" y="802239"/>
                  </a:lnTo>
                  <a:lnTo>
                    <a:pt x="33491" y="778691"/>
                  </a:lnTo>
                  <a:lnTo>
                    <a:pt x="97870" y="688138"/>
                  </a:lnTo>
                  <a:lnTo>
                    <a:pt x="127966" y="645004"/>
                  </a:lnTo>
                  <a:lnTo>
                    <a:pt x="155733" y="603586"/>
                  </a:lnTo>
                  <a:lnTo>
                    <a:pt x="180940" y="563434"/>
                  </a:lnTo>
                  <a:lnTo>
                    <a:pt x="203352" y="524101"/>
                  </a:lnTo>
                  <a:lnTo>
                    <a:pt x="222738" y="485140"/>
                  </a:lnTo>
                  <a:lnTo>
                    <a:pt x="238863" y="446101"/>
                  </a:lnTo>
                  <a:lnTo>
                    <a:pt x="251496" y="406536"/>
                  </a:lnTo>
                  <a:lnTo>
                    <a:pt x="260403" y="365998"/>
                  </a:lnTo>
                  <a:lnTo>
                    <a:pt x="265351" y="324038"/>
                  </a:lnTo>
                  <a:lnTo>
                    <a:pt x="266107" y="280207"/>
                  </a:lnTo>
                  <a:lnTo>
                    <a:pt x="262439" y="234059"/>
                  </a:lnTo>
                  <a:lnTo>
                    <a:pt x="254113" y="185145"/>
                  </a:lnTo>
                  <a:lnTo>
                    <a:pt x="240896" y="133016"/>
                  </a:lnTo>
                  <a:lnTo>
                    <a:pt x="222556" y="77224"/>
                  </a:lnTo>
                  <a:lnTo>
                    <a:pt x="198859" y="17322"/>
                  </a:lnTo>
                  <a:lnTo>
                    <a:pt x="239411" y="0"/>
                  </a:lnTo>
                  <a:lnTo>
                    <a:pt x="263379" y="60446"/>
                  </a:lnTo>
                  <a:lnTo>
                    <a:pt x="282189" y="117075"/>
                  </a:lnTo>
                  <a:lnTo>
                    <a:pt x="296070" y="170257"/>
                  </a:lnTo>
                  <a:lnTo>
                    <a:pt x="305252" y="220360"/>
                  </a:lnTo>
                  <a:lnTo>
                    <a:pt x="309965" y="267751"/>
                  </a:lnTo>
                  <a:lnTo>
                    <a:pt x="310439" y="312800"/>
                  </a:lnTo>
                  <a:lnTo>
                    <a:pt x="306904" y="355874"/>
                  </a:lnTo>
                  <a:lnTo>
                    <a:pt x="299589" y="397343"/>
                  </a:lnTo>
                  <a:lnTo>
                    <a:pt x="288724" y="437574"/>
                  </a:lnTo>
                  <a:lnTo>
                    <a:pt x="274539" y="476936"/>
                  </a:lnTo>
                  <a:lnTo>
                    <a:pt x="257264" y="515797"/>
                  </a:lnTo>
                  <a:lnTo>
                    <a:pt x="237128" y="554526"/>
                  </a:lnTo>
                  <a:lnTo>
                    <a:pt x="214362" y="593491"/>
                  </a:lnTo>
                  <a:lnTo>
                    <a:pt x="189195" y="633060"/>
                  </a:lnTo>
                  <a:lnTo>
                    <a:pt x="161857" y="673602"/>
                  </a:lnTo>
                  <a:lnTo>
                    <a:pt x="132578" y="715486"/>
                  </a:lnTo>
                  <a:lnTo>
                    <a:pt x="69598" y="804118"/>
                  </a:lnTo>
                  <a:lnTo>
                    <a:pt x="53087" y="827555"/>
                  </a:lnTo>
                  <a:lnTo>
                    <a:pt x="36270" y="851663"/>
                  </a:lnTo>
                  <a:close/>
                </a:path>
              </a:pathLst>
            </a:custGeom>
            <a:solidFill>
              <a:srgbClr val="cb31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object 20"/>
            <p:cNvSpPr/>
            <p:nvPr/>
          </p:nvSpPr>
          <p:spPr>
            <a:xfrm>
              <a:off x="14551920" y="4147920"/>
              <a:ext cx="397800" cy="80784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807840"/>
                <a:gd name="textAreaBottom" fmla="*/ 808200 h 807840"/>
              </a:gdLst>
              <a:ahLst/>
              <a:rect l="textAreaLeft" t="textAreaTop" r="textAreaRight" b="textAreaBottom"/>
              <a:pathLst>
                <a:path w="398144" h="808354">
                  <a:moveTo>
                    <a:pt x="29835" y="808250"/>
                  </a:moveTo>
                  <a:lnTo>
                    <a:pt x="15819" y="744743"/>
                  </a:lnTo>
                  <a:lnTo>
                    <a:pt x="6286" y="685829"/>
                  </a:lnTo>
                  <a:lnTo>
                    <a:pt x="1069" y="631108"/>
                  </a:lnTo>
                  <a:lnTo>
                    <a:pt x="0" y="580179"/>
                  </a:lnTo>
                  <a:lnTo>
                    <a:pt x="2909" y="532641"/>
                  </a:lnTo>
                  <a:lnTo>
                    <a:pt x="9630" y="488093"/>
                  </a:lnTo>
                  <a:lnTo>
                    <a:pt x="19993" y="446136"/>
                  </a:lnTo>
                  <a:lnTo>
                    <a:pt x="33832" y="406369"/>
                  </a:lnTo>
                  <a:lnTo>
                    <a:pt x="50978" y="368390"/>
                  </a:lnTo>
                  <a:lnTo>
                    <a:pt x="71262" y="331800"/>
                  </a:lnTo>
                  <a:lnTo>
                    <a:pt x="94517" y="296199"/>
                  </a:lnTo>
                  <a:lnTo>
                    <a:pt x="120575" y="261184"/>
                  </a:lnTo>
                  <a:lnTo>
                    <a:pt x="149267" y="226356"/>
                  </a:lnTo>
                  <a:lnTo>
                    <a:pt x="180425" y="191315"/>
                  </a:lnTo>
                  <a:lnTo>
                    <a:pt x="213882" y="155659"/>
                  </a:lnTo>
                  <a:lnTo>
                    <a:pt x="249469" y="118988"/>
                  </a:lnTo>
                  <a:lnTo>
                    <a:pt x="325806" y="41586"/>
                  </a:lnTo>
                  <a:lnTo>
                    <a:pt x="345830" y="21098"/>
                  </a:lnTo>
                  <a:lnTo>
                    <a:pt x="366255" y="0"/>
                  </a:lnTo>
                  <a:lnTo>
                    <a:pt x="398062" y="30640"/>
                  </a:lnTo>
                  <a:lnTo>
                    <a:pt x="377507" y="51854"/>
                  </a:lnTo>
                  <a:lnTo>
                    <a:pt x="357365" y="72450"/>
                  </a:lnTo>
                  <a:lnTo>
                    <a:pt x="279376" y="151560"/>
                  </a:lnTo>
                  <a:lnTo>
                    <a:pt x="242784" y="189329"/>
                  </a:lnTo>
                  <a:lnTo>
                    <a:pt x="208764" y="225777"/>
                  </a:lnTo>
                  <a:lnTo>
                    <a:pt x="177473" y="261383"/>
                  </a:lnTo>
                  <a:lnTo>
                    <a:pt x="149070" y="296627"/>
                  </a:lnTo>
                  <a:lnTo>
                    <a:pt x="123714" y="331989"/>
                  </a:lnTo>
                  <a:lnTo>
                    <a:pt x="101563" y="367948"/>
                  </a:lnTo>
                  <a:lnTo>
                    <a:pt x="82776" y="404985"/>
                  </a:lnTo>
                  <a:lnTo>
                    <a:pt x="67511" y="443579"/>
                  </a:lnTo>
                  <a:lnTo>
                    <a:pt x="55928" y="484210"/>
                  </a:lnTo>
                  <a:lnTo>
                    <a:pt x="48185" y="527358"/>
                  </a:lnTo>
                  <a:lnTo>
                    <a:pt x="44440" y="573503"/>
                  </a:lnTo>
                  <a:lnTo>
                    <a:pt x="44852" y="623124"/>
                  </a:lnTo>
                  <a:lnTo>
                    <a:pt x="49580" y="676702"/>
                  </a:lnTo>
                  <a:lnTo>
                    <a:pt x="58783" y="734715"/>
                  </a:lnTo>
                  <a:lnTo>
                    <a:pt x="72619" y="797645"/>
                  </a:lnTo>
                  <a:lnTo>
                    <a:pt x="29835" y="808250"/>
                  </a:lnTo>
                  <a:close/>
                </a:path>
              </a:pathLst>
            </a:custGeom>
            <a:solidFill>
              <a:srgbClr val="11a3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0" name="object 21"/>
          <p:cNvGrpSpPr/>
          <p:nvPr/>
        </p:nvGrpSpPr>
        <p:grpSpPr>
          <a:xfrm>
            <a:off x="14615280" y="3438000"/>
            <a:ext cx="1887480" cy="2298600"/>
            <a:chOff x="14615280" y="3438000"/>
            <a:chExt cx="1887480" cy="2298600"/>
          </a:xfrm>
        </p:grpSpPr>
        <p:sp>
          <p:nvSpPr>
            <p:cNvPr id="451" name="object 22"/>
            <p:cNvSpPr/>
            <p:nvPr/>
          </p:nvSpPr>
          <p:spPr>
            <a:xfrm>
              <a:off x="14744880" y="5400720"/>
              <a:ext cx="331200" cy="31536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331469" h="315595">
                  <a:moveTo>
                    <a:pt x="258990" y="315497"/>
                  </a:moveTo>
                  <a:lnTo>
                    <a:pt x="241534" y="309796"/>
                  </a:lnTo>
                  <a:lnTo>
                    <a:pt x="49055" y="174048"/>
                  </a:lnTo>
                  <a:lnTo>
                    <a:pt x="15792" y="145186"/>
                  </a:lnTo>
                  <a:lnTo>
                    <a:pt x="0" y="106282"/>
                  </a:lnTo>
                  <a:lnTo>
                    <a:pt x="2809" y="64387"/>
                  </a:lnTo>
                  <a:lnTo>
                    <a:pt x="25349" y="26553"/>
                  </a:lnTo>
                  <a:lnTo>
                    <a:pt x="51370" y="0"/>
                  </a:lnTo>
                  <a:lnTo>
                    <a:pt x="331317" y="275962"/>
                  </a:lnTo>
                  <a:lnTo>
                    <a:pt x="308751" y="298976"/>
                  </a:lnTo>
                  <a:lnTo>
                    <a:pt x="293964" y="309868"/>
                  </a:lnTo>
                  <a:lnTo>
                    <a:pt x="276922" y="315448"/>
                  </a:lnTo>
                  <a:lnTo>
                    <a:pt x="258990" y="315497"/>
                  </a:lnTo>
                  <a:close/>
                </a:path>
              </a:pathLst>
            </a:custGeom>
            <a:solidFill>
              <a:srgbClr val="494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2" name="object 23"/>
            <p:cNvSpPr/>
            <p:nvPr/>
          </p:nvSpPr>
          <p:spPr>
            <a:xfrm>
              <a:off x="14627160" y="4935600"/>
              <a:ext cx="428400" cy="801000"/>
            </a:xfrm>
            <a:custGeom>
              <a:avLst/>
              <a:gdLst>
                <a:gd name="textAreaLeft" fmla="*/ 0 w 428400"/>
                <a:gd name="textAreaRight" fmla="*/ 428760 w 428400"/>
                <a:gd name="textAreaTop" fmla="*/ 0 h 801000"/>
                <a:gd name="textAreaBottom" fmla="*/ 801360 h 801000"/>
              </a:gdLst>
              <a:ahLst/>
              <a:rect l="textAreaLeft" t="textAreaTop" r="textAreaRight" b="textAreaBottom"/>
              <a:pathLst>
                <a:path w="428625" h="801370">
                  <a:moveTo>
                    <a:pt x="428447" y="761504"/>
                  </a:moveTo>
                  <a:lnTo>
                    <a:pt x="155143" y="492061"/>
                  </a:lnTo>
                  <a:lnTo>
                    <a:pt x="302907" y="29984"/>
                  </a:lnTo>
                  <a:lnTo>
                    <a:pt x="234950" y="8216"/>
                  </a:lnTo>
                  <a:lnTo>
                    <a:pt x="192227" y="0"/>
                  </a:lnTo>
                  <a:lnTo>
                    <a:pt x="150634" y="2146"/>
                  </a:lnTo>
                  <a:lnTo>
                    <a:pt x="111556" y="13639"/>
                  </a:lnTo>
                  <a:lnTo>
                    <a:pt x="76403" y="33464"/>
                  </a:lnTo>
                  <a:lnTo>
                    <a:pt x="46532" y="60629"/>
                  </a:lnTo>
                  <a:lnTo>
                    <a:pt x="23342" y="94145"/>
                  </a:lnTo>
                  <a:lnTo>
                    <a:pt x="8229" y="132981"/>
                  </a:lnTo>
                  <a:lnTo>
                    <a:pt x="2578" y="176136"/>
                  </a:lnTo>
                  <a:lnTo>
                    <a:pt x="0" y="428726"/>
                  </a:lnTo>
                  <a:lnTo>
                    <a:pt x="5283" y="463613"/>
                  </a:lnTo>
                  <a:lnTo>
                    <a:pt x="20828" y="494347"/>
                  </a:lnTo>
                  <a:lnTo>
                    <a:pt x="45110" y="518795"/>
                  </a:lnTo>
                  <a:lnTo>
                    <a:pt x="76542" y="534771"/>
                  </a:lnTo>
                  <a:lnTo>
                    <a:pt x="103771" y="543509"/>
                  </a:lnTo>
                  <a:lnTo>
                    <a:pt x="99949" y="549922"/>
                  </a:lnTo>
                  <a:lnTo>
                    <a:pt x="97142" y="591820"/>
                  </a:lnTo>
                  <a:lnTo>
                    <a:pt x="112941" y="630720"/>
                  </a:lnTo>
                  <a:lnTo>
                    <a:pt x="146202" y="659587"/>
                  </a:lnTo>
                  <a:lnTo>
                    <a:pt x="338683" y="795337"/>
                  </a:lnTo>
                  <a:lnTo>
                    <a:pt x="356146" y="801039"/>
                  </a:lnTo>
                  <a:lnTo>
                    <a:pt x="374065" y="800989"/>
                  </a:lnTo>
                  <a:lnTo>
                    <a:pt x="391109" y="795401"/>
                  </a:lnTo>
                  <a:lnTo>
                    <a:pt x="405904" y="784517"/>
                  </a:lnTo>
                  <a:lnTo>
                    <a:pt x="428447" y="761504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53" name="object 24" descr=""/>
            <p:cNvPicPr/>
            <p:nvPr/>
          </p:nvPicPr>
          <p:blipFill>
            <a:blip r:embed="rId4"/>
            <a:stretch/>
          </p:blipFill>
          <p:spPr>
            <a:xfrm>
              <a:off x="14615280" y="5334480"/>
              <a:ext cx="242280" cy="2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4" name="object 25"/>
            <p:cNvSpPr/>
            <p:nvPr/>
          </p:nvSpPr>
          <p:spPr>
            <a:xfrm>
              <a:off x="14714280" y="4893480"/>
              <a:ext cx="547560" cy="359640"/>
            </a:xfrm>
            <a:custGeom>
              <a:avLst/>
              <a:gdLst>
                <a:gd name="textAreaLeft" fmla="*/ 0 w 547560"/>
                <a:gd name="textAreaRight" fmla="*/ 547920 w 547560"/>
                <a:gd name="textAreaTop" fmla="*/ 0 h 359640"/>
                <a:gd name="textAreaBottom" fmla="*/ 360000 h 359640"/>
              </a:gdLst>
              <a:ahLst/>
              <a:rect l="textAreaLeft" t="textAreaTop" r="textAreaRight" b="textAreaBottom"/>
              <a:pathLst>
                <a:path w="548005" h="360045">
                  <a:moveTo>
                    <a:pt x="523260" y="359702"/>
                  </a:moveTo>
                  <a:lnTo>
                    <a:pt x="0" y="192122"/>
                  </a:lnTo>
                  <a:lnTo>
                    <a:pt x="21854" y="123793"/>
                  </a:lnTo>
                  <a:lnTo>
                    <a:pt x="40038" y="84032"/>
                  </a:lnTo>
                  <a:lnTo>
                    <a:pt x="65980" y="51219"/>
                  </a:lnTo>
                  <a:lnTo>
                    <a:pt x="98057" y="25907"/>
                  </a:lnTo>
                  <a:lnTo>
                    <a:pt x="134644" y="8649"/>
                  </a:lnTo>
                  <a:lnTo>
                    <a:pt x="174118" y="0"/>
                  </a:lnTo>
                  <a:lnTo>
                    <a:pt x="214854" y="510"/>
                  </a:lnTo>
                  <a:lnTo>
                    <a:pt x="255229" y="10735"/>
                  </a:lnTo>
                  <a:lnTo>
                    <a:pt x="293619" y="31227"/>
                  </a:lnTo>
                  <a:lnTo>
                    <a:pt x="500496" y="176090"/>
                  </a:lnTo>
                  <a:lnTo>
                    <a:pt x="541735" y="231339"/>
                  </a:lnTo>
                  <a:lnTo>
                    <a:pt x="547489" y="265433"/>
                  </a:lnTo>
                  <a:lnTo>
                    <a:pt x="542206" y="300472"/>
                  </a:lnTo>
                  <a:lnTo>
                    <a:pt x="523260" y="359702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object 26"/>
            <p:cNvSpPr/>
            <p:nvPr/>
          </p:nvSpPr>
          <p:spPr>
            <a:xfrm>
              <a:off x="15146640" y="5223600"/>
              <a:ext cx="143280" cy="39600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396000"/>
                <a:gd name="textAreaBottom" fmla="*/ 396360 h 396000"/>
              </a:gdLst>
              <a:ahLst/>
              <a:rect l="textAreaLeft" t="textAreaTop" r="textAreaRight" b="textAreaBottom"/>
              <a:pathLst>
                <a:path w="143509" h="396239">
                  <a:moveTo>
                    <a:pt x="61514" y="395695"/>
                  </a:moveTo>
                  <a:lnTo>
                    <a:pt x="0" y="5856"/>
                  </a:lnTo>
                  <a:lnTo>
                    <a:pt x="36749" y="0"/>
                  </a:lnTo>
                  <a:lnTo>
                    <a:pt x="80635" y="3554"/>
                  </a:lnTo>
                  <a:lnTo>
                    <a:pt x="116337" y="25631"/>
                  </a:lnTo>
                  <a:lnTo>
                    <a:pt x="138779" y="61202"/>
                  </a:lnTo>
                  <a:lnTo>
                    <a:pt x="142883" y="105239"/>
                  </a:lnTo>
                  <a:lnTo>
                    <a:pt x="141263" y="341859"/>
                  </a:lnTo>
                  <a:lnTo>
                    <a:pt x="110813" y="384850"/>
                  </a:lnTo>
                  <a:lnTo>
                    <a:pt x="61514" y="395695"/>
                  </a:lnTo>
                  <a:close/>
                </a:path>
              </a:pathLst>
            </a:custGeom>
            <a:solidFill>
              <a:srgbClr val="494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object 27"/>
            <p:cNvSpPr/>
            <p:nvPr/>
          </p:nvSpPr>
          <p:spPr>
            <a:xfrm>
              <a:off x="15174360" y="5218560"/>
              <a:ext cx="143280" cy="39600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396000"/>
                <a:gd name="textAreaBottom" fmla="*/ 396360 h 396000"/>
              </a:gdLst>
              <a:ahLst/>
              <a:rect l="textAreaLeft" t="textAreaTop" r="textAreaRight" b="textAreaBottom"/>
              <a:pathLst>
                <a:path w="143509" h="396239">
                  <a:moveTo>
                    <a:pt x="61497" y="395695"/>
                  </a:moveTo>
                  <a:lnTo>
                    <a:pt x="0" y="5856"/>
                  </a:lnTo>
                  <a:lnTo>
                    <a:pt x="36733" y="0"/>
                  </a:lnTo>
                  <a:lnTo>
                    <a:pt x="80628" y="3554"/>
                  </a:lnTo>
                  <a:lnTo>
                    <a:pt x="116335" y="25631"/>
                  </a:lnTo>
                  <a:lnTo>
                    <a:pt x="138779" y="61202"/>
                  </a:lnTo>
                  <a:lnTo>
                    <a:pt x="142883" y="105239"/>
                  </a:lnTo>
                  <a:lnTo>
                    <a:pt x="141263" y="341859"/>
                  </a:lnTo>
                  <a:lnTo>
                    <a:pt x="110813" y="384840"/>
                  </a:lnTo>
                  <a:lnTo>
                    <a:pt x="61497" y="3956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57" name="object 28" descr=""/>
            <p:cNvPicPr/>
            <p:nvPr/>
          </p:nvPicPr>
          <p:blipFill>
            <a:blip r:embed="rId5"/>
            <a:stretch/>
          </p:blipFill>
          <p:spPr>
            <a:xfrm>
              <a:off x="15103080" y="5089320"/>
              <a:ext cx="24480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8" name="object 29"/>
            <p:cNvSpPr/>
            <p:nvPr/>
          </p:nvSpPr>
          <p:spPr>
            <a:xfrm>
              <a:off x="14637240" y="4213800"/>
              <a:ext cx="549720" cy="695520"/>
            </a:xfrm>
            <a:custGeom>
              <a:avLst/>
              <a:gdLst>
                <a:gd name="textAreaLeft" fmla="*/ 0 w 549720"/>
                <a:gd name="textAreaRight" fmla="*/ 550080 w 549720"/>
                <a:gd name="textAreaTop" fmla="*/ 0 h 695520"/>
                <a:gd name="textAreaBottom" fmla="*/ 695880 h 695520"/>
              </a:gdLst>
              <a:ahLst/>
              <a:rect l="textAreaLeft" t="textAreaTop" r="textAreaRight" b="textAreaBottom"/>
              <a:pathLst>
                <a:path w="549909" h="695960">
                  <a:moveTo>
                    <a:pt x="166973" y="695444"/>
                  </a:moveTo>
                  <a:lnTo>
                    <a:pt x="123759" y="689465"/>
                  </a:lnTo>
                  <a:lnTo>
                    <a:pt x="82245" y="671746"/>
                  </a:lnTo>
                  <a:lnTo>
                    <a:pt x="46876" y="643689"/>
                  </a:lnTo>
                  <a:lnTo>
                    <a:pt x="21007" y="608535"/>
                  </a:lnTo>
                  <a:lnTo>
                    <a:pt x="5195" y="568482"/>
                  </a:lnTo>
                  <a:lnTo>
                    <a:pt x="0" y="525730"/>
                  </a:lnTo>
                  <a:lnTo>
                    <a:pt x="5978" y="482481"/>
                  </a:lnTo>
                  <a:lnTo>
                    <a:pt x="23690" y="440933"/>
                  </a:lnTo>
                  <a:lnTo>
                    <a:pt x="236899" y="82314"/>
                  </a:lnTo>
                  <a:lnTo>
                    <a:pt x="264934" y="46918"/>
                  </a:lnTo>
                  <a:lnTo>
                    <a:pt x="300062" y="21028"/>
                  </a:lnTo>
                  <a:lnTo>
                    <a:pt x="340084" y="5202"/>
                  </a:lnTo>
                  <a:lnTo>
                    <a:pt x="382802" y="0"/>
                  </a:lnTo>
                  <a:lnTo>
                    <a:pt x="426017" y="5978"/>
                  </a:lnTo>
                  <a:lnTo>
                    <a:pt x="467533" y="23697"/>
                  </a:lnTo>
                  <a:lnTo>
                    <a:pt x="502896" y="51759"/>
                  </a:lnTo>
                  <a:lnTo>
                    <a:pt x="528764" y="86916"/>
                  </a:lnTo>
                  <a:lnTo>
                    <a:pt x="544577" y="126968"/>
                  </a:lnTo>
                  <a:lnTo>
                    <a:pt x="549775" y="169716"/>
                  </a:lnTo>
                  <a:lnTo>
                    <a:pt x="543799" y="212963"/>
                  </a:lnTo>
                  <a:lnTo>
                    <a:pt x="526088" y="254510"/>
                  </a:lnTo>
                  <a:lnTo>
                    <a:pt x="312879" y="613146"/>
                  </a:lnTo>
                  <a:lnTo>
                    <a:pt x="284838" y="648535"/>
                  </a:lnTo>
                  <a:lnTo>
                    <a:pt x="249709" y="674420"/>
                  </a:lnTo>
                  <a:lnTo>
                    <a:pt x="209688" y="690243"/>
                  </a:lnTo>
                  <a:lnTo>
                    <a:pt x="166973" y="695444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object 30"/>
            <p:cNvSpPr/>
            <p:nvPr/>
          </p:nvSpPr>
          <p:spPr>
            <a:xfrm>
              <a:off x="14754240" y="3438000"/>
              <a:ext cx="1748520" cy="1193400"/>
            </a:xfrm>
            <a:custGeom>
              <a:avLst/>
              <a:gdLst>
                <a:gd name="textAreaLeft" fmla="*/ 0 w 1748520"/>
                <a:gd name="textAreaRight" fmla="*/ 1748880 w 1748520"/>
                <a:gd name="textAreaTop" fmla="*/ 0 h 1193400"/>
                <a:gd name="textAreaBottom" fmla="*/ 1193760 h 1193400"/>
              </a:gdLst>
              <a:ahLst/>
              <a:rect l="textAreaLeft" t="textAreaTop" r="textAreaRight" b="textAreaBottom"/>
              <a:pathLst>
                <a:path w="1748790" h="1193800">
                  <a:moveTo>
                    <a:pt x="248904" y="1193274"/>
                  </a:moveTo>
                  <a:lnTo>
                    <a:pt x="205503" y="1188383"/>
                  </a:lnTo>
                  <a:lnTo>
                    <a:pt x="163671" y="1176246"/>
                  </a:lnTo>
                  <a:lnTo>
                    <a:pt x="124386" y="1157147"/>
                  </a:lnTo>
                  <a:lnTo>
                    <a:pt x="88630" y="1131369"/>
                  </a:lnTo>
                  <a:lnTo>
                    <a:pt x="57383" y="1099198"/>
                  </a:lnTo>
                  <a:lnTo>
                    <a:pt x="31625" y="1060918"/>
                  </a:lnTo>
                  <a:lnTo>
                    <a:pt x="13084" y="1018664"/>
                  </a:lnTo>
                  <a:lnTo>
                    <a:pt x="2637" y="975035"/>
                  </a:lnTo>
                  <a:lnTo>
                    <a:pt x="0" y="931013"/>
                  </a:lnTo>
                  <a:lnTo>
                    <a:pt x="4887" y="887579"/>
                  </a:lnTo>
                  <a:lnTo>
                    <a:pt x="17014" y="845714"/>
                  </a:lnTo>
                  <a:lnTo>
                    <a:pt x="36099" y="806399"/>
                  </a:lnTo>
                  <a:lnTo>
                    <a:pt x="61857" y="770615"/>
                  </a:lnTo>
                  <a:lnTo>
                    <a:pt x="94003" y="739344"/>
                  </a:lnTo>
                  <a:lnTo>
                    <a:pt x="132253" y="713565"/>
                  </a:lnTo>
                  <a:lnTo>
                    <a:pt x="1370030" y="31649"/>
                  </a:lnTo>
                  <a:lnTo>
                    <a:pt x="1412256" y="13095"/>
                  </a:lnTo>
                  <a:lnTo>
                    <a:pt x="1455853" y="2639"/>
                  </a:lnTo>
                  <a:lnTo>
                    <a:pt x="1499841" y="0"/>
                  </a:lnTo>
                  <a:lnTo>
                    <a:pt x="1543241" y="4890"/>
                  </a:lnTo>
                  <a:lnTo>
                    <a:pt x="1585072" y="17028"/>
                  </a:lnTo>
                  <a:lnTo>
                    <a:pt x="1624355" y="36127"/>
                  </a:lnTo>
                  <a:lnTo>
                    <a:pt x="1660109" y="61905"/>
                  </a:lnTo>
                  <a:lnTo>
                    <a:pt x="1691355" y="94076"/>
                  </a:lnTo>
                  <a:lnTo>
                    <a:pt x="1717113" y="132356"/>
                  </a:lnTo>
                  <a:lnTo>
                    <a:pt x="1735658" y="174610"/>
                  </a:lnTo>
                  <a:lnTo>
                    <a:pt x="1746108" y="218239"/>
                  </a:lnTo>
                  <a:lnTo>
                    <a:pt x="1748749" y="262260"/>
                  </a:lnTo>
                  <a:lnTo>
                    <a:pt x="1743863" y="305694"/>
                  </a:lnTo>
                  <a:lnTo>
                    <a:pt x="1731735" y="347559"/>
                  </a:lnTo>
                  <a:lnTo>
                    <a:pt x="1712649" y="386875"/>
                  </a:lnTo>
                  <a:lnTo>
                    <a:pt x="1686889" y="422658"/>
                  </a:lnTo>
                  <a:lnTo>
                    <a:pt x="1654740" y="453930"/>
                  </a:lnTo>
                  <a:lnTo>
                    <a:pt x="1616484" y="479708"/>
                  </a:lnTo>
                  <a:lnTo>
                    <a:pt x="378707" y="1161625"/>
                  </a:lnTo>
                  <a:lnTo>
                    <a:pt x="336486" y="1180179"/>
                  </a:lnTo>
                  <a:lnTo>
                    <a:pt x="292891" y="1190634"/>
                  </a:lnTo>
                  <a:lnTo>
                    <a:pt x="248904" y="1193274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object 31"/>
            <p:cNvSpPr/>
            <p:nvPr/>
          </p:nvSpPr>
          <p:spPr>
            <a:xfrm>
              <a:off x="15842520" y="3438360"/>
              <a:ext cx="659880" cy="66060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660600"/>
                <a:gd name="textAreaBottom" fmla="*/ 660960 h 660600"/>
              </a:gdLst>
              <a:ahLst/>
              <a:rect l="textAreaLeft" t="textAreaTop" r="textAreaRight" b="textAreaBottom"/>
              <a:pathLst>
                <a:path w="660400" h="661035">
                  <a:moveTo>
                    <a:pt x="199242" y="660850"/>
                  </a:moveTo>
                  <a:lnTo>
                    <a:pt x="63798" y="480713"/>
                  </a:lnTo>
                  <a:lnTo>
                    <a:pt x="35831" y="435450"/>
                  </a:lnTo>
                  <a:lnTo>
                    <a:pt x="16444" y="386933"/>
                  </a:lnTo>
                  <a:lnTo>
                    <a:pt x="4784" y="336275"/>
                  </a:lnTo>
                  <a:lnTo>
                    <a:pt x="0" y="284588"/>
                  </a:lnTo>
                  <a:lnTo>
                    <a:pt x="1236" y="232985"/>
                  </a:lnTo>
                  <a:lnTo>
                    <a:pt x="7640" y="182580"/>
                  </a:lnTo>
                  <a:lnTo>
                    <a:pt x="281587" y="31661"/>
                  </a:lnTo>
                  <a:lnTo>
                    <a:pt x="323813" y="13101"/>
                  </a:lnTo>
                  <a:lnTo>
                    <a:pt x="367410" y="2642"/>
                  </a:lnTo>
                  <a:lnTo>
                    <a:pt x="411398" y="0"/>
                  </a:lnTo>
                  <a:lnTo>
                    <a:pt x="454798" y="4888"/>
                  </a:lnTo>
                  <a:lnTo>
                    <a:pt x="496629" y="17024"/>
                  </a:lnTo>
                  <a:lnTo>
                    <a:pt x="535911" y="36123"/>
                  </a:lnTo>
                  <a:lnTo>
                    <a:pt x="571666" y="61900"/>
                  </a:lnTo>
                  <a:lnTo>
                    <a:pt x="602912" y="94071"/>
                  </a:lnTo>
                  <a:lnTo>
                    <a:pt x="628669" y="132351"/>
                  </a:lnTo>
                  <a:lnTo>
                    <a:pt x="647215" y="174605"/>
                  </a:lnTo>
                  <a:lnTo>
                    <a:pt x="657665" y="218234"/>
                  </a:lnTo>
                  <a:lnTo>
                    <a:pt x="660306" y="262256"/>
                  </a:lnTo>
                  <a:lnTo>
                    <a:pt x="655421" y="305690"/>
                  </a:lnTo>
                  <a:lnTo>
                    <a:pt x="643295" y="347555"/>
                  </a:lnTo>
                  <a:lnTo>
                    <a:pt x="624211" y="386870"/>
                  </a:lnTo>
                  <a:lnTo>
                    <a:pt x="598454" y="422653"/>
                  </a:lnTo>
                  <a:lnTo>
                    <a:pt x="566308" y="453925"/>
                  </a:lnTo>
                  <a:lnTo>
                    <a:pt x="528058" y="479703"/>
                  </a:lnTo>
                  <a:lnTo>
                    <a:pt x="199242" y="660850"/>
                  </a:lnTo>
                  <a:close/>
                </a:path>
              </a:pathLst>
            </a:custGeom>
            <a:solidFill>
              <a:srgbClr val="b96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" name="object 32"/>
            <p:cNvSpPr/>
            <p:nvPr/>
          </p:nvSpPr>
          <p:spPr>
            <a:xfrm>
              <a:off x="15136560" y="3733560"/>
              <a:ext cx="673920" cy="421920"/>
            </a:xfrm>
            <a:custGeom>
              <a:avLst/>
              <a:gdLst>
                <a:gd name="textAreaLeft" fmla="*/ 0 w 673920"/>
                <a:gd name="textAreaRight" fmla="*/ 674280 w 673920"/>
                <a:gd name="textAreaTop" fmla="*/ 0 h 421920"/>
                <a:gd name="textAreaBottom" fmla="*/ 422280 h 421920"/>
              </a:gdLst>
              <a:ahLst/>
              <a:rect l="textAreaLeft" t="textAreaTop" r="textAreaRight" b="textAreaBottom"/>
              <a:pathLst>
                <a:path w="674369" h="422275">
                  <a:moveTo>
                    <a:pt x="61905" y="421844"/>
                  </a:moveTo>
                  <a:lnTo>
                    <a:pt x="40384" y="419902"/>
                  </a:lnTo>
                  <a:lnTo>
                    <a:pt x="21160" y="410028"/>
                  </a:lnTo>
                  <a:lnTo>
                    <a:pt x="6699" y="392936"/>
                  </a:lnTo>
                  <a:lnTo>
                    <a:pt x="0" y="371558"/>
                  </a:lnTo>
                  <a:lnTo>
                    <a:pt x="1942" y="350016"/>
                  </a:lnTo>
                  <a:lnTo>
                    <a:pt x="11813" y="330775"/>
                  </a:lnTo>
                  <a:lnTo>
                    <a:pt x="28901" y="316302"/>
                  </a:lnTo>
                  <a:lnTo>
                    <a:pt x="590879" y="6704"/>
                  </a:lnTo>
                  <a:lnTo>
                    <a:pt x="612231" y="0"/>
                  </a:lnTo>
                  <a:lnTo>
                    <a:pt x="633752" y="1943"/>
                  </a:lnTo>
                  <a:lnTo>
                    <a:pt x="652976" y="11823"/>
                  </a:lnTo>
                  <a:lnTo>
                    <a:pt x="667437" y="28923"/>
                  </a:lnTo>
                  <a:lnTo>
                    <a:pt x="674137" y="50299"/>
                  </a:lnTo>
                  <a:lnTo>
                    <a:pt x="672194" y="71836"/>
                  </a:lnTo>
                  <a:lnTo>
                    <a:pt x="662323" y="91071"/>
                  </a:lnTo>
                  <a:lnTo>
                    <a:pt x="645235" y="105541"/>
                  </a:lnTo>
                  <a:lnTo>
                    <a:pt x="83257" y="415139"/>
                  </a:lnTo>
                  <a:lnTo>
                    <a:pt x="61905" y="421844"/>
                  </a:lnTo>
                  <a:close/>
                </a:path>
              </a:pathLst>
            </a:custGeom>
            <a:solidFill>
              <a:srgbClr val="ffd3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2" name="object 33"/>
            <p:cNvSpPr/>
            <p:nvPr/>
          </p:nvSpPr>
          <p:spPr>
            <a:xfrm>
              <a:off x="14811840" y="4176000"/>
              <a:ext cx="397800" cy="39852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398520"/>
                <a:gd name="textAreaBottom" fmla="*/ 398880 h 398520"/>
              </a:gdLst>
              <a:ahLst/>
              <a:rect l="textAreaLeft" t="textAreaTop" r="textAreaRight" b="textAreaBottom"/>
              <a:pathLst>
                <a:path w="398144" h="398779">
                  <a:moveTo>
                    <a:pt x="208539" y="398260"/>
                  </a:moveTo>
                  <a:lnTo>
                    <a:pt x="164806" y="395496"/>
                  </a:lnTo>
                  <a:lnTo>
                    <a:pt x="122912" y="383341"/>
                  </a:lnTo>
                  <a:lnTo>
                    <a:pt x="84483" y="362267"/>
                  </a:lnTo>
                  <a:lnTo>
                    <a:pt x="51140" y="332745"/>
                  </a:lnTo>
                  <a:lnTo>
                    <a:pt x="24508" y="295245"/>
                  </a:lnTo>
                  <a:lnTo>
                    <a:pt x="7091" y="252669"/>
                  </a:lnTo>
                  <a:lnTo>
                    <a:pt x="0" y="208685"/>
                  </a:lnTo>
                  <a:lnTo>
                    <a:pt x="2762" y="164919"/>
                  </a:lnTo>
                  <a:lnTo>
                    <a:pt x="14907" y="122995"/>
                  </a:lnTo>
                  <a:lnTo>
                    <a:pt x="35965" y="84538"/>
                  </a:lnTo>
                  <a:lnTo>
                    <a:pt x="65464" y="51174"/>
                  </a:lnTo>
                  <a:lnTo>
                    <a:pt x="102934" y="24527"/>
                  </a:lnTo>
                  <a:lnTo>
                    <a:pt x="145477" y="7097"/>
                  </a:lnTo>
                  <a:lnTo>
                    <a:pt x="189427" y="0"/>
                  </a:lnTo>
                  <a:lnTo>
                    <a:pt x="233159" y="2763"/>
                  </a:lnTo>
                  <a:lnTo>
                    <a:pt x="275051" y="14916"/>
                  </a:lnTo>
                  <a:lnTo>
                    <a:pt x="313478" y="35987"/>
                  </a:lnTo>
                  <a:lnTo>
                    <a:pt x="346816" y="65505"/>
                  </a:lnTo>
                  <a:lnTo>
                    <a:pt x="373442" y="102998"/>
                  </a:lnTo>
                  <a:lnTo>
                    <a:pt x="390859" y="145575"/>
                  </a:lnTo>
                  <a:lnTo>
                    <a:pt x="397951" y="189561"/>
                  </a:lnTo>
                  <a:lnTo>
                    <a:pt x="395189" y="233331"/>
                  </a:lnTo>
                  <a:lnTo>
                    <a:pt x="383046" y="275258"/>
                  </a:lnTo>
                  <a:lnTo>
                    <a:pt x="361991" y="313718"/>
                  </a:lnTo>
                  <a:lnTo>
                    <a:pt x="332496" y="347085"/>
                  </a:lnTo>
                  <a:lnTo>
                    <a:pt x="295032" y="373733"/>
                  </a:lnTo>
                  <a:lnTo>
                    <a:pt x="252489" y="391163"/>
                  </a:lnTo>
                  <a:lnTo>
                    <a:pt x="208539" y="398260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object 34"/>
            <p:cNvSpPr/>
            <p:nvPr/>
          </p:nvSpPr>
          <p:spPr>
            <a:xfrm>
              <a:off x="14768640" y="4158720"/>
              <a:ext cx="371160" cy="46260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462600"/>
                <a:gd name="textAreaBottom" fmla="*/ 462960 h 462600"/>
              </a:gdLst>
              <a:ahLst/>
              <a:rect l="textAreaLeft" t="textAreaTop" r="textAreaRight" b="textAreaBottom"/>
              <a:pathLst>
                <a:path w="371475" h="462914">
                  <a:moveTo>
                    <a:pt x="243653" y="462502"/>
                  </a:moveTo>
                  <a:lnTo>
                    <a:pt x="192501" y="457102"/>
                  </a:lnTo>
                  <a:lnTo>
                    <a:pt x="143716" y="441240"/>
                  </a:lnTo>
                  <a:lnTo>
                    <a:pt x="99062" y="415427"/>
                  </a:lnTo>
                  <a:lnTo>
                    <a:pt x="60303" y="380172"/>
                  </a:lnTo>
                  <a:lnTo>
                    <a:pt x="29204" y="335986"/>
                  </a:lnTo>
                  <a:lnTo>
                    <a:pt x="9855" y="290489"/>
                  </a:lnTo>
                  <a:lnTo>
                    <a:pt x="250" y="243442"/>
                  </a:lnTo>
                  <a:lnTo>
                    <a:pt x="0" y="196191"/>
                  </a:lnTo>
                  <a:lnTo>
                    <a:pt x="8713" y="150081"/>
                  </a:lnTo>
                  <a:lnTo>
                    <a:pt x="26000" y="106458"/>
                  </a:lnTo>
                  <a:lnTo>
                    <a:pt x="51470" y="66669"/>
                  </a:lnTo>
                  <a:lnTo>
                    <a:pt x="84734" y="32057"/>
                  </a:lnTo>
                  <a:lnTo>
                    <a:pt x="125402" y="3970"/>
                  </a:lnTo>
                  <a:lnTo>
                    <a:pt x="132758" y="0"/>
                  </a:lnTo>
                  <a:lnTo>
                    <a:pt x="141818" y="2614"/>
                  </a:lnTo>
                  <a:lnTo>
                    <a:pt x="149836" y="17156"/>
                  </a:lnTo>
                  <a:lnTo>
                    <a:pt x="147174" y="26305"/>
                  </a:lnTo>
                  <a:lnTo>
                    <a:pt x="139917" y="30326"/>
                  </a:lnTo>
                  <a:lnTo>
                    <a:pt x="99680" y="58967"/>
                  </a:lnTo>
                  <a:lnTo>
                    <a:pt x="67986" y="94864"/>
                  </a:lnTo>
                  <a:lnTo>
                    <a:pt x="45346" y="136252"/>
                  </a:lnTo>
                  <a:lnTo>
                    <a:pt x="32271" y="181370"/>
                  </a:lnTo>
                  <a:lnTo>
                    <a:pt x="29271" y="228455"/>
                  </a:lnTo>
                  <a:lnTo>
                    <a:pt x="36857" y="275745"/>
                  </a:lnTo>
                  <a:lnTo>
                    <a:pt x="55539" y="321476"/>
                  </a:lnTo>
                  <a:lnTo>
                    <a:pt x="84159" y="361750"/>
                  </a:lnTo>
                  <a:lnTo>
                    <a:pt x="120041" y="393462"/>
                  </a:lnTo>
                  <a:lnTo>
                    <a:pt x="161416" y="416105"/>
                  </a:lnTo>
                  <a:lnTo>
                    <a:pt x="206518" y="429175"/>
                  </a:lnTo>
                  <a:lnTo>
                    <a:pt x="253580" y="432166"/>
                  </a:lnTo>
                  <a:lnTo>
                    <a:pt x="300834" y="424571"/>
                  </a:lnTo>
                  <a:lnTo>
                    <a:pt x="346513" y="405887"/>
                  </a:lnTo>
                  <a:lnTo>
                    <a:pt x="353853" y="401932"/>
                  </a:lnTo>
                  <a:lnTo>
                    <a:pt x="362929" y="404596"/>
                  </a:lnTo>
                  <a:lnTo>
                    <a:pt x="370930" y="419089"/>
                  </a:lnTo>
                  <a:lnTo>
                    <a:pt x="368269" y="428238"/>
                  </a:lnTo>
                  <a:lnTo>
                    <a:pt x="361028" y="432242"/>
                  </a:lnTo>
                  <a:lnTo>
                    <a:pt x="332561" y="445632"/>
                  </a:lnTo>
                  <a:lnTo>
                    <a:pt x="303283" y="455071"/>
                  </a:lnTo>
                  <a:lnTo>
                    <a:pt x="273533" y="460661"/>
                  </a:lnTo>
                  <a:lnTo>
                    <a:pt x="243653" y="462502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4" name="object 35"/>
          <p:cNvGrpSpPr/>
          <p:nvPr/>
        </p:nvGrpSpPr>
        <p:grpSpPr>
          <a:xfrm>
            <a:off x="16269120" y="5341320"/>
            <a:ext cx="2018880" cy="614520"/>
            <a:chOff x="16269120" y="5341320"/>
            <a:chExt cx="2018880" cy="614520"/>
          </a:xfrm>
        </p:grpSpPr>
        <p:sp>
          <p:nvSpPr>
            <p:cNvPr id="465" name="object 36"/>
            <p:cNvSpPr/>
            <p:nvPr/>
          </p:nvSpPr>
          <p:spPr>
            <a:xfrm>
              <a:off x="16357680" y="5814000"/>
              <a:ext cx="1929960" cy="141840"/>
            </a:xfrm>
            <a:custGeom>
              <a:avLst/>
              <a:gdLst>
                <a:gd name="textAreaLeft" fmla="*/ 0 w 1929960"/>
                <a:gd name="textAreaRight" fmla="*/ 1930320 w 192996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w="1930400" h="142239">
                  <a:moveTo>
                    <a:pt x="0" y="0"/>
                  </a:moveTo>
                  <a:lnTo>
                    <a:pt x="1930148" y="0"/>
                  </a:lnTo>
                  <a:lnTo>
                    <a:pt x="1930148" y="141819"/>
                  </a:lnTo>
                  <a:lnTo>
                    <a:pt x="0" y="141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object 37"/>
            <p:cNvSpPr/>
            <p:nvPr/>
          </p:nvSpPr>
          <p:spPr>
            <a:xfrm>
              <a:off x="16269120" y="5341320"/>
              <a:ext cx="2018880" cy="514080"/>
            </a:xfrm>
            <a:custGeom>
              <a:avLst/>
              <a:gdLst>
                <a:gd name="textAreaLeft" fmla="*/ 0 w 2018880"/>
                <a:gd name="textAreaRight" fmla="*/ 2019240 w 2018880"/>
                <a:gd name="textAreaTop" fmla="*/ 0 h 514080"/>
                <a:gd name="textAreaBottom" fmla="*/ 514440 h 514080"/>
              </a:gdLst>
              <a:ahLst/>
              <a:rect l="textAreaLeft" t="textAreaTop" r="textAreaRight" b="textAreaBottom"/>
              <a:pathLst>
                <a:path w="2019300" h="514350">
                  <a:moveTo>
                    <a:pt x="2018741" y="514171"/>
                  </a:moveTo>
                  <a:lnTo>
                    <a:pt x="19623" y="514171"/>
                  </a:lnTo>
                  <a:lnTo>
                    <a:pt x="11988" y="512626"/>
                  </a:lnTo>
                  <a:lnTo>
                    <a:pt x="5750" y="508415"/>
                  </a:lnTo>
                  <a:lnTo>
                    <a:pt x="1543" y="502172"/>
                  </a:lnTo>
                  <a:lnTo>
                    <a:pt x="0" y="494532"/>
                  </a:lnTo>
                  <a:lnTo>
                    <a:pt x="0" y="19638"/>
                  </a:lnTo>
                  <a:lnTo>
                    <a:pt x="1543" y="11998"/>
                  </a:lnTo>
                  <a:lnTo>
                    <a:pt x="5750" y="5755"/>
                  </a:lnTo>
                  <a:lnTo>
                    <a:pt x="11988" y="1544"/>
                  </a:lnTo>
                  <a:lnTo>
                    <a:pt x="19623" y="0"/>
                  </a:lnTo>
                  <a:lnTo>
                    <a:pt x="2018741" y="0"/>
                  </a:lnTo>
                  <a:lnTo>
                    <a:pt x="2018741" y="514171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7" name="object 38"/>
          <p:cNvGrpSpPr/>
          <p:nvPr/>
        </p:nvGrpSpPr>
        <p:grpSpPr>
          <a:xfrm>
            <a:off x="14490720" y="4631400"/>
            <a:ext cx="501840" cy="502560"/>
            <a:chOff x="14490720" y="4631400"/>
            <a:chExt cx="501840" cy="502560"/>
          </a:xfrm>
        </p:grpSpPr>
        <p:sp>
          <p:nvSpPr>
            <p:cNvPr id="468" name="object 39"/>
            <p:cNvSpPr/>
            <p:nvPr/>
          </p:nvSpPr>
          <p:spPr>
            <a:xfrm>
              <a:off x="14490720" y="4631400"/>
              <a:ext cx="501840" cy="502560"/>
            </a:xfrm>
            <a:custGeom>
              <a:avLst/>
              <a:gdLst>
                <a:gd name="textAreaLeft" fmla="*/ 0 w 501840"/>
                <a:gd name="textAreaRight" fmla="*/ 502200 w 501840"/>
                <a:gd name="textAreaTop" fmla="*/ 0 h 502560"/>
                <a:gd name="textAreaBottom" fmla="*/ 502920 h 502560"/>
              </a:gdLst>
              <a:ahLst/>
              <a:rect l="textAreaLeft" t="textAreaTop" r="textAreaRight" b="textAreaBottom"/>
              <a:pathLst>
                <a:path w="502284" h="502920">
                  <a:moveTo>
                    <a:pt x="255144" y="502406"/>
                  </a:moveTo>
                  <a:lnTo>
                    <a:pt x="211961" y="499412"/>
                  </a:lnTo>
                  <a:lnTo>
                    <a:pt x="169234" y="488743"/>
                  </a:lnTo>
                  <a:lnTo>
                    <a:pt x="127930" y="470128"/>
                  </a:lnTo>
                  <a:lnTo>
                    <a:pt x="90592" y="444460"/>
                  </a:lnTo>
                  <a:lnTo>
                    <a:pt x="59301" y="413452"/>
                  </a:lnTo>
                  <a:lnTo>
                    <a:pt x="34325" y="378070"/>
                  </a:lnTo>
                  <a:lnTo>
                    <a:pt x="15937" y="339282"/>
                  </a:lnTo>
                  <a:lnTo>
                    <a:pt x="4405" y="298052"/>
                  </a:lnTo>
                  <a:lnTo>
                    <a:pt x="0" y="255346"/>
                  </a:lnTo>
                  <a:lnTo>
                    <a:pt x="2991" y="212131"/>
                  </a:lnTo>
                  <a:lnTo>
                    <a:pt x="13649" y="169373"/>
                  </a:lnTo>
                  <a:lnTo>
                    <a:pt x="32245" y="128037"/>
                  </a:lnTo>
                  <a:lnTo>
                    <a:pt x="57894" y="90669"/>
                  </a:lnTo>
                  <a:lnTo>
                    <a:pt x="88878" y="59352"/>
                  </a:lnTo>
                  <a:lnTo>
                    <a:pt x="124232" y="34356"/>
                  </a:lnTo>
                  <a:lnTo>
                    <a:pt x="162991" y="15951"/>
                  </a:lnTo>
                  <a:lnTo>
                    <a:pt x="204191" y="4409"/>
                  </a:lnTo>
                  <a:lnTo>
                    <a:pt x="246865" y="0"/>
                  </a:lnTo>
                  <a:lnTo>
                    <a:pt x="290050" y="2994"/>
                  </a:lnTo>
                  <a:lnTo>
                    <a:pt x="332778" y="13663"/>
                  </a:lnTo>
                  <a:lnTo>
                    <a:pt x="374087" y="32277"/>
                  </a:lnTo>
                  <a:lnTo>
                    <a:pt x="411425" y="57946"/>
                  </a:lnTo>
                  <a:lnTo>
                    <a:pt x="442717" y="88954"/>
                  </a:lnTo>
                  <a:lnTo>
                    <a:pt x="467691" y="124335"/>
                  </a:lnTo>
                  <a:lnTo>
                    <a:pt x="486079" y="163124"/>
                  </a:lnTo>
                  <a:lnTo>
                    <a:pt x="497610" y="204354"/>
                  </a:lnTo>
                  <a:lnTo>
                    <a:pt x="502013" y="247060"/>
                  </a:lnTo>
                  <a:lnTo>
                    <a:pt x="499019" y="290275"/>
                  </a:lnTo>
                  <a:lnTo>
                    <a:pt x="488356" y="333033"/>
                  </a:lnTo>
                  <a:lnTo>
                    <a:pt x="469756" y="374369"/>
                  </a:lnTo>
                  <a:lnTo>
                    <a:pt x="444112" y="411736"/>
                  </a:lnTo>
                  <a:lnTo>
                    <a:pt x="413130" y="443054"/>
                  </a:lnTo>
                  <a:lnTo>
                    <a:pt x="377777" y="468050"/>
                  </a:lnTo>
                  <a:lnTo>
                    <a:pt x="339018" y="486455"/>
                  </a:lnTo>
                  <a:lnTo>
                    <a:pt x="297818" y="497997"/>
                  </a:lnTo>
                  <a:lnTo>
                    <a:pt x="255144" y="502406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69" name="object 40" descr=""/>
            <p:cNvPicPr/>
            <p:nvPr/>
          </p:nvPicPr>
          <p:blipFill>
            <a:blip r:embed="rId6"/>
            <a:stretch/>
          </p:blipFill>
          <p:spPr>
            <a:xfrm>
              <a:off x="14648400" y="4789440"/>
              <a:ext cx="186120" cy="186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70" name="object 41"/>
          <p:cNvGrpSpPr/>
          <p:nvPr/>
        </p:nvGrpSpPr>
        <p:grpSpPr>
          <a:xfrm>
            <a:off x="16007040" y="5940000"/>
            <a:ext cx="2281320" cy="624600"/>
            <a:chOff x="16007040" y="5940000"/>
            <a:chExt cx="2281320" cy="624600"/>
          </a:xfrm>
        </p:grpSpPr>
        <p:sp>
          <p:nvSpPr>
            <p:cNvPr id="471" name="object 42"/>
            <p:cNvSpPr/>
            <p:nvPr/>
          </p:nvSpPr>
          <p:spPr>
            <a:xfrm>
              <a:off x="16007040" y="5940000"/>
              <a:ext cx="2281320" cy="624600"/>
            </a:xfrm>
            <a:custGeom>
              <a:avLst/>
              <a:gdLst>
                <a:gd name="textAreaLeft" fmla="*/ 0 w 2281320"/>
                <a:gd name="textAreaRight" fmla="*/ 2281680 w 2281320"/>
                <a:gd name="textAreaTop" fmla="*/ 0 h 624600"/>
                <a:gd name="textAreaBottom" fmla="*/ 624960 h 624600"/>
              </a:gdLst>
              <a:ahLst/>
              <a:rect l="textAreaLeft" t="textAreaTop" r="textAreaRight" b="textAreaBottom"/>
              <a:pathLst>
                <a:path w="2281555" h="624840">
                  <a:moveTo>
                    <a:pt x="2280950" y="624225"/>
                  </a:moveTo>
                  <a:lnTo>
                    <a:pt x="0" y="624225"/>
                  </a:lnTo>
                  <a:lnTo>
                    <a:pt x="0" y="34065"/>
                  </a:lnTo>
                  <a:lnTo>
                    <a:pt x="2675" y="20806"/>
                  </a:lnTo>
                  <a:lnTo>
                    <a:pt x="9970" y="9978"/>
                  </a:lnTo>
                  <a:lnTo>
                    <a:pt x="20790" y="2677"/>
                  </a:lnTo>
                  <a:lnTo>
                    <a:pt x="34038" y="0"/>
                  </a:lnTo>
                  <a:lnTo>
                    <a:pt x="2280950" y="0"/>
                  </a:lnTo>
                  <a:lnTo>
                    <a:pt x="2280950" y="624225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object 43"/>
            <p:cNvSpPr/>
            <p:nvPr/>
          </p:nvSpPr>
          <p:spPr>
            <a:xfrm>
              <a:off x="16799400" y="6035040"/>
              <a:ext cx="1488600" cy="475200"/>
            </a:xfrm>
            <a:custGeom>
              <a:avLst/>
              <a:gdLst>
                <a:gd name="textAreaLeft" fmla="*/ 0 w 1488600"/>
                <a:gd name="textAreaRight" fmla="*/ 1488960 w 1488600"/>
                <a:gd name="textAreaTop" fmla="*/ 0 h 475200"/>
                <a:gd name="textAreaBottom" fmla="*/ 475560 h 475200"/>
              </a:gdLst>
              <a:ahLst/>
              <a:rect l="textAreaLeft" t="textAreaTop" r="textAreaRight" b="textAreaBottom"/>
              <a:pathLst>
                <a:path w="1489075" h="475615">
                  <a:moveTo>
                    <a:pt x="1488487" y="475274"/>
                  </a:moveTo>
                  <a:lnTo>
                    <a:pt x="118019" y="475274"/>
                  </a:lnTo>
                  <a:lnTo>
                    <a:pt x="72121" y="465979"/>
                  </a:lnTo>
                  <a:lnTo>
                    <a:pt x="34602" y="440645"/>
                  </a:lnTo>
                  <a:lnTo>
                    <a:pt x="9287" y="403097"/>
                  </a:lnTo>
                  <a:lnTo>
                    <a:pt x="0" y="357163"/>
                  </a:lnTo>
                  <a:lnTo>
                    <a:pt x="0" y="118111"/>
                  </a:lnTo>
                  <a:lnTo>
                    <a:pt x="9287" y="72177"/>
                  </a:lnTo>
                  <a:lnTo>
                    <a:pt x="34602" y="34629"/>
                  </a:lnTo>
                  <a:lnTo>
                    <a:pt x="72121" y="9295"/>
                  </a:lnTo>
                  <a:lnTo>
                    <a:pt x="118019" y="0"/>
                  </a:lnTo>
                  <a:lnTo>
                    <a:pt x="1488487" y="0"/>
                  </a:lnTo>
                  <a:lnTo>
                    <a:pt x="1488487" y="17222"/>
                  </a:lnTo>
                  <a:lnTo>
                    <a:pt x="118019" y="17222"/>
                  </a:lnTo>
                  <a:lnTo>
                    <a:pt x="78813" y="25162"/>
                  </a:lnTo>
                  <a:lnTo>
                    <a:pt x="46766" y="46802"/>
                  </a:lnTo>
                  <a:lnTo>
                    <a:pt x="25142" y="78874"/>
                  </a:lnTo>
                  <a:lnTo>
                    <a:pt x="17209" y="118111"/>
                  </a:lnTo>
                  <a:lnTo>
                    <a:pt x="17209" y="357163"/>
                  </a:lnTo>
                  <a:lnTo>
                    <a:pt x="25142" y="396400"/>
                  </a:lnTo>
                  <a:lnTo>
                    <a:pt x="46766" y="428472"/>
                  </a:lnTo>
                  <a:lnTo>
                    <a:pt x="78813" y="450112"/>
                  </a:lnTo>
                  <a:lnTo>
                    <a:pt x="118019" y="458052"/>
                  </a:lnTo>
                  <a:lnTo>
                    <a:pt x="1488487" y="458052"/>
                  </a:lnTo>
                  <a:lnTo>
                    <a:pt x="1488487" y="475274"/>
                  </a:lnTo>
                  <a:close/>
                </a:path>
              </a:pathLst>
            </a:custGeom>
            <a:solidFill>
              <a:srgbClr val="b96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3" name="object 44"/>
          <p:cNvGrpSpPr/>
          <p:nvPr/>
        </p:nvGrpSpPr>
        <p:grpSpPr>
          <a:xfrm>
            <a:off x="15883560" y="3317760"/>
            <a:ext cx="1997280" cy="2408760"/>
            <a:chOff x="15883560" y="3317760"/>
            <a:chExt cx="1997280" cy="2408760"/>
          </a:xfrm>
        </p:grpSpPr>
        <p:sp>
          <p:nvSpPr>
            <p:cNvPr id="474" name="object 45"/>
            <p:cNvSpPr/>
            <p:nvPr/>
          </p:nvSpPr>
          <p:spPr>
            <a:xfrm>
              <a:off x="15883560" y="3317760"/>
              <a:ext cx="1997280" cy="2408760"/>
            </a:xfrm>
            <a:custGeom>
              <a:avLst/>
              <a:gdLst>
                <a:gd name="textAreaLeft" fmla="*/ 0 w 1997280"/>
                <a:gd name="textAreaRight" fmla="*/ 1997640 w 1997280"/>
                <a:gd name="textAreaTop" fmla="*/ 0 h 2408760"/>
                <a:gd name="textAreaBottom" fmla="*/ 2409120 h 2408760"/>
              </a:gdLst>
              <a:ahLst/>
              <a:rect l="textAreaLeft" t="textAreaTop" r="textAreaRight" b="textAreaBottom"/>
              <a:pathLst>
                <a:path w="1997709" h="2409190">
                  <a:moveTo>
                    <a:pt x="1636129" y="2408976"/>
                  </a:moveTo>
                  <a:lnTo>
                    <a:pt x="1591793" y="2407969"/>
                  </a:lnTo>
                  <a:lnTo>
                    <a:pt x="1547939" y="2401773"/>
                  </a:lnTo>
                  <a:lnTo>
                    <a:pt x="1505057" y="2390459"/>
                  </a:lnTo>
                  <a:lnTo>
                    <a:pt x="1463640" y="2374095"/>
                  </a:lnTo>
                  <a:lnTo>
                    <a:pt x="1424182" y="2352752"/>
                  </a:lnTo>
                  <a:lnTo>
                    <a:pt x="1387173" y="2326500"/>
                  </a:lnTo>
                  <a:lnTo>
                    <a:pt x="1353107" y="2295407"/>
                  </a:lnTo>
                  <a:lnTo>
                    <a:pt x="1322476" y="2259543"/>
                  </a:lnTo>
                  <a:lnTo>
                    <a:pt x="75176" y="600953"/>
                  </a:lnTo>
                  <a:lnTo>
                    <a:pt x="49216" y="561568"/>
                  </a:lnTo>
                  <a:lnTo>
                    <a:pt x="28787" y="520201"/>
                  </a:lnTo>
                  <a:lnTo>
                    <a:pt x="13821" y="477344"/>
                  </a:lnTo>
                  <a:lnTo>
                    <a:pt x="4249" y="433490"/>
                  </a:lnTo>
                  <a:lnTo>
                    <a:pt x="0" y="389131"/>
                  </a:lnTo>
                  <a:lnTo>
                    <a:pt x="1005" y="344761"/>
                  </a:lnTo>
                  <a:lnTo>
                    <a:pt x="7194" y="300872"/>
                  </a:lnTo>
                  <a:lnTo>
                    <a:pt x="18499" y="257957"/>
                  </a:lnTo>
                  <a:lnTo>
                    <a:pt x="34850" y="216508"/>
                  </a:lnTo>
                  <a:lnTo>
                    <a:pt x="56177" y="177019"/>
                  </a:lnTo>
                  <a:lnTo>
                    <a:pt x="82411" y="139982"/>
                  </a:lnTo>
                  <a:lnTo>
                    <a:pt x="113482" y="105889"/>
                  </a:lnTo>
                  <a:lnTo>
                    <a:pt x="149321" y="75234"/>
                  </a:lnTo>
                  <a:lnTo>
                    <a:pt x="188675" y="49253"/>
                  </a:lnTo>
                  <a:lnTo>
                    <a:pt x="230009" y="28809"/>
                  </a:lnTo>
                  <a:lnTo>
                    <a:pt x="272832" y="13831"/>
                  </a:lnTo>
                  <a:lnTo>
                    <a:pt x="316651" y="4251"/>
                  </a:lnTo>
                  <a:lnTo>
                    <a:pt x="360973" y="0"/>
                  </a:lnTo>
                  <a:lnTo>
                    <a:pt x="405307" y="1006"/>
                  </a:lnTo>
                  <a:lnTo>
                    <a:pt x="449160" y="7202"/>
                  </a:lnTo>
                  <a:lnTo>
                    <a:pt x="492040" y="18517"/>
                  </a:lnTo>
                  <a:lnTo>
                    <a:pt x="533454" y="34882"/>
                  </a:lnTo>
                  <a:lnTo>
                    <a:pt x="572912" y="56228"/>
                  </a:lnTo>
                  <a:lnTo>
                    <a:pt x="609919" y="82484"/>
                  </a:lnTo>
                  <a:lnTo>
                    <a:pt x="643984" y="113582"/>
                  </a:lnTo>
                  <a:lnTo>
                    <a:pt x="674615" y="149453"/>
                  </a:lnTo>
                  <a:lnTo>
                    <a:pt x="1921931" y="1808026"/>
                  </a:lnTo>
                  <a:lnTo>
                    <a:pt x="1947892" y="1847411"/>
                  </a:lnTo>
                  <a:lnTo>
                    <a:pt x="1968320" y="1888778"/>
                  </a:lnTo>
                  <a:lnTo>
                    <a:pt x="1983286" y="1931635"/>
                  </a:lnTo>
                  <a:lnTo>
                    <a:pt x="1992859" y="1975489"/>
                  </a:lnTo>
                  <a:lnTo>
                    <a:pt x="1997108" y="2019848"/>
                  </a:lnTo>
                  <a:lnTo>
                    <a:pt x="1996103" y="2064218"/>
                  </a:lnTo>
                  <a:lnTo>
                    <a:pt x="1989913" y="2108107"/>
                  </a:lnTo>
                  <a:lnTo>
                    <a:pt x="1978608" y="2151022"/>
                  </a:lnTo>
                  <a:lnTo>
                    <a:pt x="1962257" y="2192471"/>
                  </a:lnTo>
                  <a:lnTo>
                    <a:pt x="1940930" y="2231960"/>
                  </a:lnTo>
                  <a:lnTo>
                    <a:pt x="1914696" y="2268997"/>
                  </a:lnTo>
                  <a:lnTo>
                    <a:pt x="1883625" y="2303090"/>
                  </a:lnTo>
                  <a:lnTo>
                    <a:pt x="1847786" y="2333745"/>
                  </a:lnTo>
                  <a:lnTo>
                    <a:pt x="1808432" y="2359726"/>
                  </a:lnTo>
                  <a:lnTo>
                    <a:pt x="1767097" y="2380170"/>
                  </a:lnTo>
                  <a:lnTo>
                    <a:pt x="1724273" y="2395146"/>
                  </a:lnTo>
                  <a:lnTo>
                    <a:pt x="1680453" y="2404725"/>
                  </a:lnTo>
                  <a:lnTo>
                    <a:pt x="1636129" y="2408976"/>
                  </a:lnTo>
                  <a:close/>
                </a:path>
              </a:pathLst>
            </a:custGeom>
            <a:solidFill>
              <a:srgbClr val="ffb4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object 46"/>
            <p:cNvSpPr/>
            <p:nvPr/>
          </p:nvSpPr>
          <p:spPr>
            <a:xfrm>
              <a:off x="16389000" y="4125600"/>
              <a:ext cx="1136880" cy="1445400"/>
            </a:xfrm>
            <a:custGeom>
              <a:avLst/>
              <a:gdLst>
                <a:gd name="textAreaLeft" fmla="*/ 0 w 1136880"/>
                <a:gd name="textAreaRight" fmla="*/ 1137240 w 1136880"/>
                <a:gd name="textAreaTop" fmla="*/ 0 h 1445400"/>
                <a:gd name="textAreaBottom" fmla="*/ 1445760 h 1445400"/>
              </a:gdLst>
              <a:ahLst/>
              <a:rect l="textAreaLeft" t="textAreaTop" r="textAreaRight" b="textAreaBottom"/>
              <a:pathLst>
                <a:path w="1137284" h="1445895">
                  <a:moveTo>
                    <a:pt x="620382" y="81381"/>
                  </a:moveTo>
                  <a:lnTo>
                    <a:pt x="594575" y="47066"/>
                  </a:lnTo>
                  <a:lnTo>
                    <a:pt x="261366" y="0"/>
                  </a:lnTo>
                  <a:lnTo>
                    <a:pt x="249339" y="711"/>
                  </a:lnTo>
                  <a:lnTo>
                    <a:pt x="238887" y="5803"/>
                  </a:lnTo>
                  <a:lnTo>
                    <a:pt x="231089" y="14452"/>
                  </a:lnTo>
                  <a:lnTo>
                    <a:pt x="227076" y="25831"/>
                  </a:lnTo>
                  <a:lnTo>
                    <a:pt x="227787" y="37858"/>
                  </a:lnTo>
                  <a:lnTo>
                    <a:pt x="232892" y="48323"/>
                  </a:lnTo>
                  <a:lnTo>
                    <a:pt x="241528" y="56108"/>
                  </a:lnTo>
                  <a:lnTo>
                    <a:pt x="252895" y="60121"/>
                  </a:lnTo>
                  <a:lnTo>
                    <a:pt x="586092" y="107188"/>
                  </a:lnTo>
                  <a:lnTo>
                    <a:pt x="598119" y="106489"/>
                  </a:lnTo>
                  <a:lnTo>
                    <a:pt x="608584" y="101396"/>
                  </a:lnTo>
                  <a:lnTo>
                    <a:pt x="616369" y="92748"/>
                  </a:lnTo>
                  <a:lnTo>
                    <a:pt x="620382" y="81381"/>
                  </a:lnTo>
                  <a:close/>
                </a:path>
                <a:path w="1137284" h="1445895">
                  <a:moveTo>
                    <a:pt x="710158" y="200774"/>
                  </a:moveTo>
                  <a:lnTo>
                    <a:pt x="684352" y="166458"/>
                  </a:lnTo>
                  <a:lnTo>
                    <a:pt x="351167" y="119380"/>
                  </a:lnTo>
                  <a:lnTo>
                    <a:pt x="339128" y="120103"/>
                  </a:lnTo>
                  <a:lnTo>
                    <a:pt x="328663" y="125196"/>
                  </a:lnTo>
                  <a:lnTo>
                    <a:pt x="320878" y="133845"/>
                  </a:lnTo>
                  <a:lnTo>
                    <a:pt x="316877" y="145211"/>
                  </a:lnTo>
                  <a:lnTo>
                    <a:pt x="317588" y="157251"/>
                  </a:lnTo>
                  <a:lnTo>
                    <a:pt x="322668" y="167716"/>
                  </a:lnTo>
                  <a:lnTo>
                    <a:pt x="331317" y="175514"/>
                  </a:lnTo>
                  <a:lnTo>
                    <a:pt x="342684" y="179527"/>
                  </a:lnTo>
                  <a:lnTo>
                    <a:pt x="675881" y="226593"/>
                  </a:lnTo>
                  <a:lnTo>
                    <a:pt x="687908" y="225882"/>
                  </a:lnTo>
                  <a:lnTo>
                    <a:pt x="698373" y="220789"/>
                  </a:lnTo>
                  <a:lnTo>
                    <a:pt x="706158" y="212140"/>
                  </a:lnTo>
                  <a:lnTo>
                    <a:pt x="710158" y="200774"/>
                  </a:lnTo>
                  <a:close/>
                </a:path>
                <a:path w="1137284" h="1445895">
                  <a:moveTo>
                    <a:pt x="799960" y="320167"/>
                  </a:moveTo>
                  <a:lnTo>
                    <a:pt x="774153" y="285851"/>
                  </a:lnTo>
                  <a:lnTo>
                    <a:pt x="440944" y="238785"/>
                  </a:lnTo>
                  <a:lnTo>
                    <a:pt x="428917" y="239496"/>
                  </a:lnTo>
                  <a:lnTo>
                    <a:pt x="418465" y="244589"/>
                  </a:lnTo>
                  <a:lnTo>
                    <a:pt x="410667" y="253238"/>
                  </a:lnTo>
                  <a:lnTo>
                    <a:pt x="406654" y="264617"/>
                  </a:lnTo>
                  <a:lnTo>
                    <a:pt x="407377" y="276656"/>
                  </a:lnTo>
                  <a:lnTo>
                    <a:pt x="412457" y="287121"/>
                  </a:lnTo>
                  <a:lnTo>
                    <a:pt x="421106" y="294906"/>
                  </a:lnTo>
                  <a:lnTo>
                    <a:pt x="432460" y="298932"/>
                  </a:lnTo>
                  <a:lnTo>
                    <a:pt x="765683" y="345998"/>
                  </a:lnTo>
                  <a:lnTo>
                    <a:pt x="777697" y="345274"/>
                  </a:lnTo>
                  <a:lnTo>
                    <a:pt x="788162" y="340182"/>
                  </a:lnTo>
                  <a:lnTo>
                    <a:pt x="795947" y="331533"/>
                  </a:lnTo>
                  <a:lnTo>
                    <a:pt x="799960" y="320167"/>
                  </a:lnTo>
                  <a:close/>
                </a:path>
                <a:path w="1137284" h="1445895">
                  <a:moveTo>
                    <a:pt x="889749" y="439559"/>
                  </a:moveTo>
                  <a:lnTo>
                    <a:pt x="863942" y="405257"/>
                  </a:lnTo>
                  <a:lnTo>
                    <a:pt x="530733" y="358190"/>
                  </a:lnTo>
                  <a:lnTo>
                    <a:pt x="518706" y="358902"/>
                  </a:lnTo>
                  <a:lnTo>
                    <a:pt x="508254" y="363994"/>
                  </a:lnTo>
                  <a:lnTo>
                    <a:pt x="500468" y="372643"/>
                  </a:lnTo>
                  <a:lnTo>
                    <a:pt x="496455" y="384009"/>
                  </a:lnTo>
                  <a:lnTo>
                    <a:pt x="497166" y="396049"/>
                  </a:lnTo>
                  <a:lnTo>
                    <a:pt x="502259" y="406501"/>
                  </a:lnTo>
                  <a:lnTo>
                    <a:pt x="510895" y="414299"/>
                  </a:lnTo>
                  <a:lnTo>
                    <a:pt x="522249" y="418312"/>
                  </a:lnTo>
                  <a:lnTo>
                    <a:pt x="855459" y="465378"/>
                  </a:lnTo>
                  <a:lnTo>
                    <a:pt x="867486" y="464667"/>
                  </a:lnTo>
                  <a:lnTo>
                    <a:pt x="877951" y="459574"/>
                  </a:lnTo>
                  <a:lnTo>
                    <a:pt x="885736" y="450926"/>
                  </a:lnTo>
                  <a:lnTo>
                    <a:pt x="889749" y="439559"/>
                  </a:lnTo>
                  <a:close/>
                </a:path>
                <a:path w="1137284" h="1445895">
                  <a:moveTo>
                    <a:pt x="979525" y="558952"/>
                  </a:moveTo>
                  <a:lnTo>
                    <a:pt x="953731" y="524649"/>
                  </a:lnTo>
                  <a:lnTo>
                    <a:pt x="620534" y="477570"/>
                  </a:lnTo>
                  <a:lnTo>
                    <a:pt x="608495" y="478294"/>
                  </a:lnTo>
                  <a:lnTo>
                    <a:pt x="598030" y="483387"/>
                  </a:lnTo>
                  <a:lnTo>
                    <a:pt x="590245" y="492036"/>
                  </a:lnTo>
                  <a:lnTo>
                    <a:pt x="586244" y="503402"/>
                  </a:lnTo>
                  <a:lnTo>
                    <a:pt x="586955" y="515442"/>
                  </a:lnTo>
                  <a:lnTo>
                    <a:pt x="592035" y="525907"/>
                  </a:lnTo>
                  <a:lnTo>
                    <a:pt x="600684" y="533692"/>
                  </a:lnTo>
                  <a:lnTo>
                    <a:pt x="612051" y="537718"/>
                  </a:lnTo>
                  <a:lnTo>
                    <a:pt x="945248" y="584784"/>
                  </a:lnTo>
                  <a:lnTo>
                    <a:pt x="957275" y="584073"/>
                  </a:lnTo>
                  <a:lnTo>
                    <a:pt x="967727" y="578980"/>
                  </a:lnTo>
                  <a:lnTo>
                    <a:pt x="975512" y="570331"/>
                  </a:lnTo>
                  <a:lnTo>
                    <a:pt x="979525" y="558952"/>
                  </a:lnTo>
                  <a:close/>
                </a:path>
                <a:path w="1137284" h="1445895">
                  <a:moveTo>
                    <a:pt x="1137158" y="1345171"/>
                  </a:moveTo>
                  <a:lnTo>
                    <a:pt x="134416" y="11798"/>
                  </a:lnTo>
                  <a:lnTo>
                    <a:pt x="132232" y="8902"/>
                  </a:lnTo>
                  <a:lnTo>
                    <a:pt x="128117" y="8318"/>
                  </a:lnTo>
                  <a:lnTo>
                    <a:pt x="571" y="104368"/>
                  </a:lnTo>
                  <a:lnTo>
                    <a:pt x="0" y="108483"/>
                  </a:lnTo>
                  <a:lnTo>
                    <a:pt x="1004925" y="1444790"/>
                  </a:lnTo>
                  <a:lnTo>
                    <a:pt x="1009040" y="1445361"/>
                  </a:lnTo>
                  <a:lnTo>
                    <a:pt x="1136586" y="1349286"/>
                  </a:lnTo>
                  <a:lnTo>
                    <a:pt x="1137158" y="1345171"/>
                  </a:lnTo>
                  <a:close/>
                </a:path>
              </a:pathLst>
            </a:custGeom>
            <a:solidFill>
              <a:srgbClr val="ffd37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object 47"/>
            <p:cNvSpPr/>
            <p:nvPr/>
          </p:nvSpPr>
          <p:spPr>
            <a:xfrm>
              <a:off x="17212320" y="5057640"/>
              <a:ext cx="584640" cy="585000"/>
            </a:xfrm>
            <a:custGeom>
              <a:avLst/>
              <a:gdLst>
                <a:gd name="textAreaLeft" fmla="*/ 0 w 584640"/>
                <a:gd name="textAreaRight" fmla="*/ 585000 w 584640"/>
                <a:gd name="textAreaTop" fmla="*/ 0 h 585000"/>
                <a:gd name="textAreaBottom" fmla="*/ 585360 h 585000"/>
              </a:gdLst>
              <a:ahLst/>
              <a:rect l="textAreaLeft" t="textAreaTop" r="textAreaRight" b="textAreaBottom"/>
              <a:pathLst>
                <a:path w="584834" h="585470">
                  <a:moveTo>
                    <a:pt x="296295" y="585195"/>
                  </a:moveTo>
                  <a:lnTo>
                    <a:pt x="251502" y="582329"/>
                  </a:lnTo>
                  <a:lnTo>
                    <a:pt x="207667" y="572675"/>
                  </a:lnTo>
                  <a:lnTo>
                    <a:pt x="165634" y="556351"/>
                  </a:lnTo>
                  <a:lnTo>
                    <a:pt x="126244" y="533477"/>
                  </a:lnTo>
                  <a:lnTo>
                    <a:pt x="90341" y="504172"/>
                  </a:lnTo>
                  <a:lnTo>
                    <a:pt x="58768" y="468554"/>
                  </a:lnTo>
                  <a:lnTo>
                    <a:pt x="33305" y="428330"/>
                  </a:lnTo>
                  <a:lnTo>
                    <a:pt x="15102" y="385689"/>
                  </a:lnTo>
                  <a:lnTo>
                    <a:pt x="4040" y="341475"/>
                  </a:lnTo>
                  <a:lnTo>
                    <a:pt x="0" y="296532"/>
                  </a:lnTo>
                  <a:lnTo>
                    <a:pt x="2862" y="251703"/>
                  </a:lnTo>
                  <a:lnTo>
                    <a:pt x="12507" y="207833"/>
                  </a:lnTo>
                  <a:lnTo>
                    <a:pt x="28818" y="165764"/>
                  </a:lnTo>
                  <a:lnTo>
                    <a:pt x="51674" y="126342"/>
                  </a:lnTo>
                  <a:lnTo>
                    <a:pt x="80956" y="90410"/>
                  </a:lnTo>
                  <a:lnTo>
                    <a:pt x="116546" y="58812"/>
                  </a:lnTo>
                  <a:lnTo>
                    <a:pt x="156743" y="33330"/>
                  </a:lnTo>
                  <a:lnTo>
                    <a:pt x="199353" y="15113"/>
                  </a:lnTo>
                  <a:lnTo>
                    <a:pt x="243534" y="4043"/>
                  </a:lnTo>
                  <a:lnTo>
                    <a:pt x="288443" y="0"/>
                  </a:lnTo>
                  <a:lnTo>
                    <a:pt x="333237" y="2865"/>
                  </a:lnTo>
                  <a:lnTo>
                    <a:pt x="377074" y="12520"/>
                  </a:lnTo>
                  <a:lnTo>
                    <a:pt x="419109" y="28845"/>
                  </a:lnTo>
                  <a:lnTo>
                    <a:pt x="458502" y="51721"/>
                  </a:lnTo>
                  <a:lnTo>
                    <a:pt x="494409" y="81030"/>
                  </a:lnTo>
                  <a:lnTo>
                    <a:pt x="525986" y="116652"/>
                  </a:lnTo>
                  <a:lnTo>
                    <a:pt x="551444" y="156875"/>
                  </a:lnTo>
                  <a:lnTo>
                    <a:pt x="569644" y="199515"/>
                  </a:lnTo>
                  <a:lnTo>
                    <a:pt x="580703" y="243728"/>
                  </a:lnTo>
                  <a:lnTo>
                    <a:pt x="584741" y="288670"/>
                  </a:lnTo>
                  <a:lnTo>
                    <a:pt x="581878" y="333497"/>
                  </a:lnTo>
                  <a:lnTo>
                    <a:pt x="572231" y="377367"/>
                  </a:lnTo>
                  <a:lnTo>
                    <a:pt x="555920" y="419435"/>
                  </a:lnTo>
                  <a:lnTo>
                    <a:pt x="533064" y="458858"/>
                  </a:lnTo>
                  <a:lnTo>
                    <a:pt x="503781" y="494792"/>
                  </a:lnTo>
                  <a:lnTo>
                    <a:pt x="468191" y="526394"/>
                  </a:lnTo>
                  <a:lnTo>
                    <a:pt x="427995" y="551872"/>
                  </a:lnTo>
                  <a:lnTo>
                    <a:pt x="385385" y="570085"/>
                  </a:lnTo>
                  <a:lnTo>
                    <a:pt x="341204" y="581153"/>
                  </a:lnTo>
                  <a:lnTo>
                    <a:pt x="296295" y="5851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object 48"/>
            <p:cNvSpPr/>
            <p:nvPr/>
          </p:nvSpPr>
          <p:spPr>
            <a:xfrm>
              <a:off x="17286120" y="5131800"/>
              <a:ext cx="437040" cy="437040"/>
            </a:xfrm>
            <a:custGeom>
              <a:avLst/>
              <a:gdLst>
                <a:gd name="textAreaLeft" fmla="*/ 0 w 437040"/>
                <a:gd name="textAreaRight" fmla="*/ 437400 w 437040"/>
                <a:gd name="textAreaTop" fmla="*/ 0 h 437040"/>
                <a:gd name="textAreaBottom" fmla="*/ 437400 h 437040"/>
              </a:gdLst>
              <a:ahLst/>
              <a:rect l="textAreaLeft" t="textAreaTop" r="textAreaRight" b="textAreaBottom"/>
              <a:pathLst>
                <a:path w="437515" h="437514">
                  <a:moveTo>
                    <a:pt x="218780" y="437372"/>
                  </a:moveTo>
                  <a:lnTo>
                    <a:pt x="169445" y="431778"/>
                  </a:lnTo>
                  <a:lnTo>
                    <a:pt x="122450" y="415190"/>
                  </a:lnTo>
                  <a:lnTo>
                    <a:pt x="79857" y="387900"/>
                  </a:lnTo>
                  <a:lnTo>
                    <a:pt x="43726" y="350199"/>
                  </a:lnTo>
                  <a:lnTo>
                    <a:pt x="21106" y="313017"/>
                  </a:lnTo>
                  <a:lnTo>
                    <a:pt x="6441" y="272740"/>
                  </a:lnTo>
                  <a:lnTo>
                    <a:pt x="0" y="230369"/>
                  </a:lnTo>
                  <a:lnTo>
                    <a:pt x="2050" y="186905"/>
                  </a:lnTo>
                  <a:lnTo>
                    <a:pt x="12350" y="145175"/>
                  </a:lnTo>
                  <a:lnTo>
                    <a:pt x="30282" y="106811"/>
                  </a:lnTo>
                  <a:lnTo>
                    <a:pt x="55324" y="72686"/>
                  </a:lnTo>
                  <a:lnTo>
                    <a:pt x="86956" y="43679"/>
                  </a:lnTo>
                  <a:lnTo>
                    <a:pt x="123861" y="21153"/>
                  </a:lnTo>
                  <a:lnTo>
                    <a:pt x="163889" y="6515"/>
                  </a:lnTo>
                  <a:lnTo>
                    <a:pt x="205978" y="0"/>
                  </a:lnTo>
                  <a:lnTo>
                    <a:pt x="249066" y="1837"/>
                  </a:lnTo>
                  <a:lnTo>
                    <a:pt x="291022" y="11999"/>
                  </a:lnTo>
                  <a:lnTo>
                    <a:pt x="329631" y="29920"/>
                  </a:lnTo>
                  <a:lnTo>
                    <a:pt x="337085" y="35373"/>
                  </a:lnTo>
                  <a:lnTo>
                    <a:pt x="218086" y="35373"/>
                  </a:lnTo>
                  <a:lnTo>
                    <a:pt x="188843" y="37736"/>
                  </a:lnTo>
                  <a:lnTo>
                    <a:pt x="133562" y="56292"/>
                  </a:lnTo>
                  <a:lnTo>
                    <a:pt x="81967" y="96524"/>
                  </a:lnTo>
                  <a:lnTo>
                    <a:pt x="46018" y="157173"/>
                  </a:lnTo>
                  <a:lnTo>
                    <a:pt x="35689" y="228442"/>
                  </a:lnTo>
                  <a:lnTo>
                    <a:pt x="41071" y="263893"/>
                  </a:lnTo>
                  <a:lnTo>
                    <a:pt x="72293" y="328691"/>
                  </a:lnTo>
                  <a:lnTo>
                    <a:pt x="106744" y="363613"/>
                  </a:lnTo>
                  <a:lnTo>
                    <a:pt x="147784" y="387443"/>
                  </a:lnTo>
                  <a:lnTo>
                    <a:pt x="192947" y="399835"/>
                  </a:lnTo>
                  <a:lnTo>
                    <a:pt x="239767" y="400443"/>
                  </a:lnTo>
                  <a:lnTo>
                    <a:pt x="338954" y="400443"/>
                  </a:lnTo>
                  <a:lnTo>
                    <a:pt x="319357" y="412818"/>
                  </a:lnTo>
                  <a:lnTo>
                    <a:pt x="286818" y="426523"/>
                  </a:lnTo>
                  <a:lnTo>
                    <a:pt x="253068" y="434676"/>
                  </a:lnTo>
                  <a:lnTo>
                    <a:pt x="218780" y="437372"/>
                  </a:lnTo>
                  <a:close/>
                </a:path>
                <a:path w="437515" h="437514">
                  <a:moveTo>
                    <a:pt x="338954" y="400443"/>
                  </a:moveTo>
                  <a:lnTo>
                    <a:pt x="239767" y="400443"/>
                  </a:lnTo>
                  <a:lnTo>
                    <a:pt x="285779" y="388922"/>
                  </a:lnTo>
                  <a:lnTo>
                    <a:pt x="328517" y="364924"/>
                  </a:lnTo>
                  <a:lnTo>
                    <a:pt x="375974" y="312077"/>
                  </a:lnTo>
                  <a:lnTo>
                    <a:pt x="399587" y="245059"/>
                  </a:lnTo>
                  <a:lnTo>
                    <a:pt x="401283" y="208686"/>
                  </a:lnTo>
                  <a:lnTo>
                    <a:pt x="395896" y="173233"/>
                  </a:lnTo>
                  <a:lnTo>
                    <a:pt x="364705" y="108417"/>
                  </a:lnTo>
                  <a:lnTo>
                    <a:pt x="311490" y="60715"/>
                  </a:lnTo>
                  <a:lnTo>
                    <a:pt x="244041" y="37210"/>
                  </a:lnTo>
                  <a:lnTo>
                    <a:pt x="218086" y="35373"/>
                  </a:lnTo>
                  <a:lnTo>
                    <a:pt x="337085" y="35373"/>
                  </a:lnTo>
                  <a:lnTo>
                    <a:pt x="393272" y="86926"/>
                  </a:lnTo>
                  <a:lnTo>
                    <a:pt x="415871" y="124108"/>
                  </a:lnTo>
                  <a:lnTo>
                    <a:pt x="430526" y="164383"/>
                  </a:lnTo>
                  <a:lnTo>
                    <a:pt x="436973" y="206749"/>
                  </a:lnTo>
                  <a:lnTo>
                    <a:pt x="434948" y="250204"/>
                  </a:lnTo>
                  <a:lnTo>
                    <a:pt x="424643" y="291943"/>
                  </a:lnTo>
                  <a:lnTo>
                    <a:pt x="406700" y="330315"/>
                  </a:lnTo>
                  <a:lnTo>
                    <a:pt x="381646" y="364446"/>
                  </a:lnTo>
                  <a:lnTo>
                    <a:pt x="350009" y="393463"/>
                  </a:lnTo>
                  <a:lnTo>
                    <a:pt x="338954" y="400443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object 49"/>
            <p:cNvSpPr/>
            <p:nvPr/>
          </p:nvSpPr>
          <p:spPr>
            <a:xfrm>
              <a:off x="15969600" y="3404160"/>
              <a:ext cx="584640" cy="585000"/>
            </a:xfrm>
            <a:custGeom>
              <a:avLst/>
              <a:gdLst>
                <a:gd name="textAreaLeft" fmla="*/ 0 w 584640"/>
                <a:gd name="textAreaRight" fmla="*/ 585000 w 584640"/>
                <a:gd name="textAreaTop" fmla="*/ 0 h 585000"/>
                <a:gd name="textAreaBottom" fmla="*/ 585360 h 585000"/>
              </a:gdLst>
              <a:ahLst/>
              <a:rect l="textAreaLeft" t="textAreaTop" r="textAreaRight" b="textAreaBottom"/>
              <a:pathLst>
                <a:path w="584834" h="585470">
                  <a:moveTo>
                    <a:pt x="296295" y="585195"/>
                  </a:moveTo>
                  <a:lnTo>
                    <a:pt x="251502" y="582329"/>
                  </a:lnTo>
                  <a:lnTo>
                    <a:pt x="207667" y="572675"/>
                  </a:lnTo>
                  <a:lnTo>
                    <a:pt x="165634" y="556351"/>
                  </a:lnTo>
                  <a:lnTo>
                    <a:pt x="126244" y="533477"/>
                  </a:lnTo>
                  <a:lnTo>
                    <a:pt x="90341" y="504172"/>
                  </a:lnTo>
                  <a:lnTo>
                    <a:pt x="58768" y="468554"/>
                  </a:lnTo>
                  <a:lnTo>
                    <a:pt x="33305" y="428326"/>
                  </a:lnTo>
                  <a:lnTo>
                    <a:pt x="15102" y="385683"/>
                  </a:lnTo>
                  <a:lnTo>
                    <a:pt x="4040" y="341468"/>
                  </a:lnTo>
                  <a:lnTo>
                    <a:pt x="0" y="296525"/>
                  </a:lnTo>
                  <a:lnTo>
                    <a:pt x="2862" y="251697"/>
                  </a:lnTo>
                  <a:lnTo>
                    <a:pt x="12507" y="207828"/>
                  </a:lnTo>
                  <a:lnTo>
                    <a:pt x="28818" y="165761"/>
                  </a:lnTo>
                  <a:lnTo>
                    <a:pt x="51674" y="126341"/>
                  </a:lnTo>
                  <a:lnTo>
                    <a:pt x="80956" y="90410"/>
                  </a:lnTo>
                  <a:lnTo>
                    <a:pt x="116546" y="58812"/>
                  </a:lnTo>
                  <a:lnTo>
                    <a:pt x="156739" y="33330"/>
                  </a:lnTo>
                  <a:lnTo>
                    <a:pt x="199346" y="15113"/>
                  </a:lnTo>
                  <a:lnTo>
                    <a:pt x="243526" y="4043"/>
                  </a:lnTo>
                  <a:lnTo>
                    <a:pt x="288435" y="0"/>
                  </a:lnTo>
                  <a:lnTo>
                    <a:pt x="333229" y="2865"/>
                  </a:lnTo>
                  <a:lnTo>
                    <a:pt x="377065" y="12520"/>
                  </a:lnTo>
                  <a:lnTo>
                    <a:pt x="419101" y="28845"/>
                  </a:lnTo>
                  <a:lnTo>
                    <a:pt x="458492" y="51721"/>
                  </a:lnTo>
                  <a:lnTo>
                    <a:pt x="494396" y="81030"/>
                  </a:lnTo>
                  <a:lnTo>
                    <a:pt x="525970" y="116652"/>
                  </a:lnTo>
                  <a:lnTo>
                    <a:pt x="551432" y="156875"/>
                  </a:lnTo>
                  <a:lnTo>
                    <a:pt x="569635" y="199515"/>
                  </a:lnTo>
                  <a:lnTo>
                    <a:pt x="580697" y="243728"/>
                  </a:lnTo>
                  <a:lnTo>
                    <a:pt x="584738" y="288670"/>
                  </a:lnTo>
                  <a:lnTo>
                    <a:pt x="581876" y="333497"/>
                  </a:lnTo>
                  <a:lnTo>
                    <a:pt x="572230" y="377367"/>
                  </a:lnTo>
                  <a:lnTo>
                    <a:pt x="555920" y="419435"/>
                  </a:lnTo>
                  <a:lnTo>
                    <a:pt x="533064" y="458858"/>
                  </a:lnTo>
                  <a:lnTo>
                    <a:pt x="503781" y="494792"/>
                  </a:lnTo>
                  <a:lnTo>
                    <a:pt x="468191" y="526394"/>
                  </a:lnTo>
                  <a:lnTo>
                    <a:pt x="427995" y="551872"/>
                  </a:lnTo>
                  <a:lnTo>
                    <a:pt x="385385" y="570085"/>
                  </a:lnTo>
                  <a:lnTo>
                    <a:pt x="341204" y="581153"/>
                  </a:lnTo>
                  <a:lnTo>
                    <a:pt x="296295" y="585195"/>
                  </a:lnTo>
                  <a:close/>
                </a:path>
              </a:pathLst>
            </a:custGeom>
            <a:solidFill>
              <a:srgbClr val="1c171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object 50"/>
            <p:cNvSpPr/>
            <p:nvPr/>
          </p:nvSpPr>
          <p:spPr>
            <a:xfrm>
              <a:off x="16024680" y="3459240"/>
              <a:ext cx="1841040" cy="2247480"/>
            </a:xfrm>
            <a:custGeom>
              <a:avLst/>
              <a:gdLst>
                <a:gd name="textAreaLeft" fmla="*/ 0 w 1841040"/>
                <a:gd name="textAreaRight" fmla="*/ 1841400 w 1841040"/>
                <a:gd name="textAreaTop" fmla="*/ 0 h 2247480"/>
                <a:gd name="textAreaBottom" fmla="*/ 2247840 h 2247480"/>
              </a:gdLst>
              <a:ahLst/>
              <a:rect l="textAreaLeft" t="textAreaTop" r="textAreaRight" b="textAreaBottom"/>
              <a:pathLst>
                <a:path w="1841500" h="2247900">
                  <a:moveTo>
                    <a:pt x="474408" y="225056"/>
                  </a:moveTo>
                  <a:lnTo>
                    <a:pt x="467652" y="179616"/>
                  </a:lnTo>
                  <a:lnTo>
                    <a:pt x="451891" y="135636"/>
                  </a:lnTo>
                  <a:lnTo>
                    <a:pt x="426974" y="94462"/>
                  </a:lnTo>
                  <a:lnTo>
                    <a:pt x="394335" y="59093"/>
                  </a:lnTo>
                  <a:lnTo>
                    <a:pt x="356463" y="31775"/>
                  </a:lnTo>
                  <a:lnTo>
                    <a:pt x="314706" y="12700"/>
                  </a:lnTo>
                  <a:lnTo>
                    <a:pt x="270408" y="2044"/>
                  </a:lnTo>
                  <a:lnTo>
                    <a:pt x="224878" y="0"/>
                  </a:lnTo>
                  <a:lnTo>
                    <a:pt x="179476" y="6769"/>
                  </a:lnTo>
                  <a:lnTo>
                    <a:pt x="135534" y="22542"/>
                  </a:lnTo>
                  <a:lnTo>
                    <a:pt x="94386" y="47498"/>
                  </a:lnTo>
                  <a:lnTo>
                    <a:pt x="59042" y="80149"/>
                  </a:lnTo>
                  <a:lnTo>
                    <a:pt x="31750" y="118046"/>
                  </a:lnTo>
                  <a:lnTo>
                    <a:pt x="12687" y="159842"/>
                  </a:lnTo>
                  <a:lnTo>
                    <a:pt x="2032" y="204177"/>
                  </a:lnTo>
                  <a:lnTo>
                    <a:pt x="0" y="249732"/>
                  </a:lnTo>
                  <a:lnTo>
                    <a:pt x="6769" y="295173"/>
                  </a:lnTo>
                  <a:lnTo>
                    <a:pt x="22517" y="339153"/>
                  </a:lnTo>
                  <a:lnTo>
                    <a:pt x="47447" y="380339"/>
                  </a:lnTo>
                  <a:lnTo>
                    <a:pt x="80086" y="415696"/>
                  </a:lnTo>
                  <a:lnTo>
                    <a:pt x="117957" y="443026"/>
                  </a:lnTo>
                  <a:lnTo>
                    <a:pt x="159702" y="462102"/>
                  </a:lnTo>
                  <a:lnTo>
                    <a:pt x="204012" y="472757"/>
                  </a:lnTo>
                  <a:lnTo>
                    <a:pt x="249542" y="474789"/>
                  </a:lnTo>
                  <a:lnTo>
                    <a:pt x="294944" y="468020"/>
                  </a:lnTo>
                  <a:lnTo>
                    <a:pt x="338886" y="452259"/>
                  </a:lnTo>
                  <a:lnTo>
                    <a:pt x="380034" y="427304"/>
                  </a:lnTo>
                  <a:lnTo>
                    <a:pt x="415378" y="394639"/>
                  </a:lnTo>
                  <a:lnTo>
                    <a:pt x="442671" y="356743"/>
                  </a:lnTo>
                  <a:lnTo>
                    <a:pt x="461733" y="314960"/>
                  </a:lnTo>
                  <a:lnTo>
                    <a:pt x="472376" y="270611"/>
                  </a:lnTo>
                  <a:lnTo>
                    <a:pt x="474408" y="225056"/>
                  </a:lnTo>
                  <a:close/>
                </a:path>
                <a:path w="1841500" h="2247900">
                  <a:moveTo>
                    <a:pt x="1840877" y="1891880"/>
                  </a:moveTo>
                  <a:lnTo>
                    <a:pt x="1838299" y="1845068"/>
                  </a:lnTo>
                  <a:lnTo>
                    <a:pt x="1829676" y="1799336"/>
                  </a:lnTo>
                  <a:lnTo>
                    <a:pt x="1815147" y="1755140"/>
                  </a:lnTo>
                  <a:lnTo>
                    <a:pt x="1794840" y="1712976"/>
                  </a:lnTo>
                  <a:lnTo>
                    <a:pt x="1768881" y="1673326"/>
                  </a:lnTo>
                  <a:lnTo>
                    <a:pt x="1754263" y="1664716"/>
                  </a:lnTo>
                  <a:lnTo>
                    <a:pt x="1745830" y="1665173"/>
                  </a:lnTo>
                  <a:lnTo>
                    <a:pt x="1737995" y="1668970"/>
                  </a:lnTo>
                  <a:lnTo>
                    <a:pt x="1732153" y="1675523"/>
                  </a:lnTo>
                  <a:lnTo>
                    <a:pt x="1729384" y="1683524"/>
                  </a:lnTo>
                  <a:lnTo>
                    <a:pt x="1729828" y="1691982"/>
                  </a:lnTo>
                  <a:lnTo>
                    <a:pt x="1733613" y="1699895"/>
                  </a:lnTo>
                  <a:lnTo>
                    <a:pt x="1758797" y="1739049"/>
                  </a:lnTo>
                  <a:lnTo>
                    <a:pt x="1777530" y="1780451"/>
                  </a:lnTo>
                  <a:lnTo>
                    <a:pt x="1789899" y="1823402"/>
                  </a:lnTo>
                  <a:lnTo>
                    <a:pt x="1796008" y="1867230"/>
                  </a:lnTo>
                  <a:lnTo>
                    <a:pt x="1795945" y="1911223"/>
                  </a:lnTo>
                  <a:lnTo>
                    <a:pt x="1789811" y="1954720"/>
                  </a:lnTo>
                  <a:lnTo>
                    <a:pt x="1777720" y="1997024"/>
                  </a:lnTo>
                  <a:lnTo>
                    <a:pt x="1759737" y="2037448"/>
                  </a:lnTo>
                  <a:lnTo>
                    <a:pt x="1735988" y="2075294"/>
                  </a:lnTo>
                  <a:lnTo>
                    <a:pt x="1706549" y="2109901"/>
                  </a:lnTo>
                  <a:lnTo>
                    <a:pt x="1671523" y="2140559"/>
                  </a:lnTo>
                  <a:lnTo>
                    <a:pt x="1632369" y="2165743"/>
                  </a:lnTo>
                  <a:lnTo>
                    <a:pt x="1590979" y="2184476"/>
                  </a:lnTo>
                  <a:lnTo>
                    <a:pt x="1548041" y="2196846"/>
                  </a:lnTo>
                  <a:lnTo>
                    <a:pt x="1504238" y="2202942"/>
                  </a:lnTo>
                  <a:lnTo>
                    <a:pt x="1460271" y="2202865"/>
                  </a:lnTo>
                  <a:lnTo>
                    <a:pt x="1416812" y="2196731"/>
                  </a:lnTo>
                  <a:lnTo>
                    <a:pt x="1374546" y="2184603"/>
                  </a:lnTo>
                  <a:lnTo>
                    <a:pt x="1334160" y="2166620"/>
                  </a:lnTo>
                  <a:lnTo>
                    <a:pt x="1296339" y="2142845"/>
                  </a:lnTo>
                  <a:lnTo>
                    <a:pt x="1261783" y="2113394"/>
                  </a:lnTo>
                  <a:lnTo>
                    <a:pt x="1231163" y="2078355"/>
                  </a:lnTo>
                  <a:lnTo>
                    <a:pt x="1224597" y="2072487"/>
                  </a:lnTo>
                  <a:lnTo>
                    <a:pt x="1191679" y="2088540"/>
                  </a:lnTo>
                  <a:lnTo>
                    <a:pt x="1192123" y="2096985"/>
                  </a:lnTo>
                  <a:lnTo>
                    <a:pt x="1228255" y="2142286"/>
                  </a:lnTo>
                  <a:lnTo>
                    <a:pt x="1264526" y="2174163"/>
                  </a:lnTo>
                  <a:lnTo>
                    <a:pt x="1304099" y="2200452"/>
                  </a:lnTo>
                  <a:lnTo>
                    <a:pt x="1346352" y="2221052"/>
                  </a:lnTo>
                  <a:lnTo>
                    <a:pt x="1390650" y="2235873"/>
                  </a:lnTo>
                  <a:lnTo>
                    <a:pt x="1436357" y="2244826"/>
                  </a:lnTo>
                  <a:lnTo>
                    <a:pt x="1482852" y="2247836"/>
                  </a:lnTo>
                  <a:lnTo>
                    <a:pt x="1527860" y="2245004"/>
                  </a:lnTo>
                  <a:lnTo>
                    <a:pt x="1572450" y="2236457"/>
                  </a:lnTo>
                  <a:lnTo>
                    <a:pt x="1616049" y="2222144"/>
                  </a:lnTo>
                  <a:lnTo>
                    <a:pt x="1658099" y="2201964"/>
                  </a:lnTo>
                  <a:lnTo>
                    <a:pt x="1698028" y="2175853"/>
                  </a:lnTo>
                  <a:lnTo>
                    <a:pt x="1733956" y="2144928"/>
                  </a:lnTo>
                  <a:lnTo>
                    <a:pt x="1765134" y="2110028"/>
                  </a:lnTo>
                  <a:lnTo>
                    <a:pt x="1791309" y="2071585"/>
                  </a:lnTo>
                  <a:lnTo>
                    <a:pt x="1812226" y="2030018"/>
                  </a:lnTo>
                  <a:lnTo>
                    <a:pt x="1827644" y="1985772"/>
                  </a:lnTo>
                  <a:lnTo>
                    <a:pt x="1837309" y="1939264"/>
                  </a:lnTo>
                  <a:lnTo>
                    <a:pt x="1840877" y="1891880"/>
                  </a:lnTo>
                  <a:close/>
                </a:path>
              </a:pathLst>
            </a:custGeom>
            <a:solidFill>
              <a:srgbClr val="ffa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80" name="object 51" descr=""/>
            <p:cNvPicPr/>
            <p:nvPr/>
          </p:nvPicPr>
          <p:blipFill>
            <a:blip r:embed="rId7"/>
            <a:stretch/>
          </p:blipFill>
          <p:spPr>
            <a:xfrm>
              <a:off x="16144560" y="3579120"/>
              <a:ext cx="234360" cy="234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81" name="object 52"/>
          <p:cNvSpPr/>
          <p:nvPr/>
        </p:nvSpPr>
        <p:spPr>
          <a:xfrm>
            <a:off x="15789240" y="6564240"/>
            <a:ext cx="2498400" cy="141840"/>
          </a:xfrm>
          <a:custGeom>
            <a:avLst/>
            <a:gdLst>
              <a:gd name="textAreaLeft" fmla="*/ 0 w 2498400"/>
              <a:gd name="textAreaRight" fmla="*/ 2498760 w 2498400"/>
              <a:gd name="textAreaTop" fmla="*/ 0 h 141840"/>
              <a:gd name="textAreaBottom" fmla="*/ 142200 h 141840"/>
            </a:gdLst>
            <a:ahLst/>
            <a:rect l="textAreaLeft" t="textAreaTop" r="textAreaRight" b="textAreaBottom"/>
            <a:pathLst>
              <a:path w="2498725" h="142240">
                <a:moveTo>
                  <a:pt x="2498606" y="141803"/>
                </a:moveTo>
                <a:lnTo>
                  <a:pt x="0" y="141803"/>
                </a:lnTo>
                <a:lnTo>
                  <a:pt x="0" y="4847"/>
                </a:lnTo>
                <a:lnTo>
                  <a:pt x="4843" y="0"/>
                </a:lnTo>
                <a:lnTo>
                  <a:pt x="2498606" y="0"/>
                </a:lnTo>
                <a:lnTo>
                  <a:pt x="2498606" y="141803"/>
                </a:lnTo>
                <a:close/>
              </a:path>
            </a:pathLst>
          </a:custGeom>
          <a:solidFill>
            <a:srgbClr val="1c17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2" name="object 53" descr=""/>
          <p:cNvPicPr/>
          <p:nvPr/>
        </p:nvPicPr>
        <p:blipFill>
          <a:blip r:embed="rId8"/>
          <a:stretch/>
        </p:blipFill>
        <p:spPr>
          <a:xfrm>
            <a:off x="15503760" y="3945960"/>
            <a:ext cx="338760" cy="290520"/>
          </a:xfrm>
          <a:prstGeom prst="rect">
            <a:avLst/>
          </a:prstGeom>
          <a:ln w="0">
            <a:noFill/>
          </a:ln>
        </p:spPr>
      </p:pic>
      <p:pic>
        <p:nvPicPr>
          <p:cNvPr id="483" name="object 54" descr=""/>
          <p:cNvPicPr/>
          <p:nvPr/>
        </p:nvPicPr>
        <p:blipFill>
          <a:blip r:embed="rId9"/>
          <a:stretch/>
        </p:blipFill>
        <p:spPr>
          <a:xfrm>
            <a:off x="16211160" y="4512960"/>
            <a:ext cx="2076480" cy="1988280"/>
          </a:xfrm>
          <a:prstGeom prst="rect">
            <a:avLst/>
          </a:prstGeom>
          <a:ln w="0">
            <a:noFill/>
          </a:ln>
        </p:spPr>
      </p:pic>
      <p:pic>
        <p:nvPicPr>
          <p:cNvPr id="484" name="object 55" descr=""/>
          <p:cNvPicPr/>
          <p:nvPr/>
        </p:nvPicPr>
        <p:blipFill>
          <a:blip r:embed="rId10"/>
          <a:stretch/>
        </p:blipFill>
        <p:spPr>
          <a:xfrm>
            <a:off x="0" y="1959120"/>
            <a:ext cx="13348080" cy="6886080"/>
          </a:xfrm>
          <a:prstGeom prst="rect">
            <a:avLst/>
          </a:prstGeom>
          <a:ln w="0">
            <a:noFill/>
          </a:ln>
        </p:spPr>
      </p:pic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898520" y="141840"/>
            <a:ext cx="67986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432" strike="noStrike">
                <a:solidFill>
                  <a:srgbClr val="ffffff"/>
                </a:solidFill>
                <a:latin typeface="Trebuchet MS"/>
              </a:rPr>
              <a:t>Proposed</a:t>
            </a:r>
            <a:r>
              <a:rPr b="1" lang="en-IN" sz="5600" spc="-19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5600" spc="333" strike="noStrike">
                <a:solidFill>
                  <a:srgbClr val="ffffff"/>
                </a:solidFill>
                <a:latin typeface="Trebuchet MS"/>
              </a:rPr>
              <a:t>Solution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7509600" y="1217520"/>
            <a:ext cx="326808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600" spc="358" strike="noStrike">
                <a:solidFill>
                  <a:srgbClr val="ffffff"/>
                </a:solidFill>
                <a:latin typeface="Trebuchet MS"/>
              </a:rPr>
              <a:t>Platform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7" name="object 3"/>
          <p:cNvSpPr/>
          <p:nvPr/>
        </p:nvSpPr>
        <p:spPr>
          <a:xfrm>
            <a:off x="1916280" y="2725200"/>
            <a:ext cx="14468040" cy="17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algn="ctr">
              <a:lnSpc>
                <a:spcPct val="150000"/>
              </a:lnSpc>
              <a:spcBef>
                <a:spcPts val="91"/>
              </a:spcBef>
            </a:pPr>
            <a:r>
              <a:rPr b="1" lang="en-IN" sz="2500" spc="18" strike="noStrike">
                <a:solidFill>
                  <a:srgbClr val="ffffff"/>
                </a:solidFill>
                <a:latin typeface="Verdana"/>
              </a:rPr>
              <a:t>Robotic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5" strike="noStrike">
                <a:solidFill>
                  <a:srgbClr val="ffffff"/>
                </a:solidFill>
                <a:latin typeface="Verdana"/>
              </a:rPr>
              <a:t>process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12" strike="noStrike">
                <a:solidFill>
                  <a:srgbClr val="ffffff"/>
                </a:solidFill>
                <a:latin typeface="Verdana"/>
              </a:rPr>
              <a:t>automation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40" strike="noStrike">
                <a:solidFill>
                  <a:srgbClr val="ffffff"/>
                </a:solidFill>
                <a:latin typeface="Verdana"/>
              </a:rPr>
              <a:t>(RPA)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00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31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32" strike="noStrike">
                <a:solidFill>
                  <a:srgbClr val="ffffff"/>
                </a:solidFill>
                <a:latin typeface="Verdana"/>
              </a:rPr>
              <a:t>software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24" strike="noStrike">
                <a:solidFill>
                  <a:srgbClr val="ffffff"/>
                </a:solidFill>
                <a:latin typeface="Verdana"/>
              </a:rPr>
              <a:t>technology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" strike="noStrike">
                <a:solidFill>
                  <a:srgbClr val="ffffff"/>
                </a:solidFill>
                <a:latin typeface="Verdana"/>
              </a:rPr>
              <a:t>that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7" strike="noStrike">
                <a:solidFill>
                  <a:srgbClr val="ffffff"/>
                </a:solidFill>
                <a:latin typeface="Verdana"/>
              </a:rPr>
              <a:t>makes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46" strike="noStrike">
                <a:solidFill>
                  <a:srgbClr val="ffffff"/>
                </a:solidFill>
                <a:latin typeface="Verdana"/>
              </a:rPr>
              <a:t>it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66" strike="noStrike">
                <a:solidFill>
                  <a:srgbClr val="ffffff"/>
                </a:solidFill>
                <a:latin typeface="Verdana"/>
              </a:rPr>
              <a:t>easy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26" strike="noStrike">
                <a:solidFill>
                  <a:srgbClr val="ffffff"/>
                </a:solidFill>
                <a:latin typeface="Verdana"/>
              </a:rPr>
              <a:t>to </a:t>
            </a:r>
            <a:r>
              <a:rPr b="1" lang="en-IN" sz="2500" spc="-84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5" strike="noStrike">
                <a:solidFill>
                  <a:srgbClr val="ffffff"/>
                </a:solidFill>
                <a:latin typeface="Verdana"/>
              </a:rPr>
              <a:t>build,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21" strike="noStrike">
                <a:solidFill>
                  <a:srgbClr val="ffffff"/>
                </a:solidFill>
                <a:latin typeface="Verdana"/>
              </a:rPr>
              <a:t>deploy,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4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24" strike="noStrike">
                <a:solidFill>
                  <a:srgbClr val="ffffff"/>
                </a:solidFill>
                <a:latin typeface="Verdana"/>
              </a:rPr>
              <a:t>manage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32" strike="noStrike">
                <a:solidFill>
                  <a:srgbClr val="ffffff"/>
                </a:solidFill>
                <a:latin typeface="Verdana"/>
              </a:rPr>
              <a:t>software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5" strike="noStrike">
                <a:solidFill>
                  <a:srgbClr val="ffffff"/>
                </a:solidFill>
                <a:latin typeface="Verdana"/>
              </a:rPr>
              <a:t>robots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" strike="noStrike">
                <a:solidFill>
                  <a:srgbClr val="ffffff"/>
                </a:solidFill>
                <a:latin typeface="Verdana"/>
              </a:rPr>
              <a:t>that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9" strike="noStrike">
                <a:solidFill>
                  <a:srgbClr val="ffffff"/>
                </a:solidFill>
                <a:latin typeface="Verdana"/>
              </a:rPr>
              <a:t>emulate</a:t>
            </a:r>
            <a:r>
              <a:rPr b="1" lang="en-IN" sz="2500" spc="4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9" strike="noStrike">
                <a:solidFill>
                  <a:srgbClr val="ffffff"/>
                </a:solidFill>
                <a:latin typeface="Verdana"/>
              </a:rPr>
              <a:t>humans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7" strike="noStrike">
                <a:solidFill>
                  <a:srgbClr val="ffffff"/>
                </a:solidFill>
                <a:latin typeface="Verdana"/>
              </a:rPr>
              <a:t>actions </a:t>
            </a:r>
            <a:r>
              <a:rPr b="1" lang="en-IN" sz="25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12" strike="noStrike">
                <a:solidFill>
                  <a:srgbClr val="ffffff"/>
                </a:solidFill>
                <a:latin typeface="Verdana"/>
              </a:rPr>
              <a:t>interacting</a:t>
            </a:r>
            <a:r>
              <a:rPr b="1" lang="en-IN" sz="2500" spc="3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12" strike="noStrike">
                <a:solidFill>
                  <a:srgbClr val="ffffff"/>
                </a:solidFill>
                <a:latin typeface="Verdana"/>
              </a:rPr>
              <a:t>with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4" strike="noStrike">
                <a:solidFill>
                  <a:srgbClr val="ffffff"/>
                </a:solidFill>
                <a:latin typeface="Verdana"/>
              </a:rPr>
              <a:t>digital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32" strike="noStrike">
                <a:solidFill>
                  <a:srgbClr val="ffffff"/>
                </a:solidFill>
                <a:latin typeface="Verdana"/>
              </a:rPr>
              <a:t>systems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4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1" lang="en-IN" sz="2500" spc="4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2500" spc="-32" strike="noStrike">
                <a:solidFill>
                  <a:srgbClr val="ffffff"/>
                </a:solidFill>
                <a:latin typeface="Verdana"/>
              </a:rPr>
              <a:t>software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object 2"/>
          <p:cNvGrpSpPr/>
          <p:nvPr/>
        </p:nvGrpSpPr>
        <p:grpSpPr>
          <a:xfrm>
            <a:off x="0" y="9258480"/>
            <a:ext cx="6755400" cy="1028520"/>
            <a:chOff x="0" y="9258480"/>
            <a:chExt cx="6755400" cy="1028520"/>
          </a:xfrm>
        </p:grpSpPr>
        <p:sp>
          <p:nvSpPr>
            <p:cNvPr id="489" name="object 3"/>
            <p:cNvSpPr/>
            <p:nvPr/>
          </p:nvSpPr>
          <p:spPr>
            <a:xfrm>
              <a:off x="0" y="9447840"/>
              <a:ext cx="3357000" cy="835920"/>
            </a:xfrm>
            <a:custGeom>
              <a:avLst/>
              <a:gdLst>
                <a:gd name="textAreaLeft" fmla="*/ 0 w 3357000"/>
                <a:gd name="textAreaRight" fmla="*/ 3357360 w 3357000"/>
                <a:gd name="textAreaTop" fmla="*/ 0 h 835920"/>
                <a:gd name="textAreaBottom" fmla="*/ 836280 h 835920"/>
              </a:gdLst>
              <a:ahLst/>
              <a:rect l="textAreaLeft" t="textAreaTop" r="textAreaRight" b="textAreaBottom"/>
              <a:pathLst>
                <a:path w="3357245" h="836295">
                  <a:moveTo>
                    <a:pt x="2588558" y="835818"/>
                  </a:moveTo>
                  <a:lnTo>
                    <a:pt x="0" y="835818"/>
                  </a:lnTo>
                  <a:lnTo>
                    <a:pt x="0" y="0"/>
                  </a:lnTo>
                  <a:lnTo>
                    <a:pt x="3356948" y="0"/>
                  </a:lnTo>
                  <a:lnTo>
                    <a:pt x="2588558" y="8358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object 4"/>
            <p:cNvSpPr/>
            <p:nvPr/>
          </p:nvSpPr>
          <p:spPr>
            <a:xfrm>
              <a:off x="265500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69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object 5"/>
            <p:cNvSpPr/>
            <p:nvPr/>
          </p:nvSpPr>
          <p:spPr>
            <a:xfrm>
              <a:off x="4265280" y="9258480"/>
              <a:ext cx="2490120" cy="1028520"/>
            </a:xfrm>
            <a:custGeom>
              <a:avLst/>
              <a:gdLst>
                <a:gd name="textAreaLeft" fmla="*/ 0 w 2490120"/>
                <a:gd name="textAreaRight" fmla="*/ 2490480 w 2490120"/>
                <a:gd name="textAreaTop" fmla="*/ 0 h 1028520"/>
                <a:gd name="textAreaBottom" fmla="*/ 1028880 h 1028520"/>
              </a:gdLst>
              <a:ahLst/>
              <a:rect l="textAreaLeft" t="textAreaTop" r="textAreaRight" b="textAreaBottom"/>
              <a:pathLst>
                <a:path w="2490469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90235" y="0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92" name="object 6" descr=""/>
          <p:cNvPicPr/>
          <p:nvPr/>
        </p:nvPicPr>
        <p:blipFill>
          <a:blip r:embed="rId1"/>
          <a:stretch/>
        </p:blipFill>
        <p:spPr>
          <a:xfrm>
            <a:off x="6480" y="0"/>
            <a:ext cx="3609720" cy="1371240"/>
          </a:xfrm>
          <a:prstGeom prst="rect">
            <a:avLst/>
          </a:prstGeom>
          <a:ln w="0">
            <a:noFill/>
          </a:ln>
        </p:spPr>
      </p:pic>
      <p:grpSp>
        <p:nvGrpSpPr>
          <p:cNvPr id="493" name="object 7"/>
          <p:cNvGrpSpPr/>
          <p:nvPr/>
        </p:nvGrpSpPr>
        <p:grpSpPr>
          <a:xfrm>
            <a:off x="15906600" y="55440"/>
            <a:ext cx="2381040" cy="942480"/>
            <a:chOff x="15906600" y="55440"/>
            <a:chExt cx="2381040" cy="942480"/>
          </a:xfrm>
        </p:grpSpPr>
        <p:pic>
          <p:nvPicPr>
            <p:cNvPr id="494" name="object 8" descr=""/>
            <p:cNvPicPr/>
            <p:nvPr/>
          </p:nvPicPr>
          <p:blipFill>
            <a:blip r:embed="rId2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5" name="object 9"/>
            <p:cNvSpPr/>
            <p:nvPr/>
          </p:nvSpPr>
          <p:spPr>
            <a:xfrm>
              <a:off x="15906600" y="55440"/>
              <a:ext cx="1495080" cy="94248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942480"/>
                <a:gd name="textAreaBottom" fmla="*/ 942840 h 942480"/>
              </a:gdLst>
              <a:ahLst/>
              <a:rect l="textAreaLeft" t="textAreaTop" r="textAreaRight" b="textAreaBottom"/>
              <a:pathLst>
                <a:path w="1495425" h="942975">
                  <a:moveTo>
                    <a:pt x="149542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1495424" y="0"/>
                  </a:lnTo>
                  <a:lnTo>
                    <a:pt x="1495424" y="942974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96" name="object 10" descr=""/>
            <p:cNvPicPr/>
            <p:nvPr/>
          </p:nvPicPr>
          <p:blipFill>
            <a:blip r:embed="rId3"/>
            <a:stretch/>
          </p:blipFill>
          <p:spPr>
            <a:xfrm>
              <a:off x="15922080" y="55440"/>
              <a:ext cx="2365560" cy="86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7" name="object 11"/>
            <p:cNvSpPr/>
            <p:nvPr/>
          </p:nvSpPr>
          <p:spPr>
            <a:xfrm>
              <a:off x="17401680" y="768240"/>
              <a:ext cx="885960" cy="228240"/>
            </a:xfrm>
            <a:custGeom>
              <a:avLst/>
              <a:gdLst>
                <a:gd name="textAreaLeft" fmla="*/ 0 w 885960"/>
                <a:gd name="textAreaRight" fmla="*/ 886320 w 885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86459" h="228600">
                  <a:moveTo>
                    <a:pt x="886385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86385" y="0"/>
                  </a:lnTo>
                  <a:lnTo>
                    <a:pt x="886385" y="228599"/>
                  </a:lnTo>
                  <a:close/>
                </a:path>
              </a:pathLst>
            </a:custGeom>
            <a:solidFill>
              <a:srgbClr val="c229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98" name="object 12"/>
          <p:cNvGrpSpPr/>
          <p:nvPr/>
        </p:nvGrpSpPr>
        <p:grpSpPr>
          <a:xfrm>
            <a:off x="2480760" y="1414800"/>
            <a:ext cx="13662360" cy="7797600"/>
            <a:chOff x="2480760" y="1414800"/>
            <a:chExt cx="13662360" cy="7797600"/>
          </a:xfrm>
        </p:grpSpPr>
        <p:sp>
          <p:nvSpPr>
            <p:cNvPr id="499" name="object 13"/>
            <p:cNvSpPr/>
            <p:nvPr/>
          </p:nvSpPr>
          <p:spPr>
            <a:xfrm>
              <a:off x="2480760" y="1416960"/>
              <a:ext cx="13662360" cy="7795440"/>
            </a:xfrm>
            <a:custGeom>
              <a:avLst/>
              <a:gdLst>
                <a:gd name="textAreaLeft" fmla="*/ 0 w 13662360"/>
                <a:gd name="textAreaRight" fmla="*/ 13662720 w 13662360"/>
                <a:gd name="textAreaTop" fmla="*/ 0 h 7795440"/>
                <a:gd name="textAreaBottom" fmla="*/ 7795800 h 7795440"/>
              </a:gdLst>
              <a:ahLst/>
              <a:rect l="textAreaLeft" t="textAreaTop" r="textAreaRight" b="textAreaBottom"/>
              <a:pathLst>
                <a:path w="13662660" h="7795895">
                  <a:moveTo>
                    <a:pt x="13662421" y="0"/>
                  </a:moveTo>
                  <a:lnTo>
                    <a:pt x="13662421" y="7795617"/>
                  </a:lnTo>
                  <a:lnTo>
                    <a:pt x="0" y="7795617"/>
                  </a:lnTo>
                  <a:lnTo>
                    <a:pt x="0" y="0"/>
                  </a:lnTo>
                  <a:lnTo>
                    <a:pt x="136624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00" name="object 14" descr=""/>
            <p:cNvPicPr/>
            <p:nvPr/>
          </p:nvPicPr>
          <p:blipFill>
            <a:blip r:embed="rId4"/>
            <a:stretch/>
          </p:blipFill>
          <p:spPr>
            <a:xfrm>
              <a:off x="2480760" y="1414800"/>
              <a:ext cx="6552720" cy="33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object 15" descr=""/>
            <p:cNvPicPr/>
            <p:nvPr/>
          </p:nvPicPr>
          <p:blipFill>
            <a:blip r:embed="rId5"/>
            <a:stretch/>
          </p:blipFill>
          <p:spPr>
            <a:xfrm>
              <a:off x="6068520" y="4871160"/>
              <a:ext cx="7733880" cy="401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2" name="object 16" descr=""/>
            <p:cNvPicPr/>
            <p:nvPr/>
          </p:nvPicPr>
          <p:blipFill>
            <a:blip r:embed="rId6"/>
            <a:stretch/>
          </p:blipFill>
          <p:spPr>
            <a:xfrm>
              <a:off x="9489600" y="1414800"/>
              <a:ext cx="6552720" cy="3381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358160" y="370080"/>
            <a:ext cx="92581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6676920"/>
              </a:tabLst>
            </a:pPr>
            <a:r>
              <a:rPr b="1" lang="en-IN" sz="5600" spc="432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1" lang="en-IN" sz="5600" spc="12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lang="en-IN" sz="5600" spc="-126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1" lang="en-IN" sz="56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IN" sz="5600" spc="358" strike="noStrike">
                <a:solidFill>
                  <a:srgbClr val="ffffff"/>
                </a:solidFill>
                <a:latin typeface="Trebuchet MS"/>
              </a:rPr>
              <a:t>u</a:t>
            </a:r>
            <a:r>
              <a:rPr b="1" lang="en-IN" sz="5600" spc="389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1" lang="en-IN" sz="5600" spc="14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1" lang="en-IN" sz="5600" spc="338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1" lang="en-IN" sz="5600" spc="-16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5600" spc="24" strike="noStrike">
                <a:solidFill>
                  <a:srgbClr val="ffffff"/>
                </a:solidFill>
                <a:latin typeface="Trebuchet MS"/>
              </a:rPr>
              <a:t>f</a:t>
            </a:r>
            <a:r>
              <a:rPr b="1" lang="en-IN" sz="5600" spc="389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1" lang="en-IN" sz="5600" spc="52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5600" spc="698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1" lang="en-IN" sz="5600" spc="-16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5600" spc="-15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IN" sz="5600" spc="372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IN" sz="5600" spc="154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1" lang="en-IN" sz="56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5600" spc="432" strike="noStrike">
                <a:solidFill>
                  <a:srgbClr val="ffffff"/>
                </a:solidFill>
                <a:latin typeface="Trebuchet MS"/>
              </a:rPr>
              <a:t>P</a:t>
            </a:r>
            <a:r>
              <a:rPr b="1" lang="en-IN" sz="5600" spc="389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1" lang="en-IN" sz="5600" spc="522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IN" sz="5600" spc="-401" strike="noStrike">
                <a:solidFill>
                  <a:srgbClr val="ffffff"/>
                </a:solidFill>
                <a:latin typeface="Trebuchet MS"/>
              </a:rPr>
              <a:t>j</a:t>
            </a:r>
            <a:r>
              <a:rPr b="1" lang="en-IN" sz="5600" spc="148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1" lang="en-IN" sz="5600" spc="-126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1" lang="en-IN" sz="5600" spc="-12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IN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2023-05-22T03:24:49Z</dcterms:created>
  <dc:creator>9iyushy</dc:creator>
  <dc:description/>
  <cp:keywords>DAFcBQ_U2_c BAEeclStoRQ</cp:keywords>
  <dc:language>en-IN</dc:language>
  <cp:lastModifiedBy/>
  <dcterms:modified xsi:type="dcterms:W3CDTF">2023-05-22T13:59:45Z</dcterms:modified>
  <cp:revision>1</cp:revision>
  <dc:subject/>
  <dc:title>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2023-05-22T00:00:00Z</vt:filetime>
  </property>
  <property fmtid="{D5CDD505-2E9C-101B-9397-08002B2CF9AE}" pid="5" name="PresentationFormat">
    <vt:lpwstr>On-screen Show (4:3)</vt:lpwstr>
  </property>
</Properties>
</file>