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21"/>
  </p:normalViewPr>
  <p:slideViewPr>
    <p:cSldViewPr snapToGrid="0" snapToObjects="1">
      <p:cViewPr varScale="1">
        <p:scale>
          <a:sx n="90" d="100"/>
          <a:sy n="90" d="100"/>
        </p:scale>
        <p:origin x="232"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F04375-D7E9-4854-94B5-5923F8DC0D6F}"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7C541F7-16D9-4EE6-AE65-EC2FEFA5DADD}">
      <dgm:prSet/>
      <dgm:spPr/>
      <dgm:t>
        <a:bodyPr/>
        <a:lstStyle/>
        <a:p>
          <a:r>
            <a:rPr lang="en-IN" b="0" i="0"/>
            <a:t>An Operating System provides services to both the users and to the programs.</a:t>
          </a:r>
          <a:endParaRPr lang="en-US"/>
        </a:p>
      </dgm:t>
    </dgm:pt>
    <dgm:pt modelId="{5BE8B40D-A527-48C1-B5D7-49A62A5705DD}" type="parTrans" cxnId="{02C39AD0-4BF4-492C-9151-C6A9F3013560}">
      <dgm:prSet/>
      <dgm:spPr/>
      <dgm:t>
        <a:bodyPr/>
        <a:lstStyle/>
        <a:p>
          <a:endParaRPr lang="en-US"/>
        </a:p>
      </dgm:t>
    </dgm:pt>
    <dgm:pt modelId="{B6FD1E48-19FF-4FC4-A3CD-05C7BAF50235}" type="sibTrans" cxnId="{02C39AD0-4BF4-492C-9151-C6A9F3013560}">
      <dgm:prSet/>
      <dgm:spPr/>
      <dgm:t>
        <a:bodyPr/>
        <a:lstStyle/>
        <a:p>
          <a:endParaRPr lang="en-US"/>
        </a:p>
      </dgm:t>
    </dgm:pt>
    <dgm:pt modelId="{4CD99525-EF7C-4058-8BE1-C7F4CB508081}">
      <dgm:prSet/>
      <dgm:spPr/>
      <dgm:t>
        <a:bodyPr/>
        <a:lstStyle/>
        <a:p>
          <a:r>
            <a:rPr lang="en-IN" b="0" i="0"/>
            <a:t>It provides programs an environment to execute.</a:t>
          </a:r>
          <a:endParaRPr lang="en-US"/>
        </a:p>
      </dgm:t>
    </dgm:pt>
    <dgm:pt modelId="{5F42C3C8-9DEF-4AB2-8212-2BBCBA89FC34}" type="parTrans" cxnId="{905F736C-6433-4F2E-9807-1CE41A5B37EC}">
      <dgm:prSet/>
      <dgm:spPr/>
      <dgm:t>
        <a:bodyPr/>
        <a:lstStyle/>
        <a:p>
          <a:endParaRPr lang="en-US"/>
        </a:p>
      </dgm:t>
    </dgm:pt>
    <dgm:pt modelId="{98F3606A-FD9E-4287-93FB-482E2810760E}" type="sibTrans" cxnId="{905F736C-6433-4F2E-9807-1CE41A5B37EC}">
      <dgm:prSet/>
      <dgm:spPr/>
      <dgm:t>
        <a:bodyPr/>
        <a:lstStyle/>
        <a:p>
          <a:endParaRPr lang="en-US"/>
        </a:p>
      </dgm:t>
    </dgm:pt>
    <dgm:pt modelId="{B9F7FCB9-D01D-477D-9D13-624570201792}">
      <dgm:prSet/>
      <dgm:spPr/>
      <dgm:t>
        <a:bodyPr/>
        <a:lstStyle/>
        <a:p>
          <a:r>
            <a:rPr lang="en-IN" b="0" i="0"/>
            <a:t>It provides users the services to execute the programs in a convenient manner.</a:t>
          </a:r>
          <a:endParaRPr lang="en-US"/>
        </a:p>
      </dgm:t>
    </dgm:pt>
    <dgm:pt modelId="{CDBFF6F3-2074-4BBE-9087-B137EAAFF955}" type="parTrans" cxnId="{ADB37CFF-A2C4-4C95-BE26-65B239782A47}">
      <dgm:prSet/>
      <dgm:spPr/>
      <dgm:t>
        <a:bodyPr/>
        <a:lstStyle/>
        <a:p>
          <a:endParaRPr lang="en-US"/>
        </a:p>
      </dgm:t>
    </dgm:pt>
    <dgm:pt modelId="{C6C375F1-DC1E-46C4-9B69-BB90B38F4C16}" type="sibTrans" cxnId="{ADB37CFF-A2C4-4C95-BE26-65B239782A47}">
      <dgm:prSet/>
      <dgm:spPr/>
      <dgm:t>
        <a:bodyPr/>
        <a:lstStyle/>
        <a:p>
          <a:endParaRPr lang="en-US"/>
        </a:p>
      </dgm:t>
    </dgm:pt>
    <dgm:pt modelId="{B067A5B5-CF79-694E-9538-BF4B8CE12010}" type="pres">
      <dgm:prSet presAssocID="{B2F04375-D7E9-4854-94B5-5923F8DC0D6F}" presName="linear" presStyleCnt="0">
        <dgm:presLayoutVars>
          <dgm:animLvl val="lvl"/>
          <dgm:resizeHandles val="exact"/>
        </dgm:presLayoutVars>
      </dgm:prSet>
      <dgm:spPr/>
    </dgm:pt>
    <dgm:pt modelId="{29646CF8-A487-CD48-B07A-64693533CDAF}" type="pres">
      <dgm:prSet presAssocID="{B7C541F7-16D9-4EE6-AE65-EC2FEFA5DADD}" presName="parentText" presStyleLbl="node1" presStyleIdx="0" presStyleCnt="3">
        <dgm:presLayoutVars>
          <dgm:chMax val="0"/>
          <dgm:bulletEnabled val="1"/>
        </dgm:presLayoutVars>
      </dgm:prSet>
      <dgm:spPr/>
    </dgm:pt>
    <dgm:pt modelId="{A9834453-AB96-6046-9577-BE366DEEC597}" type="pres">
      <dgm:prSet presAssocID="{B6FD1E48-19FF-4FC4-A3CD-05C7BAF50235}" presName="spacer" presStyleCnt="0"/>
      <dgm:spPr/>
    </dgm:pt>
    <dgm:pt modelId="{60D9DE8D-8B0E-934E-B585-CA4CAC2E0698}" type="pres">
      <dgm:prSet presAssocID="{4CD99525-EF7C-4058-8BE1-C7F4CB508081}" presName="parentText" presStyleLbl="node1" presStyleIdx="1" presStyleCnt="3">
        <dgm:presLayoutVars>
          <dgm:chMax val="0"/>
          <dgm:bulletEnabled val="1"/>
        </dgm:presLayoutVars>
      </dgm:prSet>
      <dgm:spPr/>
    </dgm:pt>
    <dgm:pt modelId="{085CAA56-E6D6-5D49-83B6-77022DD0B37E}" type="pres">
      <dgm:prSet presAssocID="{98F3606A-FD9E-4287-93FB-482E2810760E}" presName="spacer" presStyleCnt="0"/>
      <dgm:spPr/>
    </dgm:pt>
    <dgm:pt modelId="{E58C4ADE-EED3-2541-97BD-AF7C41C16027}" type="pres">
      <dgm:prSet presAssocID="{B9F7FCB9-D01D-477D-9D13-624570201792}" presName="parentText" presStyleLbl="node1" presStyleIdx="2" presStyleCnt="3">
        <dgm:presLayoutVars>
          <dgm:chMax val="0"/>
          <dgm:bulletEnabled val="1"/>
        </dgm:presLayoutVars>
      </dgm:prSet>
      <dgm:spPr/>
    </dgm:pt>
  </dgm:ptLst>
  <dgm:cxnLst>
    <dgm:cxn modelId="{905F736C-6433-4F2E-9807-1CE41A5B37EC}" srcId="{B2F04375-D7E9-4854-94B5-5923F8DC0D6F}" destId="{4CD99525-EF7C-4058-8BE1-C7F4CB508081}" srcOrd="1" destOrd="0" parTransId="{5F42C3C8-9DEF-4AB2-8212-2BBCBA89FC34}" sibTransId="{98F3606A-FD9E-4287-93FB-482E2810760E}"/>
    <dgm:cxn modelId="{B4487EA5-DF2E-4245-9BFF-DFFB651CDA53}" type="presOf" srcId="{B2F04375-D7E9-4854-94B5-5923F8DC0D6F}" destId="{B067A5B5-CF79-694E-9538-BF4B8CE12010}" srcOrd="0" destOrd="0" presId="urn:microsoft.com/office/officeart/2005/8/layout/vList2"/>
    <dgm:cxn modelId="{57F9D6AC-1F3A-3548-B35D-4DCA4C9DD738}" type="presOf" srcId="{B9F7FCB9-D01D-477D-9D13-624570201792}" destId="{E58C4ADE-EED3-2541-97BD-AF7C41C16027}" srcOrd="0" destOrd="0" presId="urn:microsoft.com/office/officeart/2005/8/layout/vList2"/>
    <dgm:cxn modelId="{02C39AD0-4BF4-492C-9151-C6A9F3013560}" srcId="{B2F04375-D7E9-4854-94B5-5923F8DC0D6F}" destId="{B7C541F7-16D9-4EE6-AE65-EC2FEFA5DADD}" srcOrd="0" destOrd="0" parTransId="{5BE8B40D-A527-48C1-B5D7-49A62A5705DD}" sibTransId="{B6FD1E48-19FF-4FC4-A3CD-05C7BAF50235}"/>
    <dgm:cxn modelId="{54676ADD-0300-4742-AE26-C34FD7C8D8E9}" type="presOf" srcId="{B7C541F7-16D9-4EE6-AE65-EC2FEFA5DADD}" destId="{29646CF8-A487-CD48-B07A-64693533CDAF}" srcOrd="0" destOrd="0" presId="urn:microsoft.com/office/officeart/2005/8/layout/vList2"/>
    <dgm:cxn modelId="{021276E1-848C-3243-8C8A-BFE4B86E50DE}" type="presOf" srcId="{4CD99525-EF7C-4058-8BE1-C7F4CB508081}" destId="{60D9DE8D-8B0E-934E-B585-CA4CAC2E0698}" srcOrd="0" destOrd="0" presId="urn:microsoft.com/office/officeart/2005/8/layout/vList2"/>
    <dgm:cxn modelId="{ADB37CFF-A2C4-4C95-BE26-65B239782A47}" srcId="{B2F04375-D7E9-4854-94B5-5923F8DC0D6F}" destId="{B9F7FCB9-D01D-477D-9D13-624570201792}" srcOrd="2" destOrd="0" parTransId="{CDBFF6F3-2074-4BBE-9087-B137EAAFF955}" sibTransId="{C6C375F1-DC1E-46C4-9B69-BB90B38F4C16}"/>
    <dgm:cxn modelId="{C52271A1-AEA8-8941-89AE-FE6089CE0EF8}" type="presParOf" srcId="{B067A5B5-CF79-694E-9538-BF4B8CE12010}" destId="{29646CF8-A487-CD48-B07A-64693533CDAF}" srcOrd="0" destOrd="0" presId="urn:microsoft.com/office/officeart/2005/8/layout/vList2"/>
    <dgm:cxn modelId="{EE75CA37-C2AC-AD4D-BAC2-E8935AA9EDF7}" type="presParOf" srcId="{B067A5B5-CF79-694E-9538-BF4B8CE12010}" destId="{A9834453-AB96-6046-9577-BE366DEEC597}" srcOrd="1" destOrd="0" presId="urn:microsoft.com/office/officeart/2005/8/layout/vList2"/>
    <dgm:cxn modelId="{11BFA818-BF11-7D4D-B4D1-B710C99DBCC1}" type="presParOf" srcId="{B067A5B5-CF79-694E-9538-BF4B8CE12010}" destId="{60D9DE8D-8B0E-934E-B585-CA4CAC2E0698}" srcOrd="2" destOrd="0" presId="urn:microsoft.com/office/officeart/2005/8/layout/vList2"/>
    <dgm:cxn modelId="{7F9B58A6-D6DE-384D-AB42-5E37B7371EC7}" type="presParOf" srcId="{B067A5B5-CF79-694E-9538-BF4B8CE12010}" destId="{085CAA56-E6D6-5D49-83B6-77022DD0B37E}" srcOrd="3" destOrd="0" presId="urn:microsoft.com/office/officeart/2005/8/layout/vList2"/>
    <dgm:cxn modelId="{178876F6-0B05-B24C-8A0C-51E65E6B17A2}" type="presParOf" srcId="{B067A5B5-CF79-694E-9538-BF4B8CE12010}" destId="{E58C4ADE-EED3-2541-97BD-AF7C41C1602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B0D70D-4E9F-426F-B5C9-E6080CCF3F5C}"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FF979915-600E-4B70-8CD1-656CA46C188A}">
      <dgm:prSet/>
      <dgm:spPr/>
      <dgm:t>
        <a:bodyPr/>
        <a:lstStyle/>
        <a:p>
          <a:r>
            <a:rPr lang="en-IN" b="0" i="0"/>
            <a:t>Program execution</a:t>
          </a:r>
          <a:endParaRPr lang="en-US"/>
        </a:p>
      </dgm:t>
    </dgm:pt>
    <dgm:pt modelId="{E13018B6-4306-464E-B65C-460F5B4D8DC3}" type="parTrans" cxnId="{15F6A564-7C34-474A-9D10-9A00A9C946D7}">
      <dgm:prSet/>
      <dgm:spPr/>
      <dgm:t>
        <a:bodyPr/>
        <a:lstStyle/>
        <a:p>
          <a:endParaRPr lang="en-US"/>
        </a:p>
      </dgm:t>
    </dgm:pt>
    <dgm:pt modelId="{37CFD7DE-528D-419A-A12F-3789CC4019BD}" type="sibTrans" cxnId="{15F6A564-7C34-474A-9D10-9A00A9C946D7}">
      <dgm:prSet/>
      <dgm:spPr/>
      <dgm:t>
        <a:bodyPr/>
        <a:lstStyle/>
        <a:p>
          <a:endParaRPr lang="en-US"/>
        </a:p>
      </dgm:t>
    </dgm:pt>
    <dgm:pt modelId="{8A716FC2-DEC8-498D-ABD0-11C402D3C3FD}">
      <dgm:prSet/>
      <dgm:spPr/>
      <dgm:t>
        <a:bodyPr/>
        <a:lstStyle/>
        <a:p>
          <a:r>
            <a:rPr lang="en-IN" b="0" i="0"/>
            <a:t>I/O operations</a:t>
          </a:r>
          <a:endParaRPr lang="en-US"/>
        </a:p>
      </dgm:t>
    </dgm:pt>
    <dgm:pt modelId="{7D86320D-6610-4295-B920-25A7BBB05DF5}" type="parTrans" cxnId="{B3971295-EEBD-407F-BCAB-C442E273362C}">
      <dgm:prSet/>
      <dgm:spPr/>
      <dgm:t>
        <a:bodyPr/>
        <a:lstStyle/>
        <a:p>
          <a:endParaRPr lang="en-US"/>
        </a:p>
      </dgm:t>
    </dgm:pt>
    <dgm:pt modelId="{8752CCF7-D4C4-4C83-A985-7E97715F679C}" type="sibTrans" cxnId="{B3971295-EEBD-407F-BCAB-C442E273362C}">
      <dgm:prSet/>
      <dgm:spPr/>
      <dgm:t>
        <a:bodyPr/>
        <a:lstStyle/>
        <a:p>
          <a:endParaRPr lang="en-US"/>
        </a:p>
      </dgm:t>
    </dgm:pt>
    <dgm:pt modelId="{5D5C523F-ECA9-43E6-8F1A-F2E2278E9C9C}">
      <dgm:prSet/>
      <dgm:spPr/>
      <dgm:t>
        <a:bodyPr/>
        <a:lstStyle/>
        <a:p>
          <a:r>
            <a:rPr lang="en-IN" b="0" i="0"/>
            <a:t>File System manipulation</a:t>
          </a:r>
          <a:endParaRPr lang="en-US"/>
        </a:p>
      </dgm:t>
    </dgm:pt>
    <dgm:pt modelId="{BD17DDA4-E934-47DB-9D4A-1B8199D2F50C}" type="parTrans" cxnId="{4A475B4A-B1E8-4223-9B0F-EE01E56CBAE5}">
      <dgm:prSet/>
      <dgm:spPr/>
      <dgm:t>
        <a:bodyPr/>
        <a:lstStyle/>
        <a:p>
          <a:endParaRPr lang="en-US"/>
        </a:p>
      </dgm:t>
    </dgm:pt>
    <dgm:pt modelId="{5B067FAC-97F2-4B3F-8EF1-C587DED02E8F}" type="sibTrans" cxnId="{4A475B4A-B1E8-4223-9B0F-EE01E56CBAE5}">
      <dgm:prSet/>
      <dgm:spPr/>
      <dgm:t>
        <a:bodyPr/>
        <a:lstStyle/>
        <a:p>
          <a:endParaRPr lang="en-US"/>
        </a:p>
      </dgm:t>
    </dgm:pt>
    <dgm:pt modelId="{6D517D0E-5433-4F8B-9584-DFB0C392F626}">
      <dgm:prSet/>
      <dgm:spPr/>
      <dgm:t>
        <a:bodyPr/>
        <a:lstStyle/>
        <a:p>
          <a:r>
            <a:rPr lang="en-IN" b="0" i="0"/>
            <a:t>Communication</a:t>
          </a:r>
          <a:endParaRPr lang="en-US"/>
        </a:p>
      </dgm:t>
    </dgm:pt>
    <dgm:pt modelId="{B5228AE1-3825-4015-AFA1-C0F94B31E56D}" type="parTrans" cxnId="{E813D08C-BE12-447A-B525-30440A528DAB}">
      <dgm:prSet/>
      <dgm:spPr/>
      <dgm:t>
        <a:bodyPr/>
        <a:lstStyle/>
        <a:p>
          <a:endParaRPr lang="en-US"/>
        </a:p>
      </dgm:t>
    </dgm:pt>
    <dgm:pt modelId="{F9F12033-2BE8-4A05-B097-BA39938DF7CC}" type="sibTrans" cxnId="{E813D08C-BE12-447A-B525-30440A528DAB}">
      <dgm:prSet/>
      <dgm:spPr/>
      <dgm:t>
        <a:bodyPr/>
        <a:lstStyle/>
        <a:p>
          <a:endParaRPr lang="en-US"/>
        </a:p>
      </dgm:t>
    </dgm:pt>
    <dgm:pt modelId="{3E050A36-2DA5-4E14-9273-BD67F0EAE65A}">
      <dgm:prSet/>
      <dgm:spPr/>
      <dgm:t>
        <a:bodyPr/>
        <a:lstStyle/>
        <a:p>
          <a:r>
            <a:rPr lang="en-IN" b="0" i="0"/>
            <a:t>Error Detection</a:t>
          </a:r>
          <a:endParaRPr lang="en-US"/>
        </a:p>
      </dgm:t>
    </dgm:pt>
    <dgm:pt modelId="{1E7DEF77-BC73-45B2-9590-72277199B544}" type="parTrans" cxnId="{7DCC5CDD-F3C9-489E-98F1-5D0CB7B87A89}">
      <dgm:prSet/>
      <dgm:spPr/>
      <dgm:t>
        <a:bodyPr/>
        <a:lstStyle/>
        <a:p>
          <a:endParaRPr lang="en-US"/>
        </a:p>
      </dgm:t>
    </dgm:pt>
    <dgm:pt modelId="{FB4C6943-259F-41C4-ADDD-502019C5B4B1}" type="sibTrans" cxnId="{7DCC5CDD-F3C9-489E-98F1-5D0CB7B87A89}">
      <dgm:prSet/>
      <dgm:spPr/>
      <dgm:t>
        <a:bodyPr/>
        <a:lstStyle/>
        <a:p>
          <a:endParaRPr lang="en-US"/>
        </a:p>
      </dgm:t>
    </dgm:pt>
    <dgm:pt modelId="{BDAE8F01-99F4-4254-BA1B-2A711A6A48E0}">
      <dgm:prSet/>
      <dgm:spPr/>
      <dgm:t>
        <a:bodyPr/>
        <a:lstStyle/>
        <a:p>
          <a:r>
            <a:rPr lang="en-IN" b="0" i="0"/>
            <a:t>Resource Allocation</a:t>
          </a:r>
          <a:endParaRPr lang="en-US"/>
        </a:p>
      </dgm:t>
    </dgm:pt>
    <dgm:pt modelId="{137060D9-9C56-4792-8969-8BE3A663DDFF}" type="parTrans" cxnId="{FE0C5A02-CF4E-4B2F-867F-1703E1AB7765}">
      <dgm:prSet/>
      <dgm:spPr/>
      <dgm:t>
        <a:bodyPr/>
        <a:lstStyle/>
        <a:p>
          <a:endParaRPr lang="en-US"/>
        </a:p>
      </dgm:t>
    </dgm:pt>
    <dgm:pt modelId="{97810B9D-A816-49CF-8393-CC0AFF749064}" type="sibTrans" cxnId="{FE0C5A02-CF4E-4B2F-867F-1703E1AB7765}">
      <dgm:prSet/>
      <dgm:spPr/>
      <dgm:t>
        <a:bodyPr/>
        <a:lstStyle/>
        <a:p>
          <a:endParaRPr lang="en-US"/>
        </a:p>
      </dgm:t>
    </dgm:pt>
    <dgm:pt modelId="{6FC40AE6-BF61-482F-A432-6D547E7D39CC}">
      <dgm:prSet/>
      <dgm:spPr/>
      <dgm:t>
        <a:bodyPr/>
        <a:lstStyle/>
        <a:p>
          <a:r>
            <a:rPr lang="en-IN" b="0" i="0"/>
            <a:t>Protection</a:t>
          </a:r>
          <a:endParaRPr lang="en-US"/>
        </a:p>
      </dgm:t>
    </dgm:pt>
    <dgm:pt modelId="{EB8BCF68-E5DD-4D4D-97D9-1CECD33C8200}" type="parTrans" cxnId="{4B791B0A-F27F-4591-9112-8926C12BDAA3}">
      <dgm:prSet/>
      <dgm:spPr/>
      <dgm:t>
        <a:bodyPr/>
        <a:lstStyle/>
        <a:p>
          <a:endParaRPr lang="en-US"/>
        </a:p>
      </dgm:t>
    </dgm:pt>
    <dgm:pt modelId="{80D9C35E-4AF5-4C04-957C-ECCB294FDE45}" type="sibTrans" cxnId="{4B791B0A-F27F-4591-9112-8926C12BDAA3}">
      <dgm:prSet/>
      <dgm:spPr/>
      <dgm:t>
        <a:bodyPr/>
        <a:lstStyle/>
        <a:p>
          <a:endParaRPr lang="en-US"/>
        </a:p>
      </dgm:t>
    </dgm:pt>
    <dgm:pt modelId="{E4571BC0-8456-0649-A4A6-5D885377627E}" type="pres">
      <dgm:prSet presAssocID="{C6B0D70D-4E9F-426F-B5C9-E6080CCF3F5C}" presName="vert0" presStyleCnt="0">
        <dgm:presLayoutVars>
          <dgm:dir/>
          <dgm:animOne val="branch"/>
          <dgm:animLvl val="lvl"/>
        </dgm:presLayoutVars>
      </dgm:prSet>
      <dgm:spPr/>
    </dgm:pt>
    <dgm:pt modelId="{1B488F2F-23FD-2C43-A543-3731FE166E18}" type="pres">
      <dgm:prSet presAssocID="{FF979915-600E-4B70-8CD1-656CA46C188A}" presName="thickLine" presStyleLbl="alignNode1" presStyleIdx="0" presStyleCnt="7"/>
      <dgm:spPr/>
    </dgm:pt>
    <dgm:pt modelId="{B1BAAC59-7354-E247-B9B8-321D836E63C6}" type="pres">
      <dgm:prSet presAssocID="{FF979915-600E-4B70-8CD1-656CA46C188A}" presName="horz1" presStyleCnt="0"/>
      <dgm:spPr/>
    </dgm:pt>
    <dgm:pt modelId="{7079AD9D-2B45-3544-BFED-9B4EBD7DCEDC}" type="pres">
      <dgm:prSet presAssocID="{FF979915-600E-4B70-8CD1-656CA46C188A}" presName="tx1" presStyleLbl="revTx" presStyleIdx="0" presStyleCnt="7"/>
      <dgm:spPr/>
    </dgm:pt>
    <dgm:pt modelId="{883329C4-A224-4147-A534-AD84A075EF55}" type="pres">
      <dgm:prSet presAssocID="{FF979915-600E-4B70-8CD1-656CA46C188A}" presName="vert1" presStyleCnt="0"/>
      <dgm:spPr/>
    </dgm:pt>
    <dgm:pt modelId="{F1A8ADE5-C4C5-B343-B89B-41978493D434}" type="pres">
      <dgm:prSet presAssocID="{8A716FC2-DEC8-498D-ABD0-11C402D3C3FD}" presName="thickLine" presStyleLbl="alignNode1" presStyleIdx="1" presStyleCnt="7"/>
      <dgm:spPr/>
    </dgm:pt>
    <dgm:pt modelId="{F9BB4DCD-D05C-F442-8479-FEC029739586}" type="pres">
      <dgm:prSet presAssocID="{8A716FC2-DEC8-498D-ABD0-11C402D3C3FD}" presName="horz1" presStyleCnt="0"/>
      <dgm:spPr/>
    </dgm:pt>
    <dgm:pt modelId="{EB4D6312-FCB3-9341-AE3C-C7B47E0A945C}" type="pres">
      <dgm:prSet presAssocID="{8A716FC2-DEC8-498D-ABD0-11C402D3C3FD}" presName="tx1" presStyleLbl="revTx" presStyleIdx="1" presStyleCnt="7"/>
      <dgm:spPr/>
    </dgm:pt>
    <dgm:pt modelId="{F337C2CA-FAA2-8747-ABD6-A9B41A882F43}" type="pres">
      <dgm:prSet presAssocID="{8A716FC2-DEC8-498D-ABD0-11C402D3C3FD}" presName="vert1" presStyleCnt="0"/>
      <dgm:spPr/>
    </dgm:pt>
    <dgm:pt modelId="{6500F6AB-0C19-E446-A6CD-E5C8D2AAB436}" type="pres">
      <dgm:prSet presAssocID="{5D5C523F-ECA9-43E6-8F1A-F2E2278E9C9C}" presName="thickLine" presStyleLbl="alignNode1" presStyleIdx="2" presStyleCnt="7"/>
      <dgm:spPr/>
    </dgm:pt>
    <dgm:pt modelId="{FCDF0623-B030-D844-BC54-67AC1A6F9F0B}" type="pres">
      <dgm:prSet presAssocID="{5D5C523F-ECA9-43E6-8F1A-F2E2278E9C9C}" presName="horz1" presStyleCnt="0"/>
      <dgm:spPr/>
    </dgm:pt>
    <dgm:pt modelId="{C5082C04-339E-204F-838B-974681309454}" type="pres">
      <dgm:prSet presAssocID="{5D5C523F-ECA9-43E6-8F1A-F2E2278E9C9C}" presName="tx1" presStyleLbl="revTx" presStyleIdx="2" presStyleCnt="7"/>
      <dgm:spPr/>
    </dgm:pt>
    <dgm:pt modelId="{DD1D0F7D-7711-9D40-998A-CABAA28CC264}" type="pres">
      <dgm:prSet presAssocID="{5D5C523F-ECA9-43E6-8F1A-F2E2278E9C9C}" presName="vert1" presStyleCnt="0"/>
      <dgm:spPr/>
    </dgm:pt>
    <dgm:pt modelId="{98000E3E-BDF6-F245-BF16-FA455754C703}" type="pres">
      <dgm:prSet presAssocID="{6D517D0E-5433-4F8B-9584-DFB0C392F626}" presName="thickLine" presStyleLbl="alignNode1" presStyleIdx="3" presStyleCnt="7"/>
      <dgm:spPr/>
    </dgm:pt>
    <dgm:pt modelId="{4B32E04F-7A5F-F544-A0D7-F500C8C04EF5}" type="pres">
      <dgm:prSet presAssocID="{6D517D0E-5433-4F8B-9584-DFB0C392F626}" presName="horz1" presStyleCnt="0"/>
      <dgm:spPr/>
    </dgm:pt>
    <dgm:pt modelId="{0DF2C3D4-AD2D-FA43-8FC4-20021CE641B8}" type="pres">
      <dgm:prSet presAssocID="{6D517D0E-5433-4F8B-9584-DFB0C392F626}" presName="tx1" presStyleLbl="revTx" presStyleIdx="3" presStyleCnt="7"/>
      <dgm:spPr/>
    </dgm:pt>
    <dgm:pt modelId="{B95C865A-F6D1-494B-BF7C-5BBEBD4F7564}" type="pres">
      <dgm:prSet presAssocID="{6D517D0E-5433-4F8B-9584-DFB0C392F626}" presName="vert1" presStyleCnt="0"/>
      <dgm:spPr/>
    </dgm:pt>
    <dgm:pt modelId="{90FA09DF-3C02-CE4D-810A-E7EE61F4E88A}" type="pres">
      <dgm:prSet presAssocID="{3E050A36-2DA5-4E14-9273-BD67F0EAE65A}" presName="thickLine" presStyleLbl="alignNode1" presStyleIdx="4" presStyleCnt="7"/>
      <dgm:spPr/>
    </dgm:pt>
    <dgm:pt modelId="{FBF4F669-8F02-BA4D-8AEB-3D5661628435}" type="pres">
      <dgm:prSet presAssocID="{3E050A36-2DA5-4E14-9273-BD67F0EAE65A}" presName="horz1" presStyleCnt="0"/>
      <dgm:spPr/>
    </dgm:pt>
    <dgm:pt modelId="{33AAADE8-9DD3-4040-A334-974805813598}" type="pres">
      <dgm:prSet presAssocID="{3E050A36-2DA5-4E14-9273-BD67F0EAE65A}" presName="tx1" presStyleLbl="revTx" presStyleIdx="4" presStyleCnt="7"/>
      <dgm:spPr/>
    </dgm:pt>
    <dgm:pt modelId="{AFAE168E-DD03-0646-A60C-ACFA96C6248A}" type="pres">
      <dgm:prSet presAssocID="{3E050A36-2DA5-4E14-9273-BD67F0EAE65A}" presName="vert1" presStyleCnt="0"/>
      <dgm:spPr/>
    </dgm:pt>
    <dgm:pt modelId="{486A1696-E205-9542-A849-FC12AD805FF0}" type="pres">
      <dgm:prSet presAssocID="{BDAE8F01-99F4-4254-BA1B-2A711A6A48E0}" presName="thickLine" presStyleLbl="alignNode1" presStyleIdx="5" presStyleCnt="7"/>
      <dgm:spPr/>
    </dgm:pt>
    <dgm:pt modelId="{C6181454-F8FD-DB46-9CC0-ADE57C614E2A}" type="pres">
      <dgm:prSet presAssocID="{BDAE8F01-99F4-4254-BA1B-2A711A6A48E0}" presName="horz1" presStyleCnt="0"/>
      <dgm:spPr/>
    </dgm:pt>
    <dgm:pt modelId="{1E20A827-DDE3-B240-98B7-BB93765CC4B6}" type="pres">
      <dgm:prSet presAssocID="{BDAE8F01-99F4-4254-BA1B-2A711A6A48E0}" presName="tx1" presStyleLbl="revTx" presStyleIdx="5" presStyleCnt="7"/>
      <dgm:spPr/>
    </dgm:pt>
    <dgm:pt modelId="{18F8B77B-E78D-7A47-A3EB-AFD11211E703}" type="pres">
      <dgm:prSet presAssocID="{BDAE8F01-99F4-4254-BA1B-2A711A6A48E0}" presName="vert1" presStyleCnt="0"/>
      <dgm:spPr/>
    </dgm:pt>
    <dgm:pt modelId="{154A8626-79B0-354F-8CB0-8007637D58C6}" type="pres">
      <dgm:prSet presAssocID="{6FC40AE6-BF61-482F-A432-6D547E7D39CC}" presName="thickLine" presStyleLbl="alignNode1" presStyleIdx="6" presStyleCnt="7"/>
      <dgm:spPr/>
    </dgm:pt>
    <dgm:pt modelId="{DDF35C11-833F-B24D-A9BD-AC8F86B89BF5}" type="pres">
      <dgm:prSet presAssocID="{6FC40AE6-BF61-482F-A432-6D547E7D39CC}" presName="horz1" presStyleCnt="0"/>
      <dgm:spPr/>
    </dgm:pt>
    <dgm:pt modelId="{8D2FFC8B-9A16-DC4B-9F36-266F936DFF0F}" type="pres">
      <dgm:prSet presAssocID="{6FC40AE6-BF61-482F-A432-6D547E7D39CC}" presName="tx1" presStyleLbl="revTx" presStyleIdx="6" presStyleCnt="7"/>
      <dgm:spPr/>
    </dgm:pt>
    <dgm:pt modelId="{A5D6D2D8-0584-3A41-B65A-B317F2066FA5}" type="pres">
      <dgm:prSet presAssocID="{6FC40AE6-BF61-482F-A432-6D547E7D39CC}" presName="vert1" presStyleCnt="0"/>
      <dgm:spPr/>
    </dgm:pt>
  </dgm:ptLst>
  <dgm:cxnLst>
    <dgm:cxn modelId="{FE0C5A02-CF4E-4B2F-867F-1703E1AB7765}" srcId="{C6B0D70D-4E9F-426F-B5C9-E6080CCF3F5C}" destId="{BDAE8F01-99F4-4254-BA1B-2A711A6A48E0}" srcOrd="5" destOrd="0" parTransId="{137060D9-9C56-4792-8969-8BE3A663DDFF}" sibTransId="{97810B9D-A816-49CF-8393-CC0AFF749064}"/>
    <dgm:cxn modelId="{4B791B0A-F27F-4591-9112-8926C12BDAA3}" srcId="{C6B0D70D-4E9F-426F-B5C9-E6080CCF3F5C}" destId="{6FC40AE6-BF61-482F-A432-6D547E7D39CC}" srcOrd="6" destOrd="0" parTransId="{EB8BCF68-E5DD-4D4D-97D9-1CECD33C8200}" sibTransId="{80D9C35E-4AF5-4C04-957C-ECCB294FDE45}"/>
    <dgm:cxn modelId="{E1A2CA15-F1D3-7643-B0DF-D4F8381024EF}" type="presOf" srcId="{5D5C523F-ECA9-43E6-8F1A-F2E2278E9C9C}" destId="{C5082C04-339E-204F-838B-974681309454}" srcOrd="0" destOrd="0" presId="urn:microsoft.com/office/officeart/2008/layout/LinedList"/>
    <dgm:cxn modelId="{9B14542A-74A4-9B4B-ABEA-DDEA435E30C9}" type="presOf" srcId="{C6B0D70D-4E9F-426F-B5C9-E6080CCF3F5C}" destId="{E4571BC0-8456-0649-A4A6-5D885377627E}" srcOrd="0" destOrd="0" presId="urn:microsoft.com/office/officeart/2008/layout/LinedList"/>
    <dgm:cxn modelId="{1080E436-4D79-D44E-896F-126AF0F55FEF}" type="presOf" srcId="{3E050A36-2DA5-4E14-9273-BD67F0EAE65A}" destId="{33AAADE8-9DD3-4040-A334-974805813598}" srcOrd="0" destOrd="0" presId="urn:microsoft.com/office/officeart/2008/layout/LinedList"/>
    <dgm:cxn modelId="{83654646-98CB-EE4D-8396-FB55142E95C4}" type="presOf" srcId="{6D517D0E-5433-4F8B-9584-DFB0C392F626}" destId="{0DF2C3D4-AD2D-FA43-8FC4-20021CE641B8}" srcOrd="0" destOrd="0" presId="urn:microsoft.com/office/officeart/2008/layout/LinedList"/>
    <dgm:cxn modelId="{4A475B4A-B1E8-4223-9B0F-EE01E56CBAE5}" srcId="{C6B0D70D-4E9F-426F-B5C9-E6080CCF3F5C}" destId="{5D5C523F-ECA9-43E6-8F1A-F2E2278E9C9C}" srcOrd="2" destOrd="0" parTransId="{BD17DDA4-E934-47DB-9D4A-1B8199D2F50C}" sibTransId="{5B067FAC-97F2-4B3F-8EF1-C587DED02E8F}"/>
    <dgm:cxn modelId="{0C49C34B-6754-2B48-A841-FC6C528E0A6E}" type="presOf" srcId="{6FC40AE6-BF61-482F-A432-6D547E7D39CC}" destId="{8D2FFC8B-9A16-DC4B-9F36-266F936DFF0F}" srcOrd="0" destOrd="0" presId="urn:microsoft.com/office/officeart/2008/layout/LinedList"/>
    <dgm:cxn modelId="{B7BA4B5F-7121-4248-8232-F454F81CB1DD}" type="presOf" srcId="{BDAE8F01-99F4-4254-BA1B-2A711A6A48E0}" destId="{1E20A827-DDE3-B240-98B7-BB93765CC4B6}" srcOrd="0" destOrd="0" presId="urn:microsoft.com/office/officeart/2008/layout/LinedList"/>
    <dgm:cxn modelId="{15F6A564-7C34-474A-9D10-9A00A9C946D7}" srcId="{C6B0D70D-4E9F-426F-B5C9-E6080CCF3F5C}" destId="{FF979915-600E-4B70-8CD1-656CA46C188A}" srcOrd="0" destOrd="0" parTransId="{E13018B6-4306-464E-B65C-460F5B4D8DC3}" sibTransId="{37CFD7DE-528D-419A-A12F-3789CC4019BD}"/>
    <dgm:cxn modelId="{E813D08C-BE12-447A-B525-30440A528DAB}" srcId="{C6B0D70D-4E9F-426F-B5C9-E6080CCF3F5C}" destId="{6D517D0E-5433-4F8B-9584-DFB0C392F626}" srcOrd="3" destOrd="0" parTransId="{B5228AE1-3825-4015-AFA1-C0F94B31E56D}" sibTransId="{F9F12033-2BE8-4A05-B097-BA39938DF7CC}"/>
    <dgm:cxn modelId="{B3971295-EEBD-407F-BCAB-C442E273362C}" srcId="{C6B0D70D-4E9F-426F-B5C9-E6080CCF3F5C}" destId="{8A716FC2-DEC8-498D-ABD0-11C402D3C3FD}" srcOrd="1" destOrd="0" parTransId="{7D86320D-6610-4295-B920-25A7BBB05DF5}" sibTransId="{8752CCF7-D4C4-4C83-A985-7E97715F679C}"/>
    <dgm:cxn modelId="{FA744BC3-3DF6-D84D-97DF-29B01FC4C8DA}" type="presOf" srcId="{FF979915-600E-4B70-8CD1-656CA46C188A}" destId="{7079AD9D-2B45-3544-BFED-9B4EBD7DCEDC}" srcOrd="0" destOrd="0" presId="urn:microsoft.com/office/officeart/2008/layout/LinedList"/>
    <dgm:cxn modelId="{7DCC5CDD-F3C9-489E-98F1-5D0CB7B87A89}" srcId="{C6B0D70D-4E9F-426F-B5C9-E6080CCF3F5C}" destId="{3E050A36-2DA5-4E14-9273-BD67F0EAE65A}" srcOrd="4" destOrd="0" parTransId="{1E7DEF77-BC73-45B2-9590-72277199B544}" sibTransId="{FB4C6943-259F-41C4-ADDD-502019C5B4B1}"/>
    <dgm:cxn modelId="{646B11E2-1738-9849-9263-50A36ECEF526}" type="presOf" srcId="{8A716FC2-DEC8-498D-ABD0-11C402D3C3FD}" destId="{EB4D6312-FCB3-9341-AE3C-C7B47E0A945C}" srcOrd="0" destOrd="0" presId="urn:microsoft.com/office/officeart/2008/layout/LinedList"/>
    <dgm:cxn modelId="{53884C3D-EA76-F043-B88B-B061BE6F874B}" type="presParOf" srcId="{E4571BC0-8456-0649-A4A6-5D885377627E}" destId="{1B488F2F-23FD-2C43-A543-3731FE166E18}" srcOrd="0" destOrd="0" presId="urn:microsoft.com/office/officeart/2008/layout/LinedList"/>
    <dgm:cxn modelId="{BDE00832-18BE-094C-B3BD-5ECCB3E3C6B5}" type="presParOf" srcId="{E4571BC0-8456-0649-A4A6-5D885377627E}" destId="{B1BAAC59-7354-E247-B9B8-321D836E63C6}" srcOrd="1" destOrd="0" presId="urn:microsoft.com/office/officeart/2008/layout/LinedList"/>
    <dgm:cxn modelId="{8A1FCDC6-A878-7047-A4A3-EC2D6899F3AE}" type="presParOf" srcId="{B1BAAC59-7354-E247-B9B8-321D836E63C6}" destId="{7079AD9D-2B45-3544-BFED-9B4EBD7DCEDC}" srcOrd="0" destOrd="0" presId="urn:microsoft.com/office/officeart/2008/layout/LinedList"/>
    <dgm:cxn modelId="{B3DC4329-7831-6C41-AC08-8DA2669D7ED9}" type="presParOf" srcId="{B1BAAC59-7354-E247-B9B8-321D836E63C6}" destId="{883329C4-A224-4147-A534-AD84A075EF55}" srcOrd="1" destOrd="0" presId="urn:microsoft.com/office/officeart/2008/layout/LinedList"/>
    <dgm:cxn modelId="{EEAA8F91-7716-6F4C-8071-A0ECA69561D9}" type="presParOf" srcId="{E4571BC0-8456-0649-A4A6-5D885377627E}" destId="{F1A8ADE5-C4C5-B343-B89B-41978493D434}" srcOrd="2" destOrd="0" presId="urn:microsoft.com/office/officeart/2008/layout/LinedList"/>
    <dgm:cxn modelId="{50FF5C7E-7171-3E4A-873A-D3E8BF5D4B6F}" type="presParOf" srcId="{E4571BC0-8456-0649-A4A6-5D885377627E}" destId="{F9BB4DCD-D05C-F442-8479-FEC029739586}" srcOrd="3" destOrd="0" presId="urn:microsoft.com/office/officeart/2008/layout/LinedList"/>
    <dgm:cxn modelId="{5FD5E210-2F6C-5746-A490-6D4BE41A9C9F}" type="presParOf" srcId="{F9BB4DCD-D05C-F442-8479-FEC029739586}" destId="{EB4D6312-FCB3-9341-AE3C-C7B47E0A945C}" srcOrd="0" destOrd="0" presId="urn:microsoft.com/office/officeart/2008/layout/LinedList"/>
    <dgm:cxn modelId="{40E8EC86-E907-0E49-ABDB-3A1AF8C44E34}" type="presParOf" srcId="{F9BB4DCD-D05C-F442-8479-FEC029739586}" destId="{F337C2CA-FAA2-8747-ABD6-A9B41A882F43}" srcOrd="1" destOrd="0" presId="urn:microsoft.com/office/officeart/2008/layout/LinedList"/>
    <dgm:cxn modelId="{9C67D0E5-B42A-BB4C-A16D-4B92E43EA335}" type="presParOf" srcId="{E4571BC0-8456-0649-A4A6-5D885377627E}" destId="{6500F6AB-0C19-E446-A6CD-E5C8D2AAB436}" srcOrd="4" destOrd="0" presId="urn:microsoft.com/office/officeart/2008/layout/LinedList"/>
    <dgm:cxn modelId="{111C6316-D788-0843-8F33-3E7822D4CBE3}" type="presParOf" srcId="{E4571BC0-8456-0649-A4A6-5D885377627E}" destId="{FCDF0623-B030-D844-BC54-67AC1A6F9F0B}" srcOrd="5" destOrd="0" presId="urn:microsoft.com/office/officeart/2008/layout/LinedList"/>
    <dgm:cxn modelId="{F5DD8A04-DEA4-B84C-873C-81E4B9B0B244}" type="presParOf" srcId="{FCDF0623-B030-D844-BC54-67AC1A6F9F0B}" destId="{C5082C04-339E-204F-838B-974681309454}" srcOrd="0" destOrd="0" presId="urn:microsoft.com/office/officeart/2008/layout/LinedList"/>
    <dgm:cxn modelId="{07A98E18-0F17-0744-91ED-8DD10D69512F}" type="presParOf" srcId="{FCDF0623-B030-D844-BC54-67AC1A6F9F0B}" destId="{DD1D0F7D-7711-9D40-998A-CABAA28CC264}" srcOrd="1" destOrd="0" presId="urn:microsoft.com/office/officeart/2008/layout/LinedList"/>
    <dgm:cxn modelId="{CF4EFFD4-E17E-1547-9587-73EF35BC2C6F}" type="presParOf" srcId="{E4571BC0-8456-0649-A4A6-5D885377627E}" destId="{98000E3E-BDF6-F245-BF16-FA455754C703}" srcOrd="6" destOrd="0" presId="urn:microsoft.com/office/officeart/2008/layout/LinedList"/>
    <dgm:cxn modelId="{B1019962-FC17-0A41-B125-2034CCCEDC19}" type="presParOf" srcId="{E4571BC0-8456-0649-A4A6-5D885377627E}" destId="{4B32E04F-7A5F-F544-A0D7-F500C8C04EF5}" srcOrd="7" destOrd="0" presId="urn:microsoft.com/office/officeart/2008/layout/LinedList"/>
    <dgm:cxn modelId="{524C57E9-5115-4943-AD88-8BF40CC78775}" type="presParOf" srcId="{4B32E04F-7A5F-F544-A0D7-F500C8C04EF5}" destId="{0DF2C3D4-AD2D-FA43-8FC4-20021CE641B8}" srcOrd="0" destOrd="0" presId="urn:microsoft.com/office/officeart/2008/layout/LinedList"/>
    <dgm:cxn modelId="{087CF731-07DC-B641-BB8F-9ABB888FDA22}" type="presParOf" srcId="{4B32E04F-7A5F-F544-A0D7-F500C8C04EF5}" destId="{B95C865A-F6D1-494B-BF7C-5BBEBD4F7564}" srcOrd="1" destOrd="0" presId="urn:microsoft.com/office/officeart/2008/layout/LinedList"/>
    <dgm:cxn modelId="{FD004E6F-9FE0-1F4B-B99F-B8760E33621D}" type="presParOf" srcId="{E4571BC0-8456-0649-A4A6-5D885377627E}" destId="{90FA09DF-3C02-CE4D-810A-E7EE61F4E88A}" srcOrd="8" destOrd="0" presId="urn:microsoft.com/office/officeart/2008/layout/LinedList"/>
    <dgm:cxn modelId="{A67B42B4-DD91-6A45-BF51-9DAAA2412CF8}" type="presParOf" srcId="{E4571BC0-8456-0649-A4A6-5D885377627E}" destId="{FBF4F669-8F02-BA4D-8AEB-3D5661628435}" srcOrd="9" destOrd="0" presId="urn:microsoft.com/office/officeart/2008/layout/LinedList"/>
    <dgm:cxn modelId="{D1CBBC86-0519-894F-BEE7-640BBAE51F38}" type="presParOf" srcId="{FBF4F669-8F02-BA4D-8AEB-3D5661628435}" destId="{33AAADE8-9DD3-4040-A334-974805813598}" srcOrd="0" destOrd="0" presId="urn:microsoft.com/office/officeart/2008/layout/LinedList"/>
    <dgm:cxn modelId="{C8CE083F-53B7-094D-92F9-155CC3DAA0A0}" type="presParOf" srcId="{FBF4F669-8F02-BA4D-8AEB-3D5661628435}" destId="{AFAE168E-DD03-0646-A60C-ACFA96C6248A}" srcOrd="1" destOrd="0" presId="urn:microsoft.com/office/officeart/2008/layout/LinedList"/>
    <dgm:cxn modelId="{030D1C17-1351-0541-B601-6F58A9A077C1}" type="presParOf" srcId="{E4571BC0-8456-0649-A4A6-5D885377627E}" destId="{486A1696-E205-9542-A849-FC12AD805FF0}" srcOrd="10" destOrd="0" presId="urn:microsoft.com/office/officeart/2008/layout/LinedList"/>
    <dgm:cxn modelId="{E2821317-4317-7A4A-ADE1-CA88685C8EC7}" type="presParOf" srcId="{E4571BC0-8456-0649-A4A6-5D885377627E}" destId="{C6181454-F8FD-DB46-9CC0-ADE57C614E2A}" srcOrd="11" destOrd="0" presId="urn:microsoft.com/office/officeart/2008/layout/LinedList"/>
    <dgm:cxn modelId="{3AC28C72-567A-B74F-97B6-5BCE6B7EA645}" type="presParOf" srcId="{C6181454-F8FD-DB46-9CC0-ADE57C614E2A}" destId="{1E20A827-DDE3-B240-98B7-BB93765CC4B6}" srcOrd="0" destOrd="0" presId="urn:microsoft.com/office/officeart/2008/layout/LinedList"/>
    <dgm:cxn modelId="{1F2E66BF-A982-D040-9F4E-6E772E78C8EC}" type="presParOf" srcId="{C6181454-F8FD-DB46-9CC0-ADE57C614E2A}" destId="{18F8B77B-E78D-7A47-A3EB-AFD11211E703}" srcOrd="1" destOrd="0" presId="urn:microsoft.com/office/officeart/2008/layout/LinedList"/>
    <dgm:cxn modelId="{E7E69308-3A2C-6945-B9A5-8AC4F78A1735}" type="presParOf" srcId="{E4571BC0-8456-0649-A4A6-5D885377627E}" destId="{154A8626-79B0-354F-8CB0-8007637D58C6}" srcOrd="12" destOrd="0" presId="urn:microsoft.com/office/officeart/2008/layout/LinedList"/>
    <dgm:cxn modelId="{1477B47C-776D-6848-BA04-9FA8E8C58125}" type="presParOf" srcId="{E4571BC0-8456-0649-A4A6-5D885377627E}" destId="{DDF35C11-833F-B24D-A9BD-AC8F86B89BF5}" srcOrd="13" destOrd="0" presId="urn:microsoft.com/office/officeart/2008/layout/LinedList"/>
    <dgm:cxn modelId="{C7125681-5E27-3649-AE12-8B7E0910146A}" type="presParOf" srcId="{DDF35C11-833F-B24D-A9BD-AC8F86B89BF5}" destId="{8D2FFC8B-9A16-DC4B-9F36-266F936DFF0F}" srcOrd="0" destOrd="0" presId="urn:microsoft.com/office/officeart/2008/layout/LinedList"/>
    <dgm:cxn modelId="{369A2096-D0F2-2547-A9E5-D575799A162E}" type="presParOf" srcId="{DDF35C11-833F-B24D-A9BD-AC8F86B89BF5}" destId="{A5D6D2D8-0584-3A41-B65A-B317F2066FA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646CF8-A487-CD48-B07A-64693533CDAF}">
      <dsp:nvSpPr>
        <dsp:cNvPr id="0" name=""/>
        <dsp:cNvSpPr/>
      </dsp:nvSpPr>
      <dsp:spPr>
        <a:xfrm>
          <a:off x="0" y="20663"/>
          <a:ext cx="6263640" cy="17596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b="0" i="0" kern="1200"/>
            <a:t>An Operating System provides services to both the users and to the programs.</a:t>
          </a:r>
          <a:endParaRPr lang="en-US" sz="3200" kern="1200"/>
        </a:p>
      </dsp:txBody>
      <dsp:txXfrm>
        <a:off x="85900" y="106563"/>
        <a:ext cx="6091840" cy="1587880"/>
      </dsp:txXfrm>
    </dsp:sp>
    <dsp:sp modelId="{60D9DE8D-8B0E-934E-B585-CA4CAC2E0698}">
      <dsp:nvSpPr>
        <dsp:cNvPr id="0" name=""/>
        <dsp:cNvSpPr/>
      </dsp:nvSpPr>
      <dsp:spPr>
        <a:xfrm>
          <a:off x="0" y="1872503"/>
          <a:ext cx="6263640" cy="175968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b="0" i="0" kern="1200"/>
            <a:t>It provides programs an environment to execute.</a:t>
          </a:r>
          <a:endParaRPr lang="en-US" sz="3200" kern="1200"/>
        </a:p>
      </dsp:txBody>
      <dsp:txXfrm>
        <a:off x="85900" y="1958403"/>
        <a:ext cx="6091840" cy="1587880"/>
      </dsp:txXfrm>
    </dsp:sp>
    <dsp:sp modelId="{E58C4ADE-EED3-2541-97BD-AF7C41C16027}">
      <dsp:nvSpPr>
        <dsp:cNvPr id="0" name=""/>
        <dsp:cNvSpPr/>
      </dsp:nvSpPr>
      <dsp:spPr>
        <a:xfrm>
          <a:off x="0" y="3724344"/>
          <a:ext cx="6263640" cy="17596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b="0" i="0" kern="1200"/>
            <a:t>It provides users the services to execute the programs in a convenient manner.</a:t>
          </a:r>
          <a:endParaRPr lang="en-US" sz="3200" kern="1200"/>
        </a:p>
      </dsp:txBody>
      <dsp:txXfrm>
        <a:off x="85900" y="3810244"/>
        <a:ext cx="6091840" cy="15878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488F2F-23FD-2C43-A543-3731FE166E18}">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79AD9D-2B45-3544-BFED-9B4EBD7DCEDC}">
      <dsp:nvSpPr>
        <dsp:cNvPr id="0" name=""/>
        <dsp:cNvSpPr/>
      </dsp:nvSpPr>
      <dsp:spPr>
        <a:xfrm>
          <a:off x="0" y="675"/>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IN" sz="3600" b="0" i="0" kern="1200"/>
            <a:t>Program execution</a:t>
          </a:r>
          <a:endParaRPr lang="en-US" sz="3600" kern="1200"/>
        </a:p>
      </dsp:txBody>
      <dsp:txXfrm>
        <a:off x="0" y="675"/>
        <a:ext cx="6900512" cy="790684"/>
      </dsp:txXfrm>
    </dsp:sp>
    <dsp:sp modelId="{F1A8ADE5-C4C5-B343-B89B-41978493D434}">
      <dsp:nvSpPr>
        <dsp:cNvPr id="0" name=""/>
        <dsp:cNvSpPr/>
      </dsp:nvSpPr>
      <dsp:spPr>
        <a:xfrm>
          <a:off x="0" y="791359"/>
          <a:ext cx="6900512" cy="0"/>
        </a:xfrm>
        <a:prstGeom prst="line">
          <a:avLst/>
        </a:prstGeom>
        <a:solidFill>
          <a:schemeClr val="accent2">
            <a:hueOff val="-242561"/>
            <a:satOff val="-13988"/>
            <a:lumOff val="1438"/>
            <a:alphaOff val="0"/>
          </a:schemeClr>
        </a:solidFill>
        <a:ln w="12700" cap="flat" cmpd="sng" algn="ctr">
          <a:solidFill>
            <a:schemeClr val="accent2">
              <a:hueOff val="-242561"/>
              <a:satOff val="-13988"/>
              <a:lumOff val="143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4D6312-FCB3-9341-AE3C-C7B47E0A945C}">
      <dsp:nvSpPr>
        <dsp:cNvPr id="0" name=""/>
        <dsp:cNvSpPr/>
      </dsp:nvSpPr>
      <dsp:spPr>
        <a:xfrm>
          <a:off x="0" y="791359"/>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IN" sz="3600" b="0" i="0" kern="1200"/>
            <a:t>I/O operations</a:t>
          </a:r>
          <a:endParaRPr lang="en-US" sz="3600" kern="1200"/>
        </a:p>
      </dsp:txBody>
      <dsp:txXfrm>
        <a:off x="0" y="791359"/>
        <a:ext cx="6900512" cy="790684"/>
      </dsp:txXfrm>
    </dsp:sp>
    <dsp:sp modelId="{6500F6AB-0C19-E446-A6CD-E5C8D2AAB436}">
      <dsp:nvSpPr>
        <dsp:cNvPr id="0" name=""/>
        <dsp:cNvSpPr/>
      </dsp:nvSpPr>
      <dsp:spPr>
        <a:xfrm>
          <a:off x="0" y="1582044"/>
          <a:ext cx="6900512"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082C04-339E-204F-838B-974681309454}">
      <dsp:nvSpPr>
        <dsp:cNvPr id="0" name=""/>
        <dsp:cNvSpPr/>
      </dsp:nvSpPr>
      <dsp:spPr>
        <a:xfrm>
          <a:off x="0" y="1582044"/>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IN" sz="3600" b="0" i="0" kern="1200"/>
            <a:t>File System manipulation</a:t>
          </a:r>
          <a:endParaRPr lang="en-US" sz="3600" kern="1200"/>
        </a:p>
      </dsp:txBody>
      <dsp:txXfrm>
        <a:off x="0" y="1582044"/>
        <a:ext cx="6900512" cy="790684"/>
      </dsp:txXfrm>
    </dsp:sp>
    <dsp:sp modelId="{98000E3E-BDF6-F245-BF16-FA455754C703}">
      <dsp:nvSpPr>
        <dsp:cNvPr id="0" name=""/>
        <dsp:cNvSpPr/>
      </dsp:nvSpPr>
      <dsp:spPr>
        <a:xfrm>
          <a:off x="0" y="2372728"/>
          <a:ext cx="6900512"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F2C3D4-AD2D-FA43-8FC4-20021CE641B8}">
      <dsp:nvSpPr>
        <dsp:cNvPr id="0" name=""/>
        <dsp:cNvSpPr/>
      </dsp:nvSpPr>
      <dsp:spPr>
        <a:xfrm>
          <a:off x="0" y="2372728"/>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IN" sz="3600" b="0" i="0" kern="1200"/>
            <a:t>Communication</a:t>
          </a:r>
          <a:endParaRPr lang="en-US" sz="3600" kern="1200"/>
        </a:p>
      </dsp:txBody>
      <dsp:txXfrm>
        <a:off x="0" y="2372728"/>
        <a:ext cx="6900512" cy="790684"/>
      </dsp:txXfrm>
    </dsp:sp>
    <dsp:sp modelId="{90FA09DF-3C02-CE4D-810A-E7EE61F4E88A}">
      <dsp:nvSpPr>
        <dsp:cNvPr id="0" name=""/>
        <dsp:cNvSpPr/>
      </dsp:nvSpPr>
      <dsp:spPr>
        <a:xfrm>
          <a:off x="0" y="3163412"/>
          <a:ext cx="6900512"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AAADE8-9DD3-4040-A334-974805813598}">
      <dsp:nvSpPr>
        <dsp:cNvPr id="0" name=""/>
        <dsp:cNvSpPr/>
      </dsp:nvSpPr>
      <dsp:spPr>
        <a:xfrm>
          <a:off x="0" y="3163412"/>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IN" sz="3600" b="0" i="0" kern="1200"/>
            <a:t>Error Detection</a:t>
          </a:r>
          <a:endParaRPr lang="en-US" sz="3600" kern="1200"/>
        </a:p>
      </dsp:txBody>
      <dsp:txXfrm>
        <a:off x="0" y="3163412"/>
        <a:ext cx="6900512" cy="790684"/>
      </dsp:txXfrm>
    </dsp:sp>
    <dsp:sp modelId="{486A1696-E205-9542-A849-FC12AD805FF0}">
      <dsp:nvSpPr>
        <dsp:cNvPr id="0" name=""/>
        <dsp:cNvSpPr/>
      </dsp:nvSpPr>
      <dsp:spPr>
        <a:xfrm>
          <a:off x="0" y="3954096"/>
          <a:ext cx="6900512" cy="0"/>
        </a:xfrm>
        <a:prstGeom prst="line">
          <a:avLst/>
        </a:prstGeom>
        <a:solidFill>
          <a:schemeClr val="accent2">
            <a:hueOff val="-1212803"/>
            <a:satOff val="-69940"/>
            <a:lumOff val="7190"/>
            <a:alphaOff val="0"/>
          </a:schemeClr>
        </a:solidFill>
        <a:ln w="12700" cap="flat" cmpd="sng" algn="ctr">
          <a:solidFill>
            <a:schemeClr val="accent2">
              <a:hueOff val="-1212803"/>
              <a:satOff val="-69940"/>
              <a:lumOff val="71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20A827-DDE3-B240-98B7-BB93765CC4B6}">
      <dsp:nvSpPr>
        <dsp:cNvPr id="0" name=""/>
        <dsp:cNvSpPr/>
      </dsp:nvSpPr>
      <dsp:spPr>
        <a:xfrm>
          <a:off x="0" y="3954096"/>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IN" sz="3600" b="0" i="0" kern="1200"/>
            <a:t>Resource Allocation</a:t>
          </a:r>
          <a:endParaRPr lang="en-US" sz="3600" kern="1200"/>
        </a:p>
      </dsp:txBody>
      <dsp:txXfrm>
        <a:off x="0" y="3954096"/>
        <a:ext cx="6900512" cy="790684"/>
      </dsp:txXfrm>
    </dsp:sp>
    <dsp:sp modelId="{154A8626-79B0-354F-8CB0-8007637D58C6}">
      <dsp:nvSpPr>
        <dsp:cNvPr id="0" name=""/>
        <dsp:cNvSpPr/>
      </dsp:nvSpPr>
      <dsp:spPr>
        <a:xfrm>
          <a:off x="0" y="4744781"/>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2FFC8B-9A16-DC4B-9F36-266F936DFF0F}">
      <dsp:nvSpPr>
        <dsp:cNvPr id="0" name=""/>
        <dsp:cNvSpPr/>
      </dsp:nvSpPr>
      <dsp:spPr>
        <a:xfrm>
          <a:off x="0" y="4744781"/>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IN" sz="3600" b="0" i="0" kern="1200"/>
            <a:t>Protection</a:t>
          </a:r>
          <a:endParaRPr lang="en-US" sz="3600" kern="1200"/>
        </a:p>
      </dsp:txBody>
      <dsp:txXfrm>
        <a:off x="0" y="4744781"/>
        <a:ext cx="6900512" cy="79068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2692-CB31-614F-BAE2-E9E16E7348D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D04BF77-860E-C14B-BF3E-EDD20195F2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D2925C2-F204-B943-B2A1-2E3DCE4C003A}"/>
              </a:ext>
            </a:extLst>
          </p:cNvPr>
          <p:cNvSpPr>
            <a:spLocks noGrp="1"/>
          </p:cNvSpPr>
          <p:nvPr>
            <p:ph type="dt" sz="half" idx="10"/>
          </p:nvPr>
        </p:nvSpPr>
        <p:spPr/>
        <p:txBody>
          <a:bodyPr/>
          <a:lstStyle/>
          <a:p>
            <a:fld id="{D7484E4F-5B3A-D749-A254-55CCD84A26D3}" type="datetimeFigureOut">
              <a:rPr lang="en-US" smtClean="0"/>
              <a:t>9/6/22</a:t>
            </a:fld>
            <a:endParaRPr lang="en-US"/>
          </a:p>
        </p:txBody>
      </p:sp>
      <p:sp>
        <p:nvSpPr>
          <p:cNvPr id="5" name="Footer Placeholder 4">
            <a:extLst>
              <a:ext uri="{FF2B5EF4-FFF2-40B4-BE49-F238E27FC236}">
                <a16:creationId xmlns:a16="http://schemas.microsoft.com/office/drawing/2014/main" id="{762408F4-E737-1340-8927-74B498E4D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FD8F4B-A1BC-0447-AA54-0CA0D90AA868}"/>
              </a:ext>
            </a:extLst>
          </p:cNvPr>
          <p:cNvSpPr>
            <a:spLocks noGrp="1"/>
          </p:cNvSpPr>
          <p:nvPr>
            <p:ph type="sldNum" sz="quarter" idx="12"/>
          </p:nvPr>
        </p:nvSpPr>
        <p:spPr/>
        <p:txBody>
          <a:bodyPr/>
          <a:lstStyle/>
          <a:p>
            <a:fld id="{2B68E2A7-2EF0-7243-8FDC-EC1E33A308A2}" type="slidenum">
              <a:rPr lang="en-US" smtClean="0"/>
              <a:t>‹#›</a:t>
            </a:fld>
            <a:endParaRPr lang="en-US"/>
          </a:p>
        </p:txBody>
      </p:sp>
    </p:spTree>
    <p:extLst>
      <p:ext uri="{BB962C8B-B14F-4D97-AF65-F5344CB8AC3E}">
        <p14:creationId xmlns:p14="http://schemas.microsoft.com/office/powerpoint/2010/main" val="3354015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D9CEF-5EC9-4646-8AD9-019BB34B23C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3CCB7F2-6197-9C4B-BEAC-43932EADA1D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D5DDFA5-4AC5-C446-888F-DD2DDE85E95C}"/>
              </a:ext>
            </a:extLst>
          </p:cNvPr>
          <p:cNvSpPr>
            <a:spLocks noGrp="1"/>
          </p:cNvSpPr>
          <p:nvPr>
            <p:ph type="dt" sz="half" idx="10"/>
          </p:nvPr>
        </p:nvSpPr>
        <p:spPr/>
        <p:txBody>
          <a:bodyPr/>
          <a:lstStyle/>
          <a:p>
            <a:fld id="{D7484E4F-5B3A-D749-A254-55CCD84A26D3}" type="datetimeFigureOut">
              <a:rPr lang="en-US" smtClean="0"/>
              <a:t>9/6/22</a:t>
            </a:fld>
            <a:endParaRPr lang="en-US"/>
          </a:p>
        </p:txBody>
      </p:sp>
      <p:sp>
        <p:nvSpPr>
          <p:cNvPr id="5" name="Footer Placeholder 4">
            <a:extLst>
              <a:ext uri="{FF2B5EF4-FFF2-40B4-BE49-F238E27FC236}">
                <a16:creationId xmlns:a16="http://schemas.microsoft.com/office/drawing/2014/main" id="{4D6D5ED4-3928-514A-8343-74B8D325E3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48B6C-678B-4F4E-8C57-3F08B2F10298}"/>
              </a:ext>
            </a:extLst>
          </p:cNvPr>
          <p:cNvSpPr>
            <a:spLocks noGrp="1"/>
          </p:cNvSpPr>
          <p:nvPr>
            <p:ph type="sldNum" sz="quarter" idx="12"/>
          </p:nvPr>
        </p:nvSpPr>
        <p:spPr/>
        <p:txBody>
          <a:bodyPr/>
          <a:lstStyle/>
          <a:p>
            <a:fld id="{2B68E2A7-2EF0-7243-8FDC-EC1E33A308A2}" type="slidenum">
              <a:rPr lang="en-US" smtClean="0"/>
              <a:t>‹#›</a:t>
            </a:fld>
            <a:endParaRPr lang="en-US"/>
          </a:p>
        </p:txBody>
      </p:sp>
    </p:spTree>
    <p:extLst>
      <p:ext uri="{BB962C8B-B14F-4D97-AF65-F5344CB8AC3E}">
        <p14:creationId xmlns:p14="http://schemas.microsoft.com/office/powerpoint/2010/main" val="2092945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3E5931-B672-A642-A8BB-8E9CA0B9B5D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E644C0E-F550-9845-9200-A67C69047F0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DA80098-614F-2845-B9C0-922D086316EF}"/>
              </a:ext>
            </a:extLst>
          </p:cNvPr>
          <p:cNvSpPr>
            <a:spLocks noGrp="1"/>
          </p:cNvSpPr>
          <p:nvPr>
            <p:ph type="dt" sz="half" idx="10"/>
          </p:nvPr>
        </p:nvSpPr>
        <p:spPr/>
        <p:txBody>
          <a:bodyPr/>
          <a:lstStyle/>
          <a:p>
            <a:fld id="{D7484E4F-5B3A-D749-A254-55CCD84A26D3}" type="datetimeFigureOut">
              <a:rPr lang="en-US" smtClean="0"/>
              <a:t>9/6/22</a:t>
            </a:fld>
            <a:endParaRPr lang="en-US"/>
          </a:p>
        </p:txBody>
      </p:sp>
      <p:sp>
        <p:nvSpPr>
          <p:cNvPr id="5" name="Footer Placeholder 4">
            <a:extLst>
              <a:ext uri="{FF2B5EF4-FFF2-40B4-BE49-F238E27FC236}">
                <a16:creationId xmlns:a16="http://schemas.microsoft.com/office/drawing/2014/main" id="{A09E6A64-F5E7-5848-9C04-6B416A0037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3D6E3E-1BA3-8D4D-B46E-962AEF2E2523}"/>
              </a:ext>
            </a:extLst>
          </p:cNvPr>
          <p:cNvSpPr>
            <a:spLocks noGrp="1"/>
          </p:cNvSpPr>
          <p:nvPr>
            <p:ph type="sldNum" sz="quarter" idx="12"/>
          </p:nvPr>
        </p:nvSpPr>
        <p:spPr/>
        <p:txBody>
          <a:bodyPr/>
          <a:lstStyle/>
          <a:p>
            <a:fld id="{2B68E2A7-2EF0-7243-8FDC-EC1E33A308A2}" type="slidenum">
              <a:rPr lang="en-US" smtClean="0"/>
              <a:t>‹#›</a:t>
            </a:fld>
            <a:endParaRPr lang="en-US"/>
          </a:p>
        </p:txBody>
      </p:sp>
    </p:spTree>
    <p:extLst>
      <p:ext uri="{BB962C8B-B14F-4D97-AF65-F5344CB8AC3E}">
        <p14:creationId xmlns:p14="http://schemas.microsoft.com/office/powerpoint/2010/main" val="2129222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54C82-6519-3141-BC5A-D8D1A0BA0EF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27E0332-0128-4A42-9C25-9F4DB02C730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2944905-3A8A-4C45-9964-70C974B13CDF}"/>
              </a:ext>
            </a:extLst>
          </p:cNvPr>
          <p:cNvSpPr>
            <a:spLocks noGrp="1"/>
          </p:cNvSpPr>
          <p:nvPr>
            <p:ph type="dt" sz="half" idx="10"/>
          </p:nvPr>
        </p:nvSpPr>
        <p:spPr/>
        <p:txBody>
          <a:bodyPr/>
          <a:lstStyle/>
          <a:p>
            <a:fld id="{D7484E4F-5B3A-D749-A254-55CCD84A26D3}" type="datetimeFigureOut">
              <a:rPr lang="en-US" smtClean="0"/>
              <a:t>9/6/22</a:t>
            </a:fld>
            <a:endParaRPr lang="en-US"/>
          </a:p>
        </p:txBody>
      </p:sp>
      <p:sp>
        <p:nvSpPr>
          <p:cNvPr id="5" name="Footer Placeholder 4">
            <a:extLst>
              <a:ext uri="{FF2B5EF4-FFF2-40B4-BE49-F238E27FC236}">
                <a16:creationId xmlns:a16="http://schemas.microsoft.com/office/drawing/2014/main" id="{CD8C41F6-C340-0A42-B086-56003BE2D1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75DA67-A827-164A-A153-E1871D0DDE4E}"/>
              </a:ext>
            </a:extLst>
          </p:cNvPr>
          <p:cNvSpPr>
            <a:spLocks noGrp="1"/>
          </p:cNvSpPr>
          <p:nvPr>
            <p:ph type="sldNum" sz="quarter" idx="12"/>
          </p:nvPr>
        </p:nvSpPr>
        <p:spPr/>
        <p:txBody>
          <a:bodyPr/>
          <a:lstStyle/>
          <a:p>
            <a:fld id="{2B68E2A7-2EF0-7243-8FDC-EC1E33A308A2}" type="slidenum">
              <a:rPr lang="en-US" smtClean="0"/>
              <a:t>‹#›</a:t>
            </a:fld>
            <a:endParaRPr lang="en-US"/>
          </a:p>
        </p:txBody>
      </p:sp>
    </p:spTree>
    <p:extLst>
      <p:ext uri="{BB962C8B-B14F-4D97-AF65-F5344CB8AC3E}">
        <p14:creationId xmlns:p14="http://schemas.microsoft.com/office/powerpoint/2010/main" val="1484005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DDAAC-DDCC-B944-B817-6564FB00EEF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B910FAF-13DA-014E-9D34-134B6E3FAF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A052331-4C84-3543-ADCE-DC13555E039B}"/>
              </a:ext>
            </a:extLst>
          </p:cNvPr>
          <p:cNvSpPr>
            <a:spLocks noGrp="1"/>
          </p:cNvSpPr>
          <p:nvPr>
            <p:ph type="dt" sz="half" idx="10"/>
          </p:nvPr>
        </p:nvSpPr>
        <p:spPr/>
        <p:txBody>
          <a:bodyPr/>
          <a:lstStyle/>
          <a:p>
            <a:fld id="{D7484E4F-5B3A-D749-A254-55CCD84A26D3}" type="datetimeFigureOut">
              <a:rPr lang="en-US" smtClean="0"/>
              <a:t>9/6/22</a:t>
            </a:fld>
            <a:endParaRPr lang="en-US"/>
          </a:p>
        </p:txBody>
      </p:sp>
      <p:sp>
        <p:nvSpPr>
          <p:cNvPr id="5" name="Footer Placeholder 4">
            <a:extLst>
              <a:ext uri="{FF2B5EF4-FFF2-40B4-BE49-F238E27FC236}">
                <a16:creationId xmlns:a16="http://schemas.microsoft.com/office/drawing/2014/main" id="{263D73E9-9835-8B4C-9135-4B124FB692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77F214-836A-5C41-9543-067CFF533433}"/>
              </a:ext>
            </a:extLst>
          </p:cNvPr>
          <p:cNvSpPr>
            <a:spLocks noGrp="1"/>
          </p:cNvSpPr>
          <p:nvPr>
            <p:ph type="sldNum" sz="quarter" idx="12"/>
          </p:nvPr>
        </p:nvSpPr>
        <p:spPr/>
        <p:txBody>
          <a:bodyPr/>
          <a:lstStyle/>
          <a:p>
            <a:fld id="{2B68E2A7-2EF0-7243-8FDC-EC1E33A308A2}" type="slidenum">
              <a:rPr lang="en-US" smtClean="0"/>
              <a:t>‹#›</a:t>
            </a:fld>
            <a:endParaRPr lang="en-US"/>
          </a:p>
        </p:txBody>
      </p:sp>
    </p:spTree>
    <p:extLst>
      <p:ext uri="{BB962C8B-B14F-4D97-AF65-F5344CB8AC3E}">
        <p14:creationId xmlns:p14="http://schemas.microsoft.com/office/powerpoint/2010/main" val="4142898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B2E9C-475F-6747-970A-8A8C9049278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E261134-10EA-DB43-AF19-0872E433C09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2288047-EECC-F34A-97C6-EA55F15FB36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8C2DCC4-E563-C242-8A6C-57D3FE4A9DA1}"/>
              </a:ext>
            </a:extLst>
          </p:cNvPr>
          <p:cNvSpPr>
            <a:spLocks noGrp="1"/>
          </p:cNvSpPr>
          <p:nvPr>
            <p:ph type="dt" sz="half" idx="10"/>
          </p:nvPr>
        </p:nvSpPr>
        <p:spPr/>
        <p:txBody>
          <a:bodyPr/>
          <a:lstStyle/>
          <a:p>
            <a:fld id="{D7484E4F-5B3A-D749-A254-55CCD84A26D3}" type="datetimeFigureOut">
              <a:rPr lang="en-US" smtClean="0"/>
              <a:t>9/6/22</a:t>
            </a:fld>
            <a:endParaRPr lang="en-US"/>
          </a:p>
        </p:txBody>
      </p:sp>
      <p:sp>
        <p:nvSpPr>
          <p:cNvPr id="6" name="Footer Placeholder 5">
            <a:extLst>
              <a:ext uri="{FF2B5EF4-FFF2-40B4-BE49-F238E27FC236}">
                <a16:creationId xmlns:a16="http://schemas.microsoft.com/office/drawing/2014/main" id="{FFD4D5D4-F207-D349-822F-7AAAB116BF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30681-C6B9-6041-89BB-A1CCA1C776C3}"/>
              </a:ext>
            </a:extLst>
          </p:cNvPr>
          <p:cNvSpPr>
            <a:spLocks noGrp="1"/>
          </p:cNvSpPr>
          <p:nvPr>
            <p:ph type="sldNum" sz="quarter" idx="12"/>
          </p:nvPr>
        </p:nvSpPr>
        <p:spPr/>
        <p:txBody>
          <a:bodyPr/>
          <a:lstStyle/>
          <a:p>
            <a:fld id="{2B68E2A7-2EF0-7243-8FDC-EC1E33A308A2}" type="slidenum">
              <a:rPr lang="en-US" smtClean="0"/>
              <a:t>‹#›</a:t>
            </a:fld>
            <a:endParaRPr lang="en-US"/>
          </a:p>
        </p:txBody>
      </p:sp>
    </p:spTree>
    <p:extLst>
      <p:ext uri="{BB962C8B-B14F-4D97-AF65-F5344CB8AC3E}">
        <p14:creationId xmlns:p14="http://schemas.microsoft.com/office/powerpoint/2010/main" val="3426755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E4E7F-8B01-DC40-8E9F-FD3BF1EA44A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905A242-9F05-5E4A-B8E1-CFDCA10FA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9133646-7991-9C4C-9B2D-228508B4215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EF8467C-F057-1240-B9F0-2686CE9812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4C0EC13-D7A6-3346-AE0B-9A2F5430CBC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8627556-D524-CD42-AAED-642289E0FAC9}"/>
              </a:ext>
            </a:extLst>
          </p:cNvPr>
          <p:cNvSpPr>
            <a:spLocks noGrp="1"/>
          </p:cNvSpPr>
          <p:nvPr>
            <p:ph type="dt" sz="half" idx="10"/>
          </p:nvPr>
        </p:nvSpPr>
        <p:spPr/>
        <p:txBody>
          <a:bodyPr/>
          <a:lstStyle/>
          <a:p>
            <a:fld id="{D7484E4F-5B3A-D749-A254-55CCD84A26D3}" type="datetimeFigureOut">
              <a:rPr lang="en-US" smtClean="0"/>
              <a:t>9/6/22</a:t>
            </a:fld>
            <a:endParaRPr lang="en-US"/>
          </a:p>
        </p:txBody>
      </p:sp>
      <p:sp>
        <p:nvSpPr>
          <p:cNvPr id="8" name="Footer Placeholder 7">
            <a:extLst>
              <a:ext uri="{FF2B5EF4-FFF2-40B4-BE49-F238E27FC236}">
                <a16:creationId xmlns:a16="http://schemas.microsoft.com/office/drawing/2014/main" id="{C2A10FBA-07D5-D541-9632-28EF60F8D8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EDB122-C0FB-1D4F-A20F-63141AEF38BA}"/>
              </a:ext>
            </a:extLst>
          </p:cNvPr>
          <p:cNvSpPr>
            <a:spLocks noGrp="1"/>
          </p:cNvSpPr>
          <p:nvPr>
            <p:ph type="sldNum" sz="quarter" idx="12"/>
          </p:nvPr>
        </p:nvSpPr>
        <p:spPr/>
        <p:txBody>
          <a:bodyPr/>
          <a:lstStyle/>
          <a:p>
            <a:fld id="{2B68E2A7-2EF0-7243-8FDC-EC1E33A308A2}" type="slidenum">
              <a:rPr lang="en-US" smtClean="0"/>
              <a:t>‹#›</a:t>
            </a:fld>
            <a:endParaRPr lang="en-US"/>
          </a:p>
        </p:txBody>
      </p:sp>
    </p:spTree>
    <p:extLst>
      <p:ext uri="{BB962C8B-B14F-4D97-AF65-F5344CB8AC3E}">
        <p14:creationId xmlns:p14="http://schemas.microsoft.com/office/powerpoint/2010/main" val="2510825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1EA92-8357-A54F-80E5-2C1A567D3E0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2FCFCD4-554F-1E41-8BCA-A6464AA002DC}"/>
              </a:ext>
            </a:extLst>
          </p:cNvPr>
          <p:cNvSpPr>
            <a:spLocks noGrp="1"/>
          </p:cNvSpPr>
          <p:nvPr>
            <p:ph type="dt" sz="half" idx="10"/>
          </p:nvPr>
        </p:nvSpPr>
        <p:spPr/>
        <p:txBody>
          <a:bodyPr/>
          <a:lstStyle/>
          <a:p>
            <a:fld id="{D7484E4F-5B3A-D749-A254-55CCD84A26D3}" type="datetimeFigureOut">
              <a:rPr lang="en-US" smtClean="0"/>
              <a:t>9/6/22</a:t>
            </a:fld>
            <a:endParaRPr lang="en-US"/>
          </a:p>
        </p:txBody>
      </p:sp>
      <p:sp>
        <p:nvSpPr>
          <p:cNvPr id="4" name="Footer Placeholder 3">
            <a:extLst>
              <a:ext uri="{FF2B5EF4-FFF2-40B4-BE49-F238E27FC236}">
                <a16:creationId xmlns:a16="http://schemas.microsoft.com/office/drawing/2014/main" id="{C35D807E-272C-4F46-A1CE-A807355AC5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703147-A42A-7A4D-88AB-CF1F7FBDAEA0}"/>
              </a:ext>
            </a:extLst>
          </p:cNvPr>
          <p:cNvSpPr>
            <a:spLocks noGrp="1"/>
          </p:cNvSpPr>
          <p:nvPr>
            <p:ph type="sldNum" sz="quarter" idx="12"/>
          </p:nvPr>
        </p:nvSpPr>
        <p:spPr/>
        <p:txBody>
          <a:bodyPr/>
          <a:lstStyle/>
          <a:p>
            <a:fld id="{2B68E2A7-2EF0-7243-8FDC-EC1E33A308A2}" type="slidenum">
              <a:rPr lang="en-US" smtClean="0"/>
              <a:t>‹#›</a:t>
            </a:fld>
            <a:endParaRPr lang="en-US"/>
          </a:p>
        </p:txBody>
      </p:sp>
    </p:spTree>
    <p:extLst>
      <p:ext uri="{BB962C8B-B14F-4D97-AF65-F5344CB8AC3E}">
        <p14:creationId xmlns:p14="http://schemas.microsoft.com/office/powerpoint/2010/main" val="917945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3AD527-A524-2B4B-B631-D310BE1F8EDE}"/>
              </a:ext>
            </a:extLst>
          </p:cNvPr>
          <p:cNvSpPr>
            <a:spLocks noGrp="1"/>
          </p:cNvSpPr>
          <p:nvPr>
            <p:ph type="dt" sz="half" idx="10"/>
          </p:nvPr>
        </p:nvSpPr>
        <p:spPr/>
        <p:txBody>
          <a:bodyPr/>
          <a:lstStyle/>
          <a:p>
            <a:fld id="{D7484E4F-5B3A-D749-A254-55CCD84A26D3}" type="datetimeFigureOut">
              <a:rPr lang="en-US" smtClean="0"/>
              <a:t>9/6/22</a:t>
            </a:fld>
            <a:endParaRPr lang="en-US"/>
          </a:p>
        </p:txBody>
      </p:sp>
      <p:sp>
        <p:nvSpPr>
          <p:cNvPr id="3" name="Footer Placeholder 2">
            <a:extLst>
              <a:ext uri="{FF2B5EF4-FFF2-40B4-BE49-F238E27FC236}">
                <a16:creationId xmlns:a16="http://schemas.microsoft.com/office/drawing/2014/main" id="{ACE4B10F-688E-5E4F-B224-9DAAFA294B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842EBE-CA04-7C4B-BBFB-3E0D9E293A88}"/>
              </a:ext>
            </a:extLst>
          </p:cNvPr>
          <p:cNvSpPr>
            <a:spLocks noGrp="1"/>
          </p:cNvSpPr>
          <p:nvPr>
            <p:ph type="sldNum" sz="quarter" idx="12"/>
          </p:nvPr>
        </p:nvSpPr>
        <p:spPr/>
        <p:txBody>
          <a:bodyPr/>
          <a:lstStyle/>
          <a:p>
            <a:fld id="{2B68E2A7-2EF0-7243-8FDC-EC1E33A308A2}" type="slidenum">
              <a:rPr lang="en-US" smtClean="0"/>
              <a:t>‹#›</a:t>
            </a:fld>
            <a:endParaRPr lang="en-US"/>
          </a:p>
        </p:txBody>
      </p:sp>
    </p:spTree>
    <p:extLst>
      <p:ext uri="{BB962C8B-B14F-4D97-AF65-F5344CB8AC3E}">
        <p14:creationId xmlns:p14="http://schemas.microsoft.com/office/powerpoint/2010/main" val="1684113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20D3E-8387-264C-879B-32F969AEBA4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58BF8E4-D6F6-4046-A9C8-67FAF0D8CF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05ADA3C-AD93-0344-B88C-60B433CA1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3A36D21-379E-8D4D-991D-9A30EA4410F7}"/>
              </a:ext>
            </a:extLst>
          </p:cNvPr>
          <p:cNvSpPr>
            <a:spLocks noGrp="1"/>
          </p:cNvSpPr>
          <p:nvPr>
            <p:ph type="dt" sz="half" idx="10"/>
          </p:nvPr>
        </p:nvSpPr>
        <p:spPr/>
        <p:txBody>
          <a:bodyPr/>
          <a:lstStyle/>
          <a:p>
            <a:fld id="{D7484E4F-5B3A-D749-A254-55CCD84A26D3}" type="datetimeFigureOut">
              <a:rPr lang="en-US" smtClean="0"/>
              <a:t>9/6/22</a:t>
            </a:fld>
            <a:endParaRPr lang="en-US"/>
          </a:p>
        </p:txBody>
      </p:sp>
      <p:sp>
        <p:nvSpPr>
          <p:cNvPr id="6" name="Footer Placeholder 5">
            <a:extLst>
              <a:ext uri="{FF2B5EF4-FFF2-40B4-BE49-F238E27FC236}">
                <a16:creationId xmlns:a16="http://schemas.microsoft.com/office/drawing/2014/main" id="{780F86AB-4377-DB4B-8FB2-8F1D567B0A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6E9BE5-A595-AC42-B10B-5467F601FD52}"/>
              </a:ext>
            </a:extLst>
          </p:cNvPr>
          <p:cNvSpPr>
            <a:spLocks noGrp="1"/>
          </p:cNvSpPr>
          <p:nvPr>
            <p:ph type="sldNum" sz="quarter" idx="12"/>
          </p:nvPr>
        </p:nvSpPr>
        <p:spPr/>
        <p:txBody>
          <a:bodyPr/>
          <a:lstStyle/>
          <a:p>
            <a:fld id="{2B68E2A7-2EF0-7243-8FDC-EC1E33A308A2}" type="slidenum">
              <a:rPr lang="en-US" smtClean="0"/>
              <a:t>‹#›</a:t>
            </a:fld>
            <a:endParaRPr lang="en-US"/>
          </a:p>
        </p:txBody>
      </p:sp>
    </p:spTree>
    <p:extLst>
      <p:ext uri="{BB962C8B-B14F-4D97-AF65-F5344CB8AC3E}">
        <p14:creationId xmlns:p14="http://schemas.microsoft.com/office/powerpoint/2010/main" val="2477960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91EA1-273D-0848-AE4F-8B8E11806C1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73C94C5-D6F9-894E-A1CB-B1B09080DC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1A51E1-96F2-6C41-A080-CC07C3F91A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465EA03-19A6-6B43-B1AC-49268B2971B8}"/>
              </a:ext>
            </a:extLst>
          </p:cNvPr>
          <p:cNvSpPr>
            <a:spLocks noGrp="1"/>
          </p:cNvSpPr>
          <p:nvPr>
            <p:ph type="dt" sz="half" idx="10"/>
          </p:nvPr>
        </p:nvSpPr>
        <p:spPr/>
        <p:txBody>
          <a:bodyPr/>
          <a:lstStyle/>
          <a:p>
            <a:fld id="{D7484E4F-5B3A-D749-A254-55CCD84A26D3}" type="datetimeFigureOut">
              <a:rPr lang="en-US" smtClean="0"/>
              <a:t>9/6/22</a:t>
            </a:fld>
            <a:endParaRPr lang="en-US"/>
          </a:p>
        </p:txBody>
      </p:sp>
      <p:sp>
        <p:nvSpPr>
          <p:cNvPr id="6" name="Footer Placeholder 5">
            <a:extLst>
              <a:ext uri="{FF2B5EF4-FFF2-40B4-BE49-F238E27FC236}">
                <a16:creationId xmlns:a16="http://schemas.microsoft.com/office/drawing/2014/main" id="{D6B7B689-8A10-3A40-ABA0-614C39FCEB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453801-89E0-E54E-B0C3-9C601AAF3B64}"/>
              </a:ext>
            </a:extLst>
          </p:cNvPr>
          <p:cNvSpPr>
            <a:spLocks noGrp="1"/>
          </p:cNvSpPr>
          <p:nvPr>
            <p:ph type="sldNum" sz="quarter" idx="12"/>
          </p:nvPr>
        </p:nvSpPr>
        <p:spPr/>
        <p:txBody>
          <a:bodyPr/>
          <a:lstStyle/>
          <a:p>
            <a:fld id="{2B68E2A7-2EF0-7243-8FDC-EC1E33A308A2}" type="slidenum">
              <a:rPr lang="en-US" smtClean="0"/>
              <a:t>‹#›</a:t>
            </a:fld>
            <a:endParaRPr lang="en-US"/>
          </a:p>
        </p:txBody>
      </p:sp>
    </p:spTree>
    <p:extLst>
      <p:ext uri="{BB962C8B-B14F-4D97-AF65-F5344CB8AC3E}">
        <p14:creationId xmlns:p14="http://schemas.microsoft.com/office/powerpoint/2010/main" val="724952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314776-537E-8349-ABE5-AC6B2B6D24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986BDBB-06CF-714A-B072-F0BBB90819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BD4D4B0-5DF1-034C-B770-036D6214F3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484E4F-5B3A-D749-A254-55CCD84A26D3}" type="datetimeFigureOut">
              <a:rPr lang="en-US" smtClean="0"/>
              <a:t>9/6/22</a:t>
            </a:fld>
            <a:endParaRPr lang="en-US"/>
          </a:p>
        </p:txBody>
      </p:sp>
      <p:sp>
        <p:nvSpPr>
          <p:cNvPr id="5" name="Footer Placeholder 4">
            <a:extLst>
              <a:ext uri="{FF2B5EF4-FFF2-40B4-BE49-F238E27FC236}">
                <a16:creationId xmlns:a16="http://schemas.microsoft.com/office/drawing/2014/main" id="{34A5F0EE-40DF-624B-862D-4385D883A7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CA0D94-CE8C-0B40-AE60-7EDB48B86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68E2A7-2EF0-7243-8FDC-EC1E33A308A2}" type="slidenum">
              <a:rPr lang="en-US" smtClean="0"/>
              <a:t>‹#›</a:t>
            </a:fld>
            <a:endParaRPr lang="en-US"/>
          </a:p>
        </p:txBody>
      </p:sp>
    </p:spTree>
    <p:extLst>
      <p:ext uri="{BB962C8B-B14F-4D97-AF65-F5344CB8AC3E}">
        <p14:creationId xmlns:p14="http://schemas.microsoft.com/office/powerpoint/2010/main" val="2273063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9AB5756-C153-934B-82F6-24F788494ED1}"/>
              </a:ext>
            </a:extLst>
          </p:cNvPr>
          <p:cNvSpPr>
            <a:spLocks noGrp="1"/>
          </p:cNvSpPr>
          <p:nvPr>
            <p:ph type="title"/>
          </p:nvPr>
        </p:nvSpPr>
        <p:spPr>
          <a:xfrm>
            <a:off x="524741" y="620392"/>
            <a:ext cx="3808268" cy="5504688"/>
          </a:xfrm>
        </p:spPr>
        <p:txBody>
          <a:bodyPr>
            <a:normAutofit/>
          </a:bodyPr>
          <a:lstStyle/>
          <a:p>
            <a:r>
              <a:rPr lang="en-IN" sz="6000" b="0" i="0">
                <a:solidFill>
                  <a:schemeClr val="bg1"/>
                </a:solidFill>
                <a:effectLst/>
                <a:latin typeface="Heebo" pitchFamily="2" charset="-79"/>
                <a:cs typeface="Heebo" pitchFamily="2" charset="-79"/>
              </a:rPr>
              <a:t>Operating System - Services</a:t>
            </a:r>
            <a:br>
              <a:rPr lang="en-IN" sz="6000" b="0" i="0">
                <a:solidFill>
                  <a:schemeClr val="bg1"/>
                </a:solidFill>
                <a:effectLst/>
                <a:latin typeface="Heebo" pitchFamily="2" charset="-79"/>
                <a:cs typeface="Heebo" pitchFamily="2" charset="-79"/>
              </a:rPr>
            </a:br>
            <a:endParaRPr lang="en-US" sz="6000">
              <a:solidFill>
                <a:schemeClr val="bg1"/>
              </a:solidFill>
            </a:endParaRPr>
          </a:p>
        </p:txBody>
      </p:sp>
      <p:graphicFrame>
        <p:nvGraphicFramePr>
          <p:cNvPr id="5" name="Content Placeholder 2">
            <a:extLst>
              <a:ext uri="{FF2B5EF4-FFF2-40B4-BE49-F238E27FC236}">
                <a16:creationId xmlns:a16="http://schemas.microsoft.com/office/drawing/2014/main" id="{DAB06965-AC77-4D75-AE1B-502730BECDAC}"/>
              </a:ext>
            </a:extLst>
          </p:cNvPr>
          <p:cNvGraphicFramePr>
            <a:graphicFrameLocks noGrp="1"/>
          </p:cNvGraphicFramePr>
          <p:nvPr>
            <p:ph idx="1"/>
            <p:extLst>
              <p:ext uri="{D42A27DB-BD31-4B8C-83A1-F6EECF244321}">
                <p14:modId xmlns:p14="http://schemas.microsoft.com/office/powerpoint/2010/main" val="3288359782"/>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433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DFD6EC-D304-0E41-B028-B7A9A2AEB640}"/>
              </a:ext>
            </a:extLst>
          </p:cNvPr>
          <p:cNvSpPr>
            <a:spLocks noGrp="1"/>
          </p:cNvSpPr>
          <p:nvPr>
            <p:ph type="title"/>
          </p:nvPr>
        </p:nvSpPr>
        <p:spPr>
          <a:xfrm>
            <a:off x="635000" y="640823"/>
            <a:ext cx="3418659" cy="5583148"/>
          </a:xfrm>
        </p:spPr>
        <p:txBody>
          <a:bodyPr anchor="ctr">
            <a:normAutofit/>
          </a:bodyPr>
          <a:lstStyle/>
          <a:p>
            <a:r>
              <a:rPr lang="en-IN" sz="4200" b="0" i="0">
                <a:effectLst/>
                <a:latin typeface="Nunito" pitchFamily="2" charset="77"/>
              </a:rPr>
              <a:t>Following are a few common services provided by an operating system −</a:t>
            </a:r>
            <a:br>
              <a:rPr lang="en-IN" sz="4200" b="0" i="0">
                <a:effectLst/>
                <a:latin typeface="Nunito" pitchFamily="2" charset="77"/>
              </a:rPr>
            </a:br>
            <a:endParaRPr lang="en-US" sz="42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672404E-C804-2CE3-A2BF-214EFDC3D313}"/>
              </a:ext>
            </a:extLst>
          </p:cNvPr>
          <p:cNvGraphicFramePr>
            <a:graphicFrameLocks noGrp="1"/>
          </p:cNvGraphicFramePr>
          <p:nvPr>
            <p:ph idx="1"/>
            <p:extLst>
              <p:ext uri="{D42A27DB-BD31-4B8C-83A1-F6EECF244321}">
                <p14:modId xmlns:p14="http://schemas.microsoft.com/office/powerpoint/2010/main" val="260842603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4384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781F311-59AE-194F-8767-1A99FE86E871}"/>
              </a:ext>
            </a:extLst>
          </p:cNvPr>
          <p:cNvSpPr>
            <a:spLocks noGrp="1"/>
          </p:cNvSpPr>
          <p:nvPr>
            <p:ph type="title"/>
          </p:nvPr>
        </p:nvSpPr>
        <p:spPr>
          <a:xfrm>
            <a:off x="838200" y="365125"/>
            <a:ext cx="10515600" cy="1325563"/>
          </a:xfrm>
        </p:spPr>
        <p:txBody>
          <a:bodyPr>
            <a:normAutofit/>
          </a:bodyPr>
          <a:lstStyle/>
          <a:p>
            <a:r>
              <a:rPr lang="en-IN" b="0" i="0">
                <a:effectLst/>
                <a:latin typeface="Heebo" pitchFamily="2" charset="-79"/>
                <a:cs typeface="Heebo" pitchFamily="2" charset="-79"/>
              </a:rPr>
              <a:t>Program execution</a:t>
            </a:r>
            <a:br>
              <a:rPr lang="en-IN" b="0" i="0">
                <a:effectLst/>
                <a:latin typeface="Heebo" pitchFamily="2" charset="-79"/>
                <a:cs typeface="Heebo" pitchFamily="2" charset="-79"/>
              </a:rPr>
            </a:br>
            <a:endParaRPr lang="en-US"/>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4A39C51-B526-0F43-8F4F-4A836C4A9503}"/>
              </a:ext>
            </a:extLst>
          </p:cNvPr>
          <p:cNvSpPr>
            <a:spLocks noGrp="1"/>
          </p:cNvSpPr>
          <p:nvPr>
            <p:ph idx="1"/>
          </p:nvPr>
        </p:nvSpPr>
        <p:spPr>
          <a:xfrm>
            <a:off x="838200" y="1825625"/>
            <a:ext cx="10515600" cy="4351338"/>
          </a:xfrm>
        </p:spPr>
        <p:txBody>
          <a:bodyPr>
            <a:normAutofit/>
          </a:bodyPr>
          <a:lstStyle/>
          <a:p>
            <a:r>
              <a:rPr lang="en-IN" sz="2400" b="0" i="0">
                <a:effectLst/>
                <a:latin typeface="Nunito" pitchFamily="2" charset="77"/>
              </a:rPr>
              <a:t>A process includes the complete execution context (code to execute, data to manipulate, registers, OS resources in use). Following are the major activities of an operating system with respect to program management −</a:t>
            </a:r>
          </a:p>
          <a:p>
            <a:pPr>
              <a:buFont typeface="Arial" panose="020B0604020202020204" pitchFamily="34" charset="0"/>
              <a:buChar char="•"/>
            </a:pPr>
            <a:r>
              <a:rPr lang="en-IN" sz="2400" b="0" i="0">
                <a:effectLst/>
                <a:latin typeface="Nunito" pitchFamily="2" charset="77"/>
              </a:rPr>
              <a:t>Loads a program into memory.</a:t>
            </a:r>
          </a:p>
          <a:p>
            <a:pPr>
              <a:buFont typeface="Arial" panose="020B0604020202020204" pitchFamily="34" charset="0"/>
              <a:buChar char="•"/>
            </a:pPr>
            <a:r>
              <a:rPr lang="en-IN" sz="2400" b="0" i="0">
                <a:effectLst/>
                <a:latin typeface="Nunito" pitchFamily="2" charset="77"/>
              </a:rPr>
              <a:t>Executes the program.</a:t>
            </a:r>
          </a:p>
          <a:p>
            <a:pPr>
              <a:buFont typeface="Arial" panose="020B0604020202020204" pitchFamily="34" charset="0"/>
              <a:buChar char="•"/>
            </a:pPr>
            <a:r>
              <a:rPr lang="en-IN" sz="2400" b="0" i="0">
                <a:effectLst/>
                <a:latin typeface="Nunito" pitchFamily="2" charset="77"/>
              </a:rPr>
              <a:t>Handles program's execution.</a:t>
            </a:r>
          </a:p>
          <a:p>
            <a:pPr>
              <a:buFont typeface="Arial" panose="020B0604020202020204" pitchFamily="34" charset="0"/>
              <a:buChar char="•"/>
            </a:pPr>
            <a:r>
              <a:rPr lang="en-IN" sz="2400" b="0" i="0">
                <a:effectLst/>
                <a:latin typeface="Nunito" pitchFamily="2" charset="77"/>
              </a:rPr>
              <a:t>Provides a mechanism for process synchronization.</a:t>
            </a:r>
          </a:p>
          <a:p>
            <a:pPr>
              <a:buFont typeface="Arial" panose="020B0604020202020204" pitchFamily="34" charset="0"/>
              <a:buChar char="•"/>
            </a:pPr>
            <a:r>
              <a:rPr lang="en-IN" sz="2400" b="0" i="0">
                <a:effectLst/>
                <a:latin typeface="Nunito" pitchFamily="2" charset="77"/>
              </a:rPr>
              <a:t>Provides a mechanism for process communication.</a:t>
            </a:r>
          </a:p>
          <a:p>
            <a:pPr>
              <a:buFont typeface="Arial" panose="020B0604020202020204" pitchFamily="34" charset="0"/>
              <a:buChar char="•"/>
            </a:pPr>
            <a:r>
              <a:rPr lang="en-IN" sz="2400" b="0" i="0">
                <a:effectLst/>
                <a:latin typeface="Nunito" pitchFamily="2" charset="77"/>
              </a:rPr>
              <a:t>Provides a mechanism for deadlock handling.</a:t>
            </a:r>
          </a:p>
          <a:p>
            <a:endParaRPr lang="en-US" sz="2400"/>
          </a:p>
        </p:txBody>
      </p:sp>
    </p:spTree>
    <p:extLst>
      <p:ext uri="{BB962C8B-B14F-4D97-AF65-F5344CB8AC3E}">
        <p14:creationId xmlns:p14="http://schemas.microsoft.com/office/powerpoint/2010/main" val="1403488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3314566-EAE3-834F-853E-B54D1216F391}"/>
              </a:ext>
            </a:extLst>
          </p:cNvPr>
          <p:cNvSpPr>
            <a:spLocks noGrp="1"/>
          </p:cNvSpPr>
          <p:nvPr>
            <p:ph type="title"/>
          </p:nvPr>
        </p:nvSpPr>
        <p:spPr>
          <a:xfrm>
            <a:off x="838200" y="365125"/>
            <a:ext cx="10515600" cy="1325563"/>
          </a:xfrm>
        </p:spPr>
        <p:txBody>
          <a:bodyPr>
            <a:normAutofit/>
          </a:bodyPr>
          <a:lstStyle/>
          <a:p>
            <a:r>
              <a:rPr lang="en-IN" b="0" i="0">
                <a:effectLst/>
                <a:latin typeface="Heebo" pitchFamily="2" charset="-79"/>
                <a:cs typeface="Heebo" pitchFamily="2" charset="-79"/>
              </a:rPr>
              <a:t>I/O Operation</a:t>
            </a:r>
            <a:br>
              <a:rPr lang="en-IN" b="0" i="0">
                <a:effectLst/>
                <a:latin typeface="Heebo" pitchFamily="2" charset="-79"/>
                <a:cs typeface="Heebo" pitchFamily="2" charset="-79"/>
              </a:rPr>
            </a:br>
            <a:endParaRPr lang="en-US"/>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82E57C7-F63B-944F-8097-282B9F8799DD}"/>
              </a:ext>
            </a:extLst>
          </p:cNvPr>
          <p:cNvSpPr>
            <a:spLocks noGrp="1"/>
          </p:cNvSpPr>
          <p:nvPr>
            <p:ph idx="1"/>
          </p:nvPr>
        </p:nvSpPr>
        <p:spPr>
          <a:xfrm>
            <a:off x="838200" y="1825625"/>
            <a:ext cx="10515600" cy="4351338"/>
          </a:xfrm>
        </p:spPr>
        <p:txBody>
          <a:bodyPr>
            <a:normAutofit/>
          </a:bodyPr>
          <a:lstStyle/>
          <a:p>
            <a:r>
              <a:rPr lang="en-IN" b="0" i="0">
                <a:effectLst/>
                <a:latin typeface="Nunito" pitchFamily="2" charset="77"/>
              </a:rPr>
              <a:t>An Operating System manages the communication between user and device drivers.</a:t>
            </a:r>
          </a:p>
          <a:p>
            <a:pPr>
              <a:buFont typeface="Arial" panose="020B0604020202020204" pitchFamily="34" charset="0"/>
              <a:buChar char="•"/>
            </a:pPr>
            <a:r>
              <a:rPr lang="en-IN" b="0" i="0">
                <a:effectLst/>
                <a:latin typeface="Nunito" pitchFamily="2" charset="77"/>
              </a:rPr>
              <a:t>I/O operation means read or write operation with any file or any specific I/O device.</a:t>
            </a:r>
          </a:p>
          <a:p>
            <a:pPr>
              <a:buFont typeface="Arial" panose="020B0604020202020204" pitchFamily="34" charset="0"/>
              <a:buChar char="•"/>
            </a:pPr>
            <a:r>
              <a:rPr lang="en-IN" b="0" i="0">
                <a:effectLst/>
                <a:latin typeface="Nunito" pitchFamily="2" charset="77"/>
              </a:rPr>
              <a:t>Operating system provides the access to the required I/O device when required.</a:t>
            </a:r>
          </a:p>
          <a:p>
            <a:endParaRPr lang="en-US"/>
          </a:p>
        </p:txBody>
      </p:sp>
    </p:spTree>
    <p:extLst>
      <p:ext uri="{BB962C8B-B14F-4D97-AF65-F5344CB8AC3E}">
        <p14:creationId xmlns:p14="http://schemas.microsoft.com/office/powerpoint/2010/main" val="3007706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354455A-107B-3446-8526-5F67A237C238}"/>
              </a:ext>
            </a:extLst>
          </p:cNvPr>
          <p:cNvSpPr>
            <a:spLocks noGrp="1"/>
          </p:cNvSpPr>
          <p:nvPr>
            <p:ph type="title"/>
          </p:nvPr>
        </p:nvSpPr>
        <p:spPr>
          <a:xfrm>
            <a:off x="838200" y="365125"/>
            <a:ext cx="10515600" cy="1325563"/>
          </a:xfrm>
        </p:spPr>
        <p:txBody>
          <a:bodyPr>
            <a:normAutofit/>
          </a:bodyPr>
          <a:lstStyle/>
          <a:p>
            <a:r>
              <a:rPr lang="en-IN" b="0" i="0">
                <a:effectLst/>
                <a:latin typeface="Heebo" pitchFamily="2" charset="-79"/>
                <a:cs typeface="Heebo" pitchFamily="2" charset="-79"/>
              </a:rPr>
              <a:t>File system manipulation</a:t>
            </a:r>
            <a:br>
              <a:rPr lang="en-IN" b="0" i="0">
                <a:effectLst/>
                <a:latin typeface="Heebo" pitchFamily="2" charset="-79"/>
                <a:cs typeface="Heebo" pitchFamily="2" charset="-79"/>
              </a:rPr>
            </a:b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A0EAE96-A1D6-3543-AC69-3EF113B4C11F}"/>
              </a:ext>
            </a:extLst>
          </p:cNvPr>
          <p:cNvSpPr>
            <a:spLocks noGrp="1"/>
          </p:cNvSpPr>
          <p:nvPr>
            <p:ph idx="1"/>
          </p:nvPr>
        </p:nvSpPr>
        <p:spPr>
          <a:xfrm>
            <a:off x="838200" y="1825625"/>
            <a:ext cx="10515600" cy="4351338"/>
          </a:xfrm>
        </p:spPr>
        <p:txBody>
          <a:bodyPr>
            <a:normAutofit/>
          </a:bodyPr>
          <a:lstStyle/>
          <a:p>
            <a:pPr>
              <a:buFont typeface="Arial" panose="020B0604020202020204" pitchFamily="34" charset="0"/>
              <a:buChar char="•"/>
            </a:pPr>
            <a:r>
              <a:rPr lang="en-IN" sz="2600" b="0" i="0">
                <a:effectLst/>
                <a:latin typeface="Nunito" pitchFamily="2" charset="77"/>
              </a:rPr>
              <a:t>Program needs to read a file or write a file.</a:t>
            </a:r>
          </a:p>
          <a:p>
            <a:pPr>
              <a:buFont typeface="Arial" panose="020B0604020202020204" pitchFamily="34" charset="0"/>
              <a:buChar char="•"/>
            </a:pPr>
            <a:r>
              <a:rPr lang="en-IN" sz="2600" b="0" i="0">
                <a:effectLst/>
                <a:latin typeface="Nunito" pitchFamily="2" charset="77"/>
              </a:rPr>
              <a:t>The operating system gives the permission to the program for operation on file.</a:t>
            </a:r>
          </a:p>
          <a:p>
            <a:pPr>
              <a:buFont typeface="Arial" panose="020B0604020202020204" pitchFamily="34" charset="0"/>
              <a:buChar char="•"/>
            </a:pPr>
            <a:r>
              <a:rPr lang="en-IN" sz="2600" b="0" i="0">
                <a:effectLst/>
                <a:latin typeface="Nunito" pitchFamily="2" charset="77"/>
              </a:rPr>
              <a:t>Permission varies from read-only, read-write, denied and so on.</a:t>
            </a:r>
          </a:p>
          <a:p>
            <a:pPr>
              <a:buFont typeface="Arial" panose="020B0604020202020204" pitchFamily="34" charset="0"/>
              <a:buChar char="•"/>
            </a:pPr>
            <a:r>
              <a:rPr lang="en-IN" sz="2600" b="0" i="0">
                <a:effectLst/>
                <a:latin typeface="Nunito" pitchFamily="2" charset="77"/>
              </a:rPr>
              <a:t>Operating System provides an interface to the user to create/delete files.</a:t>
            </a:r>
          </a:p>
          <a:p>
            <a:pPr>
              <a:buFont typeface="Arial" panose="020B0604020202020204" pitchFamily="34" charset="0"/>
              <a:buChar char="•"/>
            </a:pPr>
            <a:r>
              <a:rPr lang="en-IN" sz="2600" b="0" i="0">
                <a:effectLst/>
                <a:latin typeface="Nunito" pitchFamily="2" charset="77"/>
              </a:rPr>
              <a:t>Operating System provides an interface to the user to create/delete directories.</a:t>
            </a:r>
          </a:p>
          <a:p>
            <a:pPr>
              <a:buFont typeface="Arial" panose="020B0604020202020204" pitchFamily="34" charset="0"/>
              <a:buChar char="•"/>
            </a:pPr>
            <a:r>
              <a:rPr lang="en-IN" sz="2600" b="0" i="0">
                <a:effectLst/>
                <a:latin typeface="Nunito" pitchFamily="2" charset="77"/>
              </a:rPr>
              <a:t>Operating System provides an interface to create the backup of file system.</a:t>
            </a:r>
          </a:p>
          <a:p>
            <a:endParaRPr lang="en-US" sz="2600"/>
          </a:p>
        </p:txBody>
      </p:sp>
    </p:spTree>
    <p:extLst>
      <p:ext uri="{BB962C8B-B14F-4D97-AF65-F5344CB8AC3E}">
        <p14:creationId xmlns:p14="http://schemas.microsoft.com/office/powerpoint/2010/main" val="601276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5B25797-9505-854D-B395-0EF55207E062}"/>
              </a:ext>
            </a:extLst>
          </p:cNvPr>
          <p:cNvSpPr>
            <a:spLocks noGrp="1"/>
          </p:cNvSpPr>
          <p:nvPr>
            <p:ph type="title"/>
          </p:nvPr>
        </p:nvSpPr>
        <p:spPr>
          <a:xfrm>
            <a:off x="838200" y="365125"/>
            <a:ext cx="10515600" cy="1325563"/>
          </a:xfrm>
        </p:spPr>
        <p:txBody>
          <a:bodyPr>
            <a:normAutofit/>
          </a:bodyPr>
          <a:lstStyle/>
          <a:p>
            <a:r>
              <a:rPr lang="en-IN" b="0" i="0">
                <a:effectLst/>
                <a:latin typeface="Heebo" pitchFamily="2" charset="-79"/>
                <a:cs typeface="Heebo" pitchFamily="2" charset="-79"/>
              </a:rPr>
              <a:t>Communication</a:t>
            </a:r>
            <a:br>
              <a:rPr lang="en-IN" b="0" i="0">
                <a:effectLst/>
                <a:latin typeface="Heebo" pitchFamily="2" charset="-79"/>
                <a:cs typeface="Heebo" pitchFamily="2" charset="-79"/>
              </a:rPr>
            </a:b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DE21400-2F1C-BB42-995D-9A9CE92F1E28}"/>
              </a:ext>
            </a:extLst>
          </p:cNvPr>
          <p:cNvSpPr>
            <a:spLocks noGrp="1"/>
          </p:cNvSpPr>
          <p:nvPr>
            <p:ph idx="1"/>
          </p:nvPr>
        </p:nvSpPr>
        <p:spPr>
          <a:xfrm>
            <a:off x="838200" y="1825625"/>
            <a:ext cx="10515600" cy="4351338"/>
          </a:xfrm>
        </p:spPr>
        <p:txBody>
          <a:bodyPr>
            <a:normAutofit/>
          </a:bodyPr>
          <a:lstStyle/>
          <a:p>
            <a:pPr>
              <a:buFont typeface="Arial" panose="020B0604020202020204" pitchFamily="34" charset="0"/>
              <a:buChar char="•"/>
            </a:pPr>
            <a:r>
              <a:rPr lang="en-IN" b="0" i="0">
                <a:effectLst/>
                <a:latin typeface="Nunito" pitchFamily="2" charset="77"/>
              </a:rPr>
              <a:t>Two processes often require data to be transferred between them</a:t>
            </a:r>
          </a:p>
          <a:p>
            <a:pPr>
              <a:buFont typeface="Arial" panose="020B0604020202020204" pitchFamily="34" charset="0"/>
              <a:buChar char="•"/>
            </a:pPr>
            <a:r>
              <a:rPr lang="en-IN" b="0" i="0">
                <a:effectLst/>
                <a:latin typeface="Nunito" pitchFamily="2" charset="77"/>
              </a:rPr>
              <a:t>Both the processes can be on one computer or on different computers, but are connected through a computer network.</a:t>
            </a:r>
          </a:p>
          <a:p>
            <a:pPr>
              <a:buFont typeface="Arial" panose="020B0604020202020204" pitchFamily="34" charset="0"/>
              <a:buChar char="•"/>
            </a:pPr>
            <a:r>
              <a:rPr lang="en-IN" b="0" i="0">
                <a:effectLst/>
                <a:latin typeface="Nunito" pitchFamily="2" charset="77"/>
              </a:rPr>
              <a:t>Communication may be implemented by two methods, either by Shared Memory or by Message Passing.</a:t>
            </a:r>
          </a:p>
          <a:p>
            <a:endParaRPr lang="en-US" dirty="0"/>
          </a:p>
        </p:txBody>
      </p:sp>
    </p:spTree>
    <p:extLst>
      <p:ext uri="{BB962C8B-B14F-4D97-AF65-F5344CB8AC3E}">
        <p14:creationId xmlns:p14="http://schemas.microsoft.com/office/powerpoint/2010/main" val="114119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E44D1A8-03EE-DD4B-8F3B-F592201B6898}"/>
              </a:ext>
            </a:extLst>
          </p:cNvPr>
          <p:cNvSpPr>
            <a:spLocks noGrp="1"/>
          </p:cNvSpPr>
          <p:nvPr>
            <p:ph type="title"/>
          </p:nvPr>
        </p:nvSpPr>
        <p:spPr>
          <a:xfrm>
            <a:off x="838200" y="365125"/>
            <a:ext cx="10515600" cy="1325563"/>
          </a:xfrm>
        </p:spPr>
        <p:txBody>
          <a:bodyPr>
            <a:normAutofit/>
          </a:bodyPr>
          <a:lstStyle/>
          <a:p>
            <a:r>
              <a:rPr lang="en-IN" b="0" i="0">
                <a:effectLst/>
                <a:latin typeface="Heebo" pitchFamily="2" charset="-79"/>
                <a:cs typeface="Heebo" pitchFamily="2" charset="-79"/>
              </a:rPr>
              <a:t>Error handling</a:t>
            </a:r>
            <a:br>
              <a:rPr lang="en-IN" b="0" i="0">
                <a:effectLst/>
                <a:latin typeface="Heebo" pitchFamily="2" charset="-79"/>
                <a:cs typeface="Heebo" pitchFamily="2" charset="-79"/>
              </a:rPr>
            </a:b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6385B8-06BF-0841-9D79-262A9ECE839C}"/>
              </a:ext>
            </a:extLst>
          </p:cNvPr>
          <p:cNvSpPr>
            <a:spLocks noGrp="1"/>
          </p:cNvSpPr>
          <p:nvPr>
            <p:ph idx="1"/>
          </p:nvPr>
        </p:nvSpPr>
        <p:spPr>
          <a:xfrm>
            <a:off x="838200" y="1825625"/>
            <a:ext cx="10515600" cy="4351338"/>
          </a:xfrm>
        </p:spPr>
        <p:txBody>
          <a:bodyPr>
            <a:normAutofit/>
          </a:bodyPr>
          <a:lstStyle/>
          <a:p>
            <a:r>
              <a:rPr lang="en-IN" b="0" i="0">
                <a:effectLst/>
                <a:latin typeface="Nunito" pitchFamily="2" charset="77"/>
              </a:rPr>
              <a:t>Errors can occur anytime and anywhere. An error may occur in CPU, in I/O devices or in the memory hardware. </a:t>
            </a:r>
          </a:p>
          <a:p>
            <a:r>
              <a:rPr lang="en-IN" b="0" i="0">
                <a:effectLst/>
                <a:latin typeface="Nunito" pitchFamily="2" charset="77"/>
              </a:rPr>
              <a:t>Following are the major activities of an operating system with respect to error handling −</a:t>
            </a:r>
          </a:p>
          <a:p>
            <a:pPr marL="0" indent="0">
              <a:buNone/>
            </a:pPr>
            <a:r>
              <a:rPr lang="en-IN" b="0" i="0">
                <a:effectLst/>
                <a:latin typeface="Nunito" pitchFamily="2" charset="77"/>
              </a:rPr>
              <a:t>1) The OS constantly checks for possible errors.</a:t>
            </a:r>
          </a:p>
          <a:p>
            <a:pPr marL="0" indent="0">
              <a:buNone/>
            </a:pPr>
            <a:r>
              <a:rPr lang="en-IN" b="0" i="0">
                <a:effectLst/>
                <a:latin typeface="Nunito" pitchFamily="2" charset="77"/>
              </a:rPr>
              <a:t>2) The OS takes an appropriate action to ensure correct and consistent computing.</a:t>
            </a:r>
          </a:p>
          <a:p>
            <a:pPr marL="0" indent="0">
              <a:buNone/>
            </a:pPr>
            <a:br>
              <a:rPr lang="en-IN"/>
            </a:br>
            <a:endParaRPr lang="en-US" dirty="0"/>
          </a:p>
        </p:txBody>
      </p:sp>
    </p:spTree>
    <p:extLst>
      <p:ext uri="{BB962C8B-B14F-4D97-AF65-F5344CB8AC3E}">
        <p14:creationId xmlns:p14="http://schemas.microsoft.com/office/powerpoint/2010/main" val="515549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AB6C417-0D2C-0842-B561-23109C6825F5}"/>
              </a:ext>
            </a:extLst>
          </p:cNvPr>
          <p:cNvSpPr>
            <a:spLocks noGrp="1"/>
          </p:cNvSpPr>
          <p:nvPr>
            <p:ph idx="1"/>
          </p:nvPr>
        </p:nvSpPr>
        <p:spPr>
          <a:xfrm>
            <a:off x="838200" y="1825625"/>
            <a:ext cx="10515600" cy="4351338"/>
          </a:xfrm>
        </p:spPr>
        <p:txBody>
          <a:bodyPr>
            <a:normAutofit/>
          </a:bodyPr>
          <a:lstStyle/>
          <a:p>
            <a:pPr marL="0" indent="0">
              <a:buNone/>
            </a:pPr>
            <a:r>
              <a:rPr lang="en-IN" sz="2200" b="0" i="0">
                <a:effectLst/>
                <a:latin typeface="Heebo" pitchFamily="2" charset="-79"/>
                <a:cs typeface="Heebo" pitchFamily="2" charset="-79"/>
              </a:rPr>
              <a:t>Resource Management</a:t>
            </a:r>
            <a:endParaRPr lang="en-IN" sz="2200" b="0" i="0">
              <a:effectLst/>
              <a:latin typeface="Nunito" pitchFamily="2" charset="77"/>
            </a:endParaRPr>
          </a:p>
          <a:p>
            <a:r>
              <a:rPr lang="en-IN" sz="2200" b="0" i="0">
                <a:effectLst/>
                <a:latin typeface="Nunito" pitchFamily="2" charset="77"/>
              </a:rPr>
              <a:t>In case of multi-user or multi-tasking environment, resources such as main memory, CPU cycles and files storage are to be allocated to each user or job.</a:t>
            </a:r>
          </a:p>
          <a:p>
            <a:pPr marL="0" indent="0">
              <a:buNone/>
            </a:pPr>
            <a:endParaRPr lang="en-IN" sz="2200" b="0" i="0">
              <a:effectLst/>
              <a:latin typeface="Heebo" pitchFamily="2" charset="-79"/>
              <a:cs typeface="Heebo" pitchFamily="2" charset="-79"/>
            </a:endParaRPr>
          </a:p>
          <a:p>
            <a:pPr marL="0" indent="0">
              <a:buNone/>
            </a:pPr>
            <a:r>
              <a:rPr lang="en-IN" sz="2200" b="0" i="0">
                <a:effectLst/>
                <a:latin typeface="Heebo" pitchFamily="2" charset="-79"/>
                <a:cs typeface="Heebo" pitchFamily="2" charset="-79"/>
              </a:rPr>
              <a:t>Protection</a:t>
            </a:r>
          </a:p>
          <a:p>
            <a:pPr>
              <a:buFont typeface="Arial" panose="020B0604020202020204" pitchFamily="34" charset="0"/>
              <a:buChar char="•"/>
            </a:pPr>
            <a:r>
              <a:rPr lang="en-IN" sz="2200" b="0" i="0">
                <a:effectLst/>
                <a:latin typeface="Nunito" pitchFamily="2" charset="77"/>
              </a:rPr>
              <a:t>The OS ensures that all access to system resources is controlled.</a:t>
            </a:r>
          </a:p>
          <a:p>
            <a:pPr>
              <a:buFont typeface="Arial" panose="020B0604020202020204" pitchFamily="34" charset="0"/>
              <a:buChar char="•"/>
            </a:pPr>
            <a:r>
              <a:rPr lang="en-IN" sz="2200" b="0" i="0">
                <a:effectLst/>
                <a:latin typeface="Nunito" pitchFamily="2" charset="77"/>
              </a:rPr>
              <a:t>The OS ensures that external I/O devices are protected from invalid access attempts.</a:t>
            </a:r>
          </a:p>
          <a:p>
            <a:pPr>
              <a:buFont typeface="Arial" panose="020B0604020202020204" pitchFamily="34" charset="0"/>
              <a:buChar char="•"/>
            </a:pPr>
            <a:r>
              <a:rPr lang="en-IN" sz="2200" b="0" i="0">
                <a:effectLst/>
                <a:latin typeface="Nunito" pitchFamily="2" charset="77"/>
              </a:rPr>
              <a:t>The OS provides authentication features for each user by means of passwords.</a:t>
            </a:r>
          </a:p>
          <a:p>
            <a:pPr marL="0" indent="0">
              <a:buNone/>
            </a:pPr>
            <a:endParaRPr lang="en-IN" sz="2200" b="0" i="0">
              <a:effectLst/>
              <a:latin typeface="Heebo" pitchFamily="2" charset="-79"/>
              <a:cs typeface="Heebo" pitchFamily="2" charset="-79"/>
            </a:endParaRPr>
          </a:p>
        </p:txBody>
      </p:sp>
    </p:spTree>
    <p:extLst>
      <p:ext uri="{BB962C8B-B14F-4D97-AF65-F5344CB8AC3E}">
        <p14:creationId xmlns:p14="http://schemas.microsoft.com/office/powerpoint/2010/main" val="2932125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471</Words>
  <Application>Microsoft Macintosh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Heebo</vt:lpstr>
      <vt:lpstr>Nunito</vt:lpstr>
      <vt:lpstr>Office Theme</vt:lpstr>
      <vt:lpstr>Operating System - Services </vt:lpstr>
      <vt:lpstr>Following are a few common services provided by an operating system − </vt:lpstr>
      <vt:lpstr>Program execution </vt:lpstr>
      <vt:lpstr>I/O Operation </vt:lpstr>
      <vt:lpstr>File system manipulation </vt:lpstr>
      <vt:lpstr>Communication </vt:lpstr>
      <vt:lpstr>Error handling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 Services </dc:title>
  <dc:creator>SAURABH KUMAR MISHRA</dc:creator>
  <cp:lastModifiedBy>SAURABH KUMAR MISHRA</cp:lastModifiedBy>
  <cp:revision>1</cp:revision>
  <dcterms:created xsi:type="dcterms:W3CDTF">2022-09-06T07:05:51Z</dcterms:created>
  <dcterms:modified xsi:type="dcterms:W3CDTF">2022-09-06T07:06:22Z</dcterms:modified>
</cp:coreProperties>
</file>