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21"/>
  </p:normalViewPr>
  <p:slideViewPr>
    <p:cSldViewPr snapToGrid="0" snapToObjects="1">
      <p:cViewPr>
        <p:scale>
          <a:sx n="92" d="100"/>
          <a:sy n="92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F838A-F734-4B7A-8802-D02A236415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66B57F-8F18-4C52-92BB-C4D415E6778B}">
      <dgm:prSet/>
      <dgm:spPr/>
      <dgm:t>
        <a:bodyPr/>
        <a:lstStyle/>
        <a:p>
          <a:r>
            <a:rPr lang="en-IN"/>
            <a:t>A</a:t>
          </a:r>
          <a:r>
            <a:rPr lang="en-IN" b="0" i="0"/>
            <a:t> </a:t>
          </a:r>
          <a:r>
            <a:rPr lang="en-IN" b="1" i="0"/>
            <a:t>system call</a:t>
          </a:r>
          <a:r>
            <a:rPr lang="en-IN" b="0" i="0"/>
            <a:t> is the programmatic way in which a computer program requests a service from the kernel of the operating system it is executed on.</a:t>
          </a:r>
          <a:endParaRPr lang="en-US"/>
        </a:p>
      </dgm:t>
    </dgm:pt>
    <dgm:pt modelId="{58C6515B-A643-4A13-A11E-5F76416DC12A}" type="parTrans" cxnId="{D7113D58-B315-4FA0-B093-83DA4D070C31}">
      <dgm:prSet/>
      <dgm:spPr/>
      <dgm:t>
        <a:bodyPr/>
        <a:lstStyle/>
        <a:p>
          <a:endParaRPr lang="en-US"/>
        </a:p>
      </dgm:t>
    </dgm:pt>
    <dgm:pt modelId="{A2FCB640-191B-4150-96E0-1B3066C10C6A}" type="sibTrans" cxnId="{D7113D58-B315-4FA0-B093-83DA4D070C31}">
      <dgm:prSet/>
      <dgm:spPr/>
      <dgm:t>
        <a:bodyPr/>
        <a:lstStyle/>
        <a:p>
          <a:endParaRPr lang="en-US"/>
        </a:p>
      </dgm:t>
    </dgm:pt>
    <dgm:pt modelId="{DA546D0F-A86B-4825-B79C-45B1862A6A6B}">
      <dgm:prSet/>
      <dgm:spPr/>
      <dgm:t>
        <a:bodyPr/>
        <a:lstStyle/>
        <a:p>
          <a:r>
            <a:rPr lang="en-IN" b="0" i="0"/>
            <a:t>System call is a way for programs to </a:t>
          </a:r>
          <a:r>
            <a:rPr lang="en-IN" b="1" i="0"/>
            <a:t>interact with the operating    system</a:t>
          </a:r>
          <a:r>
            <a:rPr lang="en-IN" b="0" i="0"/>
            <a:t>.</a:t>
          </a:r>
          <a:endParaRPr lang="en-US"/>
        </a:p>
      </dgm:t>
    </dgm:pt>
    <dgm:pt modelId="{16945CBD-71A6-4D0B-BE77-4B71507A0789}" type="parTrans" cxnId="{E017CC6A-8C38-4B06-BCDD-620F27BB393F}">
      <dgm:prSet/>
      <dgm:spPr/>
      <dgm:t>
        <a:bodyPr/>
        <a:lstStyle/>
        <a:p>
          <a:endParaRPr lang="en-US"/>
        </a:p>
      </dgm:t>
    </dgm:pt>
    <dgm:pt modelId="{6000F635-C9B9-415F-B46A-4A367430E1E2}" type="sibTrans" cxnId="{E017CC6A-8C38-4B06-BCDD-620F27BB393F}">
      <dgm:prSet/>
      <dgm:spPr/>
      <dgm:t>
        <a:bodyPr/>
        <a:lstStyle/>
        <a:p>
          <a:endParaRPr lang="en-US"/>
        </a:p>
      </dgm:t>
    </dgm:pt>
    <dgm:pt modelId="{6DDA301B-03B5-48FA-8484-99328101FF2F}">
      <dgm:prSet/>
      <dgm:spPr/>
      <dgm:t>
        <a:bodyPr/>
        <a:lstStyle/>
        <a:p>
          <a:r>
            <a:rPr lang="en-IN" b="0" i="0"/>
            <a:t>System calls are the only entry points into the kernel system. All programs needing resources must use system calls.</a:t>
          </a:r>
          <a:endParaRPr lang="en-US"/>
        </a:p>
      </dgm:t>
    </dgm:pt>
    <dgm:pt modelId="{5A6331EE-6902-46C8-9987-707C4B2FC718}" type="parTrans" cxnId="{AD6EF8B3-55BD-4F4D-A11C-74008A92068F}">
      <dgm:prSet/>
      <dgm:spPr/>
      <dgm:t>
        <a:bodyPr/>
        <a:lstStyle/>
        <a:p>
          <a:endParaRPr lang="en-US"/>
        </a:p>
      </dgm:t>
    </dgm:pt>
    <dgm:pt modelId="{C1C00140-ADF1-4DF3-9B27-B693431A045D}" type="sibTrans" cxnId="{AD6EF8B3-55BD-4F4D-A11C-74008A92068F}">
      <dgm:prSet/>
      <dgm:spPr/>
      <dgm:t>
        <a:bodyPr/>
        <a:lstStyle/>
        <a:p>
          <a:endParaRPr lang="en-US"/>
        </a:p>
      </dgm:t>
    </dgm:pt>
    <dgm:pt modelId="{4B29E887-8F39-C144-9DC5-A0E8335B3E7E}" type="pres">
      <dgm:prSet presAssocID="{7EEF838A-F734-4B7A-8802-D02A23641555}" presName="linear" presStyleCnt="0">
        <dgm:presLayoutVars>
          <dgm:animLvl val="lvl"/>
          <dgm:resizeHandles val="exact"/>
        </dgm:presLayoutVars>
      </dgm:prSet>
      <dgm:spPr/>
    </dgm:pt>
    <dgm:pt modelId="{23DEA4F3-D975-D041-8381-3FC190E5D483}" type="pres">
      <dgm:prSet presAssocID="{FA66B57F-8F18-4C52-92BB-C4D415E677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4A6BB4-65F1-8940-AB57-55854877E589}" type="pres">
      <dgm:prSet presAssocID="{A2FCB640-191B-4150-96E0-1B3066C10C6A}" presName="spacer" presStyleCnt="0"/>
      <dgm:spPr/>
    </dgm:pt>
    <dgm:pt modelId="{1C85B979-AD75-1F43-BF3C-79376524FBDE}" type="pres">
      <dgm:prSet presAssocID="{DA546D0F-A86B-4825-B79C-45B1862A6A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F9680D-F7A6-5F47-A02D-B0881E3A5C92}" type="pres">
      <dgm:prSet presAssocID="{6000F635-C9B9-415F-B46A-4A367430E1E2}" presName="spacer" presStyleCnt="0"/>
      <dgm:spPr/>
    </dgm:pt>
    <dgm:pt modelId="{92C33231-02D4-594F-9FD3-1082FC112898}" type="pres">
      <dgm:prSet presAssocID="{6DDA301B-03B5-48FA-8484-99328101FF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ECE3F-BE75-934A-A70D-A465708A1D78}" type="presOf" srcId="{7EEF838A-F734-4B7A-8802-D02A23641555}" destId="{4B29E887-8F39-C144-9DC5-A0E8335B3E7E}" srcOrd="0" destOrd="0" presId="urn:microsoft.com/office/officeart/2005/8/layout/vList2"/>
    <dgm:cxn modelId="{E9418B4F-32F5-4645-9575-6BD34C546389}" type="presOf" srcId="{6DDA301B-03B5-48FA-8484-99328101FF2F}" destId="{92C33231-02D4-594F-9FD3-1082FC112898}" srcOrd="0" destOrd="0" presId="urn:microsoft.com/office/officeart/2005/8/layout/vList2"/>
    <dgm:cxn modelId="{D7113D58-B315-4FA0-B093-83DA4D070C31}" srcId="{7EEF838A-F734-4B7A-8802-D02A23641555}" destId="{FA66B57F-8F18-4C52-92BB-C4D415E6778B}" srcOrd="0" destOrd="0" parTransId="{58C6515B-A643-4A13-A11E-5F76416DC12A}" sibTransId="{A2FCB640-191B-4150-96E0-1B3066C10C6A}"/>
    <dgm:cxn modelId="{FB5D8961-3E94-3B42-8A04-108E92F249A8}" type="presOf" srcId="{DA546D0F-A86B-4825-B79C-45B1862A6A6B}" destId="{1C85B979-AD75-1F43-BF3C-79376524FBDE}" srcOrd="0" destOrd="0" presId="urn:microsoft.com/office/officeart/2005/8/layout/vList2"/>
    <dgm:cxn modelId="{E017CC6A-8C38-4B06-BCDD-620F27BB393F}" srcId="{7EEF838A-F734-4B7A-8802-D02A23641555}" destId="{DA546D0F-A86B-4825-B79C-45B1862A6A6B}" srcOrd="1" destOrd="0" parTransId="{16945CBD-71A6-4D0B-BE77-4B71507A0789}" sibTransId="{6000F635-C9B9-415F-B46A-4A367430E1E2}"/>
    <dgm:cxn modelId="{AD6EF8B3-55BD-4F4D-A11C-74008A92068F}" srcId="{7EEF838A-F734-4B7A-8802-D02A23641555}" destId="{6DDA301B-03B5-48FA-8484-99328101FF2F}" srcOrd="2" destOrd="0" parTransId="{5A6331EE-6902-46C8-9987-707C4B2FC718}" sibTransId="{C1C00140-ADF1-4DF3-9B27-B693431A045D}"/>
    <dgm:cxn modelId="{9B7AC7D7-05DE-BE46-A746-F45296B9ACDE}" type="presOf" srcId="{FA66B57F-8F18-4C52-92BB-C4D415E6778B}" destId="{23DEA4F3-D975-D041-8381-3FC190E5D483}" srcOrd="0" destOrd="0" presId="urn:microsoft.com/office/officeart/2005/8/layout/vList2"/>
    <dgm:cxn modelId="{18FF167E-1B98-2A4B-8DE3-AAB9F4187EC1}" type="presParOf" srcId="{4B29E887-8F39-C144-9DC5-A0E8335B3E7E}" destId="{23DEA4F3-D975-D041-8381-3FC190E5D483}" srcOrd="0" destOrd="0" presId="urn:microsoft.com/office/officeart/2005/8/layout/vList2"/>
    <dgm:cxn modelId="{8A371858-93A6-1844-ABB6-FB3F5B574FEC}" type="presParOf" srcId="{4B29E887-8F39-C144-9DC5-A0E8335B3E7E}" destId="{C94A6BB4-65F1-8940-AB57-55854877E589}" srcOrd="1" destOrd="0" presId="urn:microsoft.com/office/officeart/2005/8/layout/vList2"/>
    <dgm:cxn modelId="{4D1750F5-1433-0D4A-A042-40CD9B4BDD41}" type="presParOf" srcId="{4B29E887-8F39-C144-9DC5-A0E8335B3E7E}" destId="{1C85B979-AD75-1F43-BF3C-79376524FBDE}" srcOrd="2" destOrd="0" presId="urn:microsoft.com/office/officeart/2005/8/layout/vList2"/>
    <dgm:cxn modelId="{8B34AF75-40DA-CF49-A9A2-B3C2C9E1D929}" type="presParOf" srcId="{4B29E887-8F39-C144-9DC5-A0E8335B3E7E}" destId="{0FF9680D-F7A6-5F47-A02D-B0881E3A5C92}" srcOrd="3" destOrd="0" presId="urn:microsoft.com/office/officeart/2005/8/layout/vList2"/>
    <dgm:cxn modelId="{647FE68A-09DA-9548-94D1-89BC31F3F1DF}" type="presParOf" srcId="{4B29E887-8F39-C144-9DC5-A0E8335B3E7E}" destId="{92C33231-02D4-594F-9FD3-1082FC1128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4D4E8-3267-4150-98AC-07DCE33F1E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C76375-8A50-42D9-B3EB-1D6EA14AD5E7}">
      <dgm:prSet/>
      <dgm:spPr/>
      <dgm:t>
        <a:bodyPr/>
        <a:lstStyle/>
        <a:p>
          <a:r>
            <a:rPr lang="en-IN" b="0" i="0"/>
            <a:t>Process creation and management</a:t>
          </a:r>
          <a:endParaRPr lang="en-US"/>
        </a:p>
      </dgm:t>
    </dgm:pt>
    <dgm:pt modelId="{C1FDC353-5D60-4551-9D49-43285AB53CAB}" type="parTrans" cxnId="{9112484E-8E7C-4EF4-9BE3-6E801AA47FD4}">
      <dgm:prSet/>
      <dgm:spPr/>
      <dgm:t>
        <a:bodyPr/>
        <a:lstStyle/>
        <a:p>
          <a:endParaRPr lang="en-US"/>
        </a:p>
      </dgm:t>
    </dgm:pt>
    <dgm:pt modelId="{68B52E0C-4A41-457C-9651-E23ED6CE37DE}" type="sibTrans" cxnId="{9112484E-8E7C-4EF4-9BE3-6E801AA47FD4}">
      <dgm:prSet/>
      <dgm:spPr/>
      <dgm:t>
        <a:bodyPr/>
        <a:lstStyle/>
        <a:p>
          <a:endParaRPr lang="en-US"/>
        </a:p>
      </dgm:t>
    </dgm:pt>
    <dgm:pt modelId="{2991CB30-315F-4257-838C-C4417E196A22}">
      <dgm:prSet/>
      <dgm:spPr/>
      <dgm:t>
        <a:bodyPr/>
        <a:lstStyle/>
        <a:p>
          <a:r>
            <a:rPr lang="en-IN" b="0" i="0"/>
            <a:t>Main memory management</a:t>
          </a:r>
          <a:endParaRPr lang="en-US"/>
        </a:p>
      </dgm:t>
    </dgm:pt>
    <dgm:pt modelId="{A5E3CF0F-CD86-4A64-8E43-7574734CCD62}" type="parTrans" cxnId="{3481A5F1-A7D2-4003-AF18-84FE4CB3CA20}">
      <dgm:prSet/>
      <dgm:spPr/>
      <dgm:t>
        <a:bodyPr/>
        <a:lstStyle/>
        <a:p>
          <a:endParaRPr lang="en-US"/>
        </a:p>
      </dgm:t>
    </dgm:pt>
    <dgm:pt modelId="{4B69EBB2-31BD-4564-88C2-82313A331CE8}" type="sibTrans" cxnId="{3481A5F1-A7D2-4003-AF18-84FE4CB3CA20}">
      <dgm:prSet/>
      <dgm:spPr/>
      <dgm:t>
        <a:bodyPr/>
        <a:lstStyle/>
        <a:p>
          <a:endParaRPr lang="en-US"/>
        </a:p>
      </dgm:t>
    </dgm:pt>
    <dgm:pt modelId="{5DBF4376-E48A-4D49-8B4C-A5B318CDB0C8}">
      <dgm:prSet/>
      <dgm:spPr/>
      <dgm:t>
        <a:bodyPr/>
        <a:lstStyle/>
        <a:p>
          <a:r>
            <a:rPr lang="en-IN" b="0" i="0"/>
            <a:t>File Access, Directory and File system management</a:t>
          </a:r>
          <a:endParaRPr lang="en-US"/>
        </a:p>
      </dgm:t>
    </dgm:pt>
    <dgm:pt modelId="{753BC457-833F-4D0A-B3D1-7D28A067CF18}" type="parTrans" cxnId="{46D3D1A8-52EC-4847-88AF-AE96A162604B}">
      <dgm:prSet/>
      <dgm:spPr/>
      <dgm:t>
        <a:bodyPr/>
        <a:lstStyle/>
        <a:p>
          <a:endParaRPr lang="en-US"/>
        </a:p>
      </dgm:t>
    </dgm:pt>
    <dgm:pt modelId="{524E5577-85FC-4828-AC0A-41EE50CEA1B7}" type="sibTrans" cxnId="{46D3D1A8-52EC-4847-88AF-AE96A162604B}">
      <dgm:prSet/>
      <dgm:spPr/>
      <dgm:t>
        <a:bodyPr/>
        <a:lstStyle/>
        <a:p>
          <a:endParaRPr lang="en-US"/>
        </a:p>
      </dgm:t>
    </dgm:pt>
    <dgm:pt modelId="{878B0B40-2776-4417-A07C-52E7962D6806}">
      <dgm:prSet/>
      <dgm:spPr/>
      <dgm:t>
        <a:bodyPr/>
        <a:lstStyle/>
        <a:p>
          <a:r>
            <a:rPr lang="en-IN" b="0" i="0"/>
            <a:t>Device handling(I/O)</a:t>
          </a:r>
          <a:endParaRPr lang="en-US"/>
        </a:p>
      </dgm:t>
    </dgm:pt>
    <dgm:pt modelId="{462D79A7-028C-40CF-BB9C-402255EEC960}" type="parTrans" cxnId="{A2086481-F000-4EDB-AB6D-AFEF9DB8AF34}">
      <dgm:prSet/>
      <dgm:spPr/>
      <dgm:t>
        <a:bodyPr/>
        <a:lstStyle/>
        <a:p>
          <a:endParaRPr lang="en-US"/>
        </a:p>
      </dgm:t>
    </dgm:pt>
    <dgm:pt modelId="{0A59B815-FE1B-40B3-A1CE-3B0C745C7699}" type="sibTrans" cxnId="{A2086481-F000-4EDB-AB6D-AFEF9DB8AF34}">
      <dgm:prSet/>
      <dgm:spPr/>
      <dgm:t>
        <a:bodyPr/>
        <a:lstStyle/>
        <a:p>
          <a:endParaRPr lang="en-US"/>
        </a:p>
      </dgm:t>
    </dgm:pt>
    <dgm:pt modelId="{133DF376-3F1C-4EFC-9DE5-3A411AF10EE0}">
      <dgm:prSet/>
      <dgm:spPr/>
      <dgm:t>
        <a:bodyPr/>
        <a:lstStyle/>
        <a:p>
          <a:r>
            <a:rPr lang="en-IN" b="0" i="0"/>
            <a:t>Protection</a:t>
          </a:r>
          <a:endParaRPr lang="en-US"/>
        </a:p>
      </dgm:t>
    </dgm:pt>
    <dgm:pt modelId="{D8C09BBF-D66E-43BA-AFBD-62E90FCF1307}" type="parTrans" cxnId="{D480EC47-1500-4A18-926E-AC7D45B9E782}">
      <dgm:prSet/>
      <dgm:spPr/>
      <dgm:t>
        <a:bodyPr/>
        <a:lstStyle/>
        <a:p>
          <a:endParaRPr lang="en-US"/>
        </a:p>
      </dgm:t>
    </dgm:pt>
    <dgm:pt modelId="{6B9C5FFE-3158-4840-B4D1-09822E7AF56A}" type="sibTrans" cxnId="{D480EC47-1500-4A18-926E-AC7D45B9E782}">
      <dgm:prSet/>
      <dgm:spPr/>
      <dgm:t>
        <a:bodyPr/>
        <a:lstStyle/>
        <a:p>
          <a:endParaRPr lang="en-US"/>
        </a:p>
      </dgm:t>
    </dgm:pt>
    <dgm:pt modelId="{6A2C3FDA-D53F-4608-8F1E-A0F4683E37F5}">
      <dgm:prSet/>
      <dgm:spPr/>
      <dgm:t>
        <a:bodyPr/>
        <a:lstStyle/>
        <a:p>
          <a:r>
            <a:rPr lang="en-IN" b="0" i="0"/>
            <a:t>Networking, etc.</a:t>
          </a:r>
          <a:endParaRPr lang="en-US"/>
        </a:p>
      </dgm:t>
    </dgm:pt>
    <dgm:pt modelId="{4CD39235-FEC0-44C5-9DAB-B6340450D58E}" type="parTrans" cxnId="{1DE50AE3-1672-44ED-9EB7-96EFB55CF534}">
      <dgm:prSet/>
      <dgm:spPr/>
      <dgm:t>
        <a:bodyPr/>
        <a:lstStyle/>
        <a:p>
          <a:endParaRPr lang="en-US"/>
        </a:p>
      </dgm:t>
    </dgm:pt>
    <dgm:pt modelId="{21DCC561-F42E-40E7-BD78-B57A2A8889B2}" type="sibTrans" cxnId="{1DE50AE3-1672-44ED-9EB7-96EFB55CF534}">
      <dgm:prSet/>
      <dgm:spPr/>
      <dgm:t>
        <a:bodyPr/>
        <a:lstStyle/>
        <a:p>
          <a:endParaRPr lang="en-US"/>
        </a:p>
      </dgm:t>
    </dgm:pt>
    <dgm:pt modelId="{42189072-1CAB-FA4B-9FE7-DDD5F39A0973}" type="pres">
      <dgm:prSet presAssocID="{1054D4E8-3267-4150-98AC-07DCE33F1EAD}" presName="linear" presStyleCnt="0">
        <dgm:presLayoutVars>
          <dgm:animLvl val="lvl"/>
          <dgm:resizeHandles val="exact"/>
        </dgm:presLayoutVars>
      </dgm:prSet>
      <dgm:spPr/>
    </dgm:pt>
    <dgm:pt modelId="{81202F94-FEAB-BA42-8E92-A02FB31FA829}" type="pres">
      <dgm:prSet presAssocID="{ABC76375-8A50-42D9-B3EB-1D6EA14AD5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F134E1-7419-5441-9DDD-0057D056F1A3}" type="pres">
      <dgm:prSet presAssocID="{68B52E0C-4A41-457C-9651-E23ED6CE37DE}" presName="spacer" presStyleCnt="0"/>
      <dgm:spPr/>
    </dgm:pt>
    <dgm:pt modelId="{AA4AF806-0AB5-774F-B529-7A3B99C19187}" type="pres">
      <dgm:prSet presAssocID="{2991CB30-315F-4257-838C-C4417E196A2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DF6DD6-B779-6E43-AE9F-1583A34DA057}" type="pres">
      <dgm:prSet presAssocID="{4B69EBB2-31BD-4564-88C2-82313A331CE8}" presName="spacer" presStyleCnt="0"/>
      <dgm:spPr/>
    </dgm:pt>
    <dgm:pt modelId="{9C94A64A-6797-FD4F-BA79-7AB95050A82A}" type="pres">
      <dgm:prSet presAssocID="{5DBF4376-E48A-4D49-8B4C-A5B318CDB0C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2CC9C89-9EE5-F84F-9D9F-27B8E23638F1}" type="pres">
      <dgm:prSet presAssocID="{524E5577-85FC-4828-AC0A-41EE50CEA1B7}" presName="spacer" presStyleCnt="0"/>
      <dgm:spPr/>
    </dgm:pt>
    <dgm:pt modelId="{9C4F339F-1DD6-6941-8CA5-EFD4D4AAAAF6}" type="pres">
      <dgm:prSet presAssocID="{878B0B40-2776-4417-A07C-52E7962D68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91A1B2D-C06F-1D42-9298-0C3E5A473C3B}" type="pres">
      <dgm:prSet presAssocID="{0A59B815-FE1B-40B3-A1CE-3B0C745C7699}" presName="spacer" presStyleCnt="0"/>
      <dgm:spPr/>
    </dgm:pt>
    <dgm:pt modelId="{3887F91B-42B0-824A-BD26-7747F638856C}" type="pres">
      <dgm:prSet presAssocID="{133DF376-3F1C-4EFC-9DE5-3A411AF10EE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D8FF0E7-99E7-F747-A15B-FA321DCB0A97}" type="pres">
      <dgm:prSet presAssocID="{6B9C5FFE-3158-4840-B4D1-09822E7AF56A}" presName="spacer" presStyleCnt="0"/>
      <dgm:spPr/>
    </dgm:pt>
    <dgm:pt modelId="{36D9A9AC-1AB9-B34B-BA7A-9E08B4D971F5}" type="pres">
      <dgm:prSet presAssocID="{6A2C3FDA-D53F-4608-8F1E-A0F4683E37F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042F603-E320-D249-8354-689271996AAD}" type="presOf" srcId="{133DF376-3F1C-4EFC-9DE5-3A411AF10EE0}" destId="{3887F91B-42B0-824A-BD26-7747F638856C}" srcOrd="0" destOrd="0" presId="urn:microsoft.com/office/officeart/2005/8/layout/vList2"/>
    <dgm:cxn modelId="{F1497C29-9C80-7346-AA34-DE38AAB094D9}" type="presOf" srcId="{ABC76375-8A50-42D9-B3EB-1D6EA14AD5E7}" destId="{81202F94-FEAB-BA42-8E92-A02FB31FA829}" srcOrd="0" destOrd="0" presId="urn:microsoft.com/office/officeart/2005/8/layout/vList2"/>
    <dgm:cxn modelId="{6A3BE238-2EDF-1440-88C8-705E344903A0}" type="presOf" srcId="{1054D4E8-3267-4150-98AC-07DCE33F1EAD}" destId="{42189072-1CAB-FA4B-9FE7-DDD5F39A0973}" srcOrd="0" destOrd="0" presId="urn:microsoft.com/office/officeart/2005/8/layout/vList2"/>
    <dgm:cxn modelId="{D480EC47-1500-4A18-926E-AC7D45B9E782}" srcId="{1054D4E8-3267-4150-98AC-07DCE33F1EAD}" destId="{133DF376-3F1C-4EFC-9DE5-3A411AF10EE0}" srcOrd="4" destOrd="0" parTransId="{D8C09BBF-D66E-43BA-AFBD-62E90FCF1307}" sibTransId="{6B9C5FFE-3158-4840-B4D1-09822E7AF56A}"/>
    <dgm:cxn modelId="{9112484E-8E7C-4EF4-9BE3-6E801AA47FD4}" srcId="{1054D4E8-3267-4150-98AC-07DCE33F1EAD}" destId="{ABC76375-8A50-42D9-B3EB-1D6EA14AD5E7}" srcOrd="0" destOrd="0" parTransId="{C1FDC353-5D60-4551-9D49-43285AB53CAB}" sibTransId="{68B52E0C-4A41-457C-9651-E23ED6CE37DE}"/>
    <dgm:cxn modelId="{449AB15C-2ADB-894F-91AF-BAE9C29E1CA5}" type="presOf" srcId="{878B0B40-2776-4417-A07C-52E7962D6806}" destId="{9C4F339F-1DD6-6941-8CA5-EFD4D4AAAAF6}" srcOrd="0" destOrd="0" presId="urn:microsoft.com/office/officeart/2005/8/layout/vList2"/>
    <dgm:cxn modelId="{CEE89A79-3ADD-074D-8BEC-8B68B6A5709F}" type="presOf" srcId="{5DBF4376-E48A-4D49-8B4C-A5B318CDB0C8}" destId="{9C94A64A-6797-FD4F-BA79-7AB95050A82A}" srcOrd="0" destOrd="0" presId="urn:microsoft.com/office/officeart/2005/8/layout/vList2"/>
    <dgm:cxn modelId="{A2086481-F000-4EDB-AB6D-AFEF9DB8AF34}" srcId="{1054D4E8-3267-4150-98AC-07DCE33F1EAD}" destId="{878B0B40-2776-4417-A07C-52E7962D6806}" srcOrd="3" destOrd="0" parTransId="{462D79A7-028C-40CF-BB9C-402255EEC960}" sibTransId="{0A59B815-FE1B-40B3-A1CE-3B0C745C7699}"/>
    <dgm:cxn modelId="{46D3D1A8-52EC-4847-88AF-AE96A162604B}" srcId="{1054D4E8-3267-4150-98AC-07DCE33F1EAD}" destId="{5DBF4376-E48A-4D49-8B4C-A5B318CDB0C8}" srcOrd="2" destOrd="0" parTransId="{753BC457-833F-4D0A-B3D1-7D28A067CF18}" sibTransId="{524E5577-85FC-4828-AC0A-41EE50CEA1B7}"/>
    <dgm:cxn modelId="{11A0C7CF-0256-0040-962F-6DCF40865872}" type="presOf" srcId="{2991CB30-315F-4257-838C-C4417E196A22}" destId="{AA4AF806-0AB5-774F-B529-7A3B99C19187}" srcOrd="0" destOrd="0" presId="urn:microsoft.com/office/officeart/2005/8/layout/vList2"/>
    <dgm:cxn modelId="{C43890E1-A109-F844-B8DF-17D8238E08B0}" type="presOf" srcId="{6A2C3FDA-D53F-4608-8F1E-A0F4683E37F5}" destId="{36D9A9AC-1AB9-B34B-BA7A-9E08B4D971F5}" srcOrd="0" destOrd="0" presId="urn:microsoft.com/office/officeart/2005/8/layout/vList2"/>
    <dgm:cxn modelId="{1DE50AE3-1672-44ED-9EB7-96EFB55CF534}" srcId="{1054D4E8-3267-4150-98AC-07DCE33F1EAD}" destId="{6A2C3FDA-D53F-4608-8F1E-A0F4683E37F5}" srcOrd="5" destOrd="0" parTransId="{4CD39235-FEC0-44C5-9DAB-B6340450D58E}" sibTransId="{21DCC561-F42E-40E7-BD78-B57A2A8889B2}"/>
    <dgm:cxn modelId="{3481A5F1-A7D2-4003-AF18-84FE4CB3CA20}" srcId="{1054D4E8-3267-4150-98AC-07DCE33F1EAD}" destId="{2991CB30-315F-4257-838C-C4417E196A22}" srcOrd="1" destOrd="0" parTransId="{A5E3CF0F-CD86-4A64-8E43-7574734CCD62}" sibTransId="{4B69EBB2-31BD-4564-88C2-82313A331CE8}"/>
    <dgm:cxn modelId="{28EB8972-B3A3-5B45-961A-B107D07CB16B}" type="presParOf" srcId="{42189072-1CAB-FA4B-9FE7-DDD5F39A0973}" destId="{81202F94-FEAB-BA42-8E92-A02FB31FA829}" srcOrd="0" destOrd="0" presId="urn:microsoft.com/office/officeart/2005/8/layout/vList2"/>
    <dgm:cxn modelId="{B1377080-DE3C-1045-A23F-BE240BB4B0AF}" type="presParOf" srcId="{42189072-1CAB-FA4B-9FE7-DDD5F39A0973}" destId="{A1F134E1-7419-5441-9DDD-0057D056F1A3}" srcOrd="1" destOrd="0" presId="urn:microsoft.com/office/officeart/2005/8/layout/vList2"/>
    <dgm:cxn modelId="{4725E030-F91D-8540-9667-3B31D359C4EC}" type="presParOf" srcId="{42189072-1CAB-FA4B-9FE7-DDD5F39A0973}" destId="{AA4AF806-0AB5-774F-B529-7A3B99C19187}" srcOrd="2" destOrd="0" presId="urn:microsoft.com/office/officeart/2005/8/layout/vList2"/>
    <dgm:cxn modelId="{CB8FA01A-A63F-0245-9C0F-08F26EBE9A10}" type="presParOf" srcId="{42189072-1CAB-FA4B-9FE7-DDD5F39A0973}" destId="{9ADF6DD6-B779-6E43-AE9F-1583A34DA057}" srcOrd="3" destOrd="0" presId="urn:microsoft.com/office/officeart/2005/8/layout/vList2"/>
    <dgm:cxn modelId="{5858774B-1839-9348-A5AB-2DEAB540F2CE}" type="presParOf" srcId="{42189072-1CAB-FA4B-9FE7-DDD5F39A0973}" destId="{9C94A64A-6797-FD4F-BA79-7AB95050A82A}" srcOrd="4" destOrd="0" presId="urn:microsoft.com/office/officeart/2005/8/layout/vList2"/>
    <dgm:cxn modelId="{E503F88D-5F6D-2148-B412-428A7E9F01DC}" type="presParOf" srcId="{42189072-1CAB-FA4B-9FE7-DDD5F39A0973}" destId="{42CC9C89-9EE5-F84F-9D9F-27B8E23638F1}" srcOrd="5" destOrd="0" presId="urn:microsoft.com/office/officeart/2005/8/layout/vList2"/>
    <dgm:cxn modelId="{1C098784-41B5-E942-A212-C951A7FEFD63}" type="presParOf" srcId="{42189072-1CAB-FA4B-9FE7-DDD5F39A0973}" destId="{9C4F339F-1DD6-6941-8CA5-EFD4D4AAAAF6}" srcOrd="6" destOrd="0" presId="urn:microsoft.com/office/officeart/2005/8/layout/vList2"/>
    <dgm:cxn modelId="{32048DFF-8046-A949-ACF7-9843F0B2FED0}" type="presParOf" srcId="{42189072-1CAB-FA4B-9FE7-DDD5F39A0973}" destId="{A91A1B2D-C06F-1D42-9298-0C3E5A473C3B}" srcOrd="7" destOrd="0" presId="urn:microsoft.com/office/officeart/2005/8/layout/vList2"/>
    <dgm:cxn modelId="{49B5DF31-4840-6D42-A806-B9B86D86457D}" type="presParOf" srcId="{42189072-1CAB-FA4B-9FE7-DDD5F39A0973}" destId="{3887F91B-42B0-824A-BD26-7747F638856C}" srcOrd="8" destOrd="0" presId="urn:microsoft.com/office/officeart/2005/8/layout/vList2"/>
    <dgm:cxn modelId="{0E505B63-8975-7543-B734-890B43D48204}" type="presParOf" srcId="{42189072-1CAB-FA4B-9FE7-DDD5F39A0973}" destId="{9D8FF0E7-99E7-F747-A15B-FA321DCB0A97}" srcOrd="9" destOrd="0" presId="urn:microsoft.com/office/officeart/2005/8/layout/vList2"/>
    <dgm:cxn modelId="{87E3BC24-4CD1-3945-B931-0D5BFA5FB730}" type="presParOf" srcId="{42189072-1CAB-FA4B-9FE7-DDD5F39A0973}" destId="{36D9A9AC-1AB9-B34B-BA7A-9E08B4D971F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AD9A0-95C6-4B5A-A006-CE81F8A50A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02E6B1-BCB9-4273-A066-561139ECB724}">
      <dgm:prSet/>
      <dgm:spPr/>
      <dgm:t>
        <a:bodyPr/>
        <a:lstStyle/>
        <a:p>
          <a:r>
            <a:rPr lang="en-IN" b="1" i="0"/>
            <a:t>Process control:</a:t>
          </a:r>
          <a:r>
            <a:rPr lang="en-IN" b="0" i="0"/>
            <a:t> end, abort, create, terminate, allocate and free memory.</a:t>
          </a:r>
          <a:endParaRPr lang="en-US"/>
        </a:p>
      </dgm:t>
    </dgm:pt>
    <dgm:pt modelId="{180DD990-3553-436F-9666-D1C5A3270551}" type="parTrans" cxnId="{AAAC8403-8789-41CC-9279-CC97B8E4391F}">
      <dgm:prSet/>
      <dgm:spPr/>
      <dgm:t>
        <a:bodyPr/>
        <a:lstStyle/>
        <a:p>
          <a:endParaRPr lang="en-US"/>
        </a:p>
      </dgm:t>
    </dgm:pt>
    <dgm:pt modelId="{5E54C8C4-1F77-4B04-A738-7976C3DB18B7}" type="sibTrans" cxnId="{AAAC8403-8789-41CC-9279-CC97B8E4391F}">
      <dgm:prSet/>
      <dgm:spPr/>
      <dgm:t>
        <a:bodyPr/>
        <a:lstStyle/>
        <a:p>
          <a:endParaRPr lang="en-US"/>
        </a:p>
      </dgm:t>
    </dgm:pt>
    <dgm:pt modelId="{EA430EDC-72CE-44A6-B9BF-08366F387FF5}">
      <dgm:prSet/>
      <dgm:spPr/>
      <dgm:t>
        <a:bodyPr/>
        <a:lstStyle/>
        <a:p>
          <a:r>
            <a:rPr lang="en-IN" b="1" i="0"/>
            <a:t>File management:</a:t>
          </a:r>
          <a:r>
            <a:rPr lang="en-IN" b="0" i="0"/>
            <a:t> create, open, close, delete, read file etc.</a:t>
          </a:r>
          <a:endParaRPr lang="en-US"/>
        </a:p>
      </dgm:t>
    </dgm:pt>
    <dgm:pt modelId="{21A8702D-0639-4FAB-A6B6-0B3B28F645B0}" type="parTrans" cxnId="{0D652E1D-3965-4C5A-BA9C-6CA5A03D066B}">
      <dgm:prSet/>
      <dgm:spPr/>
      <dgm:t>
        <a:bodyPr/>
        <a:lstStyle/>
        <a:p>
          <a:endParaRPr lang="en-US"/>
        </a:p>
      </dgm:t>
    </dgm:pt>
    <dgm:pt modelId="{C335BF98-9EB3-4265-AEA2-16E7D4DC0F28}" type="sibTrans" cxnId="{0D652E1D-3965-4C5A-BA9C-6CA5A03D066B}">
      <dgm:prSet/>
      <dgm:spPr/>
      <dgm:t>
        <a:bodyPr/>
        <a:lstStyle/>
        <a:p>
          <a:endParaRPr lang="en-US"/>
        </a:p>
      </dgm:t>
    </dgm:pt>
    <dgm:pt modelId="{6F09A34D-4E20-4A26-8A17-C1BCB895DFC1}">
      <dgm:prSet/>
      <dgm:spPr/>
      <dgm:t>
        <a:bodyPr/>
        <a:lstStyle/>
        <a:p>
          <a:r>
            <a:rPr lang="en-IN" b="0" i="0"/>
            <a:t>Device management</a:t>
          </a:r>
          <a:endParaRPr lang="en-US"/>
        </a:p>
      </dgm:t>
    </dgm:pt>
    <dgm:pt modelId="{9040FE7D-8878-4FCD-92D6-E0795D3B330C}" type="parTrans" cxnId="{1186E262-F114-4AFA-9010-925C1141AD4F}">
      <dgm:prSet/>
      <dgm:spPr/>
      <dgm:t>
        <a:bodyPr/>
        <a:lstStyle/>
        <a:p>
          <a:endParaRPr lang="en-US"/>
        </a:p>
      </dgm:t>
    </dgm:pt>
    <dgm:pt modelId="{5EB34CE1-FD66-475D-826D-C0FEB5710708}" type="sibTrans" cxnId="{1186E262-F114-4AFA-9010-925C1141AD4F}">
      <dgm:prSet/>
      <dgm:spPr/>
      <dgm:t>
        <a:bodyPr/>
        <a:lstStyle/>
        <a:p>
          <a:endParaRPr lang="en-US"/>
        </a:p>
      </dgm:t>
    </dgm:pt>
    <dgm:pt modelId="{9FAC977F-8C47-4351-A355-5CC20E64C6B5}">
      <dgm:prSet/>
      <dgm:spPr/>
      <dgm:t>
        <a:bodyPr/>
        <a:lstStyle/>
        <a:p>
          <a:r>
            <a:rPr lang="en-IN" b="0" i="0"/>
            <a:t>Information maintenance</a:t>
          </a:r>
          <a:endParaRPr lang="en-US"/>
        </a:p>
      </dgm:t>
    </dgm:pt>
    <dgm:pt modelId="{006DA690-13CB-4F95-A59F-7F36FDCB233D}" type="parTrans" cxnId="{65BAACAE-1A4E-4A0F-8E94-2B9A72AD8431}">
      <dgm:prSet/>
      <dgm:spPr/>
      <dgm:t>
        <a:bodyPr/>
        <a:lstStyle/>
        <a:p>
          <a:endParaRPr lang="en-US"/>
        </a:p>
      </dgm:t>
    </dgm:pt>
    <dgm:pt modelId="{56F38CBA-23A1-4AD1-B50D-A375478A82C0}" type="sibTrans" cxnId="{65BAACAE-1A4E-4A0F-8E94-2B9A72AD8431}">
      <dgm:prSet/>
      <dgm:spPr/>
      <dgm:t>
        <a:bodyPr/>
        <a:lstStyle/>
        <a:p>
          <a:endParaRPr lang="en-US"/>
        </a:p>
      </dgm:t>
    </dgm:pt>
    <dgm:pt modelId="{3F7EF101-7B3C-47F3-B41E-1C0FA75ECD2A}">
      <dgm:prSet/>
      <dgm:spPr/>
      <dgm:t>
        <a:bodyPr/>
        <a:lstStyle/>
        <a:p>
          <a:r>
            <a:rPr lang="en-IN" b="0" i="0"/>
            <a:t>Communication</a:t>
          </a:r>
          <a:endParaRPr lang="en-US"/>
        </a:p>
      </dgm:t>
    </dgm:pt>
    <dgm:pt modelId="{838CE033-E689-4ED1-8326-EB6C591EE9F1}" type="parTrans" cxnId="{00511932-29EE-4BF9-B49E-F9B201A56954}">
      <dgm:prSet/>
      <dgm:spPr/>
      <dgm:t>
        <a:bodyPr/>
        <a:lstStyle/>
        <a:p>
          <a:endParaRPr lang="en-US"/>
        </a:p>
      </dgm:t>
    </dgm:pt>
    <dgm:pt modelId="{531EC849-E53F-4510-BF4D-0115B346186D}" type="sibTrans" cxnId="{00511932-29EE-4BF9-B49E-F9B201A56954}">
      <dgm:prSet/>
      <dgm:spPr/>
      <dgm:t>
        <a:bodyPr/>
        <a:lstStyle/>
        <a:p>
          <a:endParaRPr lang="en-US"/>
        </a:p>
      </dgm:t>
    </dgm:pt>
    <dgm:pt modelId="{99EEE6A5-7D74-314B-B802-FA73F88AE67F}" type="pres">
      <dgm:prSet presAssocID="{2CCAD9A0-95C6-4B5A-A006-CE81F8A50A42}" presName="linear" presStyleCnt="0">
        <dgm:presLayoutVars>
          <dgm:animLvl val="lvl"/>
          <dgm:resizeHandles val="exact"/>
        </dgm:presLayoutVars>
      </dgm:prSet>
      <dgm:spPr/>
    </dgm:pt>
    <dgm:pt modelId="{07017E11-446F-5149-A4B1-7AA9FF771D9B}" type="pres">
      <dgm:prSet presAssocID="{9D02E6B1-BCB9-4273-A066-561139ECB7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B62F07-F2DA-B64F-A461-677FF9210C93}" type="pres">
      <dgm:prSet presAssocID="{5E54C8C4-1F77-4B04-A738-7976C3DB18B7}" presName="spacer" presStyleCnt="0"/>
      <dgm:spPr/>
    </dgm:pt>
    <dgm:pt modelId="{CADD60D0-29BD-C649-BD68-8BF7412F8A91}" type="pres">
      <dgm:prSet presAssocID="{EA430EDC-72CE-44A6-B9BF-08366F387FF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264E39-4F9C-A44E-ABB5-F2707DE09E3F}" type="pres">
      <dgm:prSet presAssocID="{C335BF98-9EB3-4265-AEA2-16E7D4DC0F28}" presName="spacer" presStyleCnt="0"/>
      <dgm:spPr/>
    </dgm:pt>
    <dgm:pt modelId="{1FD3C569-44CB-8141-92DB-1998E8CA8856}" type="pres">
      <dgm:prSet presAssocID="{6F09A34D-4E20-4A26-8A17-C1BCB895DFC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AA80065-EABB-4C4A-94D5-83D9F918999B}" type="pres">
      <dgm:prSet presAssocID="{5EB34CE1-FD66-475D-826D-C0FEB5710708}" presName="spacer" presStyleCnt="0"/>
      <dgm:spPr/>
    </dgm:pt>
    <dgm:pt modelId="{369F8CAD-DB5E-0543-B20A-91DFBA3D5067}" type="pres">
      <dgm:prSet presAssocID="{9FAC977F-8C47-4351-A355-5CC20E64C6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9EABC5-5B9E-B843-9D52-EB59C139C62A}" type="pres">
      <dgm:prSet presAssocID="{56F38CBA-23A1-4AD1-B50D-A375478A82C0}" presName="spacer" presStyleCnt="0"/>
      <dgm:spPr/>
    </dgm:pt>
    <dgm:pt modelId="{9DF0C81E-8391-CE4E-B014-E5A433C75667}" type="pres">
      <dgm:prSet presAssocID="{3F7EF101-7B3C-47F3-B41E-1C0FA75ECD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AC8403-8789-41CC-9279-CC97B8E4391F}" srcId="{2CCAD9A0-95C6-4B5A-A006-CE81F8A50A42}" destId="{9D02E6B1-BCB9-4273-A066-561139ECB724}" srcOrd="0" destOrd="0" parTransId="{180DD990-3553-436F-9666-D1C5A3270551}" sibTransId="{5E54C8C4-1F77-4B04-A738-7976C3DB18B7}"/>
    <dgm:cxn modelId="{B79B480E-C0E7-FC42-BC1D-3A59F6C454DF}" type="presOf" srcId="{9D02E6B1-BCB9-4273-A066-561139ECB724}" destId="{07017E11-446F-5149-A4B1-7AA9FF771D9B}" srcOrd="0" destOrd="0" presId="urn:microsoft.com/office/officeart/2005/8/layout/vList2"/>
    <dgm:cxn modelId="{0D652E1D-3965-4C5A-BA9C-6CA5A03D066B}" srcId="{2CCAD9A0-95C6-4B5A-A006-CE81F8A50A42}" destId="{EA430EDC-72CE-44A6-B9BF-08366F387FF5}" srcOrd="1" destOrd="0" parTransId="{21A8702D-0639-4FAB-A6B6-0B3B28F645B0}" sibTransId="{C335BF98-9EB3-4265-AEA2-16E7D4DC0F28}"/>
    <dgm:cxn modelId="{00511932-29EE-4BF9-B49E-F9B201A56954}" srcId="{2CCAD9A0-95C6-4B5A-A006-CE81F8A50A42}" destId="{3F7EF101-7B3C-47F3-B41E-1C0FA75ECD2A}" srcOrd="4" destOrd="0" parTransId="{838CE033-E689-4ED1-8326-EB6C591EE9F1}" sibTransId="{531EC849-E53F-4510-BF4D-0115B346186D}"/>
    <dgm:cxn modelId="{AF84DA41-EAE0-9143-84B1-E66F47F24C06}" type="presOf" srcId="{6F09A34D-4E20-4A26-8A17-C1BCB895DFC1}" destId="{1FD3C569-44CB-8141-92DB-1998E8CA8856}" srcOrd="0" destOrd="0" presId="urn:microsoft.com/office/officeart/2005/8/layout/vList2"/>
    <dgm:cxn modelId="{1186E262-F114-4AFA-9010-925C1141AD4F}" srcId="{2CCAD9A0-95C6-4B5A-A006-CE81F8A50A42}" destId="{6F09A34D-4E20-4A26-8A17-C1BCB895DFC1}" srcOrd="2" destOrd="0" parTransId="{9040FE7D-8878-4FCD-92D6-E0795D3B330C}" sibTransId="{5EB34CE1-FD66-475D-826D-C0FEB5710708}"/>
    <dgm:cxn modelId="{D3806474-24D0-3D40-91EA-9F4DFC8690FA}" type="presOf" srcId="{EA430EDC-72CE-44A6-B9BF-08366F387FF5}" destId="{CADD60D0-29BD-C649-BD68-8BF7412F8A91}" srcOrd="0" destOrd="0" presId="urn:microsoft.com/office/officeart/2005/8/layout/vList2"/>
    <dgm:cxn modelId="{65BAACAE-1A4E-4A0F-8E94-2B9A72AD8431}" srcId="{2CCAD9A0-95C6-4B5A-A006-CE81F8A50A42}" destId="{9FAC977F-8C47-4351-A355-5CC20E64C6B5}" srcOrd="3" destOrd="0" parTransId="{006DA690-13CB-4F95-A59F-7F36FDCB233D}" sibTransId="{56F38CBA-23A1-4AD1-B50D-A375478A82C0}"/>
    <dgm:cxn modelId="{D70467E8-60D8-554D-AF4B-74D7BD4B913B}" type="presOf" srcId="{9FAC977F-8C47-4351-A355-5CC20E64C6B5}" destId="{369F8CAD-DB5E-0543-B20A-91DFBA3D5067}" srcOrd="0" destOrd="0" presId="urn:microsoft.com/office/officeart/2005/8/layout/vList2"/>
    <dgm:cxn modelId="{DEC16AFB-DF23-3C4C-B3AB-11D155E14331}" type="presOf" srcId="{2CCAD9A0-95C6-4B5A-A006-CE81F8A50A42}" destId="{99EEE6A5-7D74-314B-B802-FA73F88AE67F}" srcOrd="0" destOrd="0" presId="urn:microsoft.com/office/officeart/2005/8/layout/vList2"/>
    <dgm:cxn modelId="{042694FC-5B99-AB41-A129-11F6D1C4E5B4}" type="presOf" srcId="{3F7EF101-7B3C-47F3-B41E-1C0FA75ECD2A}" destId="{9DF0C81E-8391-CE4E-B014-E5A433C75667}" srcOrd="0" destOrd="0" presId="urn:microsoft.com/office/officeart/2005/8/layout/vList2"/>
    <dgm:cxn modelId="{E4B55F71-C324-6E4E-AE8B-47C4DB2B5E11}" type="presParOf" srcId="{99EEE6A5-7D74-314B-B802-FA73F88AE67F}" destId="{07017E11-446F-5149-A4B1-7AA9FF771D9B}" srcOrd="0" destOrd="0" presId="urn:microsoft.com/office/officeart/2005/8/layout/vList2"/>
    <dgm:cxn modelId="{C8F13DB7-4E49-F146-B70A-574D187A7EC1}" type="presParOf" srcId="{99EEE6A5-7D74-314B-B802-FA73F88AE67F}" destId="{93B62F07-F2DA-B64F-A461-677FF9210C93}" srcOrd="1" destOrd="0" presId="urn:microsoft.com/office/officeart/2005/8/layout/vList2"/>
    <dgm:cxn modelId="{C79E4F26-C54E-D643-A449-998228DBB0AD}" type="presParOf" srcId="{99EEE6A5-7D74-314B-B802-FA73F88AE67F}" destId="{CADD60D0-29BD-C649-BD68-8BF7412F8A91}" srcOrd="2" destOrd="0" presId="urn:microsoft.com/office/officeart/2005/8/layout/vList2"/>
    <dgm:cxn modelId="{7563977D-C49A-6C4E-992B-B8A28B7DE799}" type="presParOf" srcId="{99EEE6A5-7D74-314B-B802-FA73F88AE67F}" destId="{89264E39-4F9C-A44E-ABB5-F2707DE09E3F}" srcOrd="3" destOrd="0" presId="urn:microsoft.com/office/officeart/2005/8/layout/vList2"/>
    <dgm:cxn modelId="{1746B1C1-88B2-BE41-AEDB-C45A835981DC}" type="presParOf" srcId="{99EEE6A5-7D74-314B-B802-FA73F88AE67F}" destId="{1FD3C569-44CB-8141-92DB-1998E8CA8856}" srcOrd="4" destOrd="0" presId="urn:microsoft.com/office/officeart/2005/8/layout/vList2"/>
    <dgm:cxn modelId="{FB375112-1EED-4741-9F97-FFDDB2A52FE0}" type="presParOf" srcId="{99EEE6A5-7D74-314B-B802-FA73F88AE67F}" destId="{AAA80065-EABB-4C4A-94D5-83D9F918999B}" srcOrd="5" destOrd="0" presId="urn:microsoft.com/office/officeart/2005/8/layout/vList2"/>
    <dgm:cxn modelId="{C44E78DB-D8EA-9B4C-B33B-918FBEC7EEAA}" type="presParOf" srcId="{99EEE6A5-7D74-314B-B802-FA73F88AE67F}" destId="{369F8CAD-DB5E-0543-B20A-91DFBA3D5067}" srcOrd="6" destOrd="0" presId="urn:microsoft.com/office/officeart/2005/8/layout/vList2"/>
    <dgm:cxn modelId="{261A7C86-AECE-C444-A7B2-739109861E84}" type="presParOf" srcId="{99EEE6A5-7D74-314B-B802-FA73F88AE67F}" destId="{119EABC5-5B9E-B843-9D52-EB59C139C62A}" srcOrd="7" destOrd="0" presId="urn:microsoft.com/office/officeart/2005/8/layout/vList2"/>
    <dgm:cxn modelId="{33BD1E29-9DE2-BD4B-9B6C-722EEBC4FE66}" type="presParOf" srcId="{99EEE6A5-7D74-314B-B802-FA73F88AE67F}" destId="{9DF0C81E-8391-CE4E-B014-E5A433C756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A4F3-D975-D041-8381-3FC190E5D483}">
      <dsp:nvSpPr>
        <dsp:cNvPr id="0" name=""/>
        <dsp:cNvSpPr/>
      </dsp:nvSpPr>
      <dsp:spPr>
        <a:xfrm>
          <a:off x="0" y="54936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</a:t>
          </a:r>
          <a:r>
            <a:rPr lang="en-IN" sz="2600" b="0" i="0" kern="1200"/>
            <a:t> </a:t>
          </a:r>
          <a:r>
            <a:rPr lang="en-IN" sz="2600" b="1" i="0" kern="1200"/>
            <a:t>system call</a:t>
          </a:r>
          <a:r>
            <a:rPr lang="en-IN" sz="2600" b="0" i="0" kern="1200"/>
            <a:t> is the programmatic way in which a computer program requests a service from the kernel of the operating system it is executed on.</a:t>
          </a:r>
          <a:endParaRPr lang="en-US" sz="2600" kern="1200"/>
        </a:p>
      </dsp:txBody>
      <dsp:txXfrm>
        <a:off x="50489" y="599858"/>
        <a:ext cx="10414622" cy="933302"/>
      </dsp:txXfrm>
    </dsp:sp>
    <dsp:sp modelId="{1C85B979-AD75-1F43-BF3C-79376524FBDE}">
      <dsp:nvSpPr>
        <dsp:cNvPr id="0" name=""/>
        <dsp:cNvSpPr/>
      </dsp:nvSpPr>
      <dsp:spPr>
        <a:xfrm>
          <a:off x="0" y="165852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System call is a way for programs to </a:t>
          </a:r>
          <a:r>
            <a:rPr lang="en-IN" sz="2600" b="1" i="0" kern="1200"/>
            <a:t>interact with the operating    system</a:t>
          </a:r>
          <a:r>
            <a:rPr lang="en-IN" sz="2600" b="0" i="0" kern="1200"/>
            <a:t>.</a:t>
          </a:r>
          <a:endParaRPr lang="en-US" sz="2600" kern="1200"/>
        </a:p>
      </dsp:txBody>
      <dsp:txXfrm>
        <a:off x="50489" y="1709018"/>
        <a:ext cx="10414622" cy="933302"/>
      </dsp:txXfrm>
    </dsp:sp>
    <dsp:sp modelId="{92C33231-02D4-594F-9FD3-1082FC112898}">
      <dsp:nvSpPr>
        <dsp:cNvPr id="0" name=""/>
        <dsp:cNvSpPr/>
      </dsp:nvSpPr>
      <dsp:spPr>
        <a:xfrm>
          <a:off x="0" y="276768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System calls are the only entry points into the kernel system. All programs needing resources must use system calls.</a:t>
          </a:r>
          <a:endParaRPr lang="en-US" sz="2600" kern="1200"/>
        </a:p>
      </dsp:txBody>
      <dsp:txXfrm>
        <a:off x="50489" y="2818178"/>
        <a:ext cx="10414622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2F94-FEAB-BA42-8E92-A02FB31FA829}">
      <dsp:nvSpPr>
        <dsp:cNvPr id="0" name=""/>
        <dsp:cNvSpPr/>
      </dsp:nvSpPr>
      <dsp:spPr>
        <a:xfrm>
          <a:off x="0" y="827240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Process creation and management</a:t>
          </a:r>
          <a:endParaRPr lang="en-US" sz="2400" kern="1200"/>
        </a:p>
      </dsp:txBody>
      <dsp:txXfrm>
        <a:off x="28100" y="855340"/>
        <a:ext cx="6610633" cy="519439"/>
      </dsp:txXfrm>
    </dsp:sp>
    <dsp:sp modelId="{AA4AF806-0AB5-774F-B529-7A3B99C19187}">
      <dsp:nvSpPr>
        <dsp:cNvPr id="0" name=""/>
        <dsp:cNvSpPr/>
      </dsp:nvSpPr>
      <dsp:spPr>
        <a:xfrm>
          <a:off x="0" y="1472000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Main memory management</a:t>
          </a:r>
          <a:endParaRPr lang="en-US" sz="2400" kern="1200"/>
        </a:p>
      </dsp:txBody>
      <dsp:txXfrm>
        <a:off x="28100" y="1500100"/>
        <a:ext cx="6610633" cy="519439"/>
      </dsp:txXfrm>
    </dsp:sp>
    <dsp:sp modelId="{9C94A64A-6797-FD4F-BA79-7AB95050A82A}">
      <dsp:nvSpPr>
        <dsp:cNvPr id="0" name=""/>
        <dsp:cNvSpPr/>
      </dsp:nvSpPr>
      <dsp:spPr>
        <a:xfrm>
          <a:off x="0" y="2116760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File Access, Directory and File system management</a:t>
          </a:r>
          <a:endParaRPr lang="en-US" sz="2400" kern="1200"/>
        </a:p>
      </dsp:txBody>
      <dsp:txXfrm>
        <a:off x="28100" y="2144860"/>
        <a:ext cx="6610633" cy="519439"/>
      </dsp:txXfrm>
    </dsp:sp>
    <dsp:sp modelId="{9C4F339F-1DD6-6941-8CA5-EFD4D4AAAAF6}">
      <dsp:nvSpPr>
        <dsp:cNvPr id="0" name=""/>
        <dsp:cNvSpPr/>
      </dsp:nvSpPr>
      <dsp:spPr>
        <a:xfrm>
          <a:off x="0" y="2761519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Device handling(I/O)</a:t>
          </a:r>
          <a:endParaRPr lang="en-US" sz="2400" kern="1200"/>
        </a:p>
      </dsp:txBody>
      <dsp:txXfrm>
        <a:off x="28100" y="2789619"/>
        <a:ext cx="6610633" cy="519439"/>
      </dsp:txXfrm>
    </dsp:sp>
    <dsp:sp modelId="{3887F91B-42B0-824A-BD26-7747F638856C}">
      <dsp:nvSpPr>
        <dsp:cNvPr id="0" name=""/>
        <dsp:cNvSpPr/>
      </dsp:nvSpPr>
      <dsp:spPr>
        <a:xfrm>
          <a:off x="0" y="3406279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Protection</a:t>
          </a:r>
          <a:endParaRPr lang="en-US" sz="2400" kern="1200"/>
        </a:p>
      </dsp:txBody>
      <dsp:txXfrm>
        <a:off x="28100" y="3434379"/>
        <a:ext cx="6610633" cy="519439"/>
      </dsp:txXfrm>
    </dsp:sp>
    <dsp:sp modelId="{36D9A9AC-1AB9-B34B-BA7A-9E08B4D971F5}">
      <dsp:nvSpPr>
        <dsp:cNvPr id="0" name=""/>
        <dsp:cNvSpPr/>
      </dsp:nvSpPr>
      <dsp:spPr>
        <a:xfrm>
          <a:off x="0" y="4051039"/>
          <a:ext cx="6666833" cy="57563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Networking, etc.</a:t>
          </a:r>
          <a:endParaRPr lang="en-US" sz="2400" kern="1200"/>
        </a:p>
      </dsp:txBody>
      <dsp:txXfrm>
        <a:off x="28100" y="4079139"/>
        <a:ext cx="6610633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17E11-446F-5149-A4B1-7AA9FF771D9B}">
      <dsp:nvSpPr>
        <dsp:cNvPr id="0" name=""/>
        <dsp:cNvSpPr/>
      </dsp:nvSpPr>
      <dsp:spPr>
        <a:xfrm>
          <a:off x="0" y="27660"/>
          <a:ext cx="6492875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/>
            <a:t>Process control:</a:t>
          </a:r>
          <a:r>
            <a:rPr lang="en-IN" sz="2400" b="0" i="0" kern="1200"/>
            <a:t> end, abort, create, terminate, allocate and free memory.</a:t>
          </a:r>
          <a:endParaRPr lang="en-US" sz="2400" kern="1200"/>
        </a:p>
      </dsp:txBody>
      <dsp:txXfrm>
        <a:off x="46606" y="74266"/>
        <a:ext cx="6399663" cy="861507"/>
      </dsp:txXfrm>
    </dsp:sp>
    <dsp:sp modelId="{CADD60D0-29BD-C649-BD68-8BF7412F8A91}">
      <dsp:nvSpPr>
        <dsp:cNvPr id="0" name=""/>
        <dsp:cNvSpPr/>
      </dsp:nvSpPr>
      <dsp:spPr>
        <a:xfrm>
          <a:off x="0" y="1051500"/>
          <a:ext cx="6492875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/>
            <a:t>File management:</a:t>
          </a:r>
          <a:r>
            <a:rPr lang="en-IN" sz="2400" b="0" i="0" kern="1200"/>
            <a:t> create, open, close, delete, read file etc.</a:t>
          </a:r>
          <a:endParaRPr lang="en-US" sz="2400" kern="1200"/>
        </a:p>
      </dsp:txBody>
      <dsp:txXfrm>
        <a:off x="46606" y="1098106"/>
        <a:ext cx="6399663" cy="861507"/>
      </dsp:txXfrm>
    </dsp:sp>
    <dsp:sp modelId="{1FD3C569-44CB-8141-92DB-1998E8CA8856}">
      <dsp:nvSpPr>
        <dsp:cNvPr id="0" name=""/>
        <dsp:cNvSpPr/>
      </dsp:nvSpPr>
      <dsp:spPr>
        <a:xfrm>
          <a:off x="0" y="2075340"/>
          <a:ext cx="6492875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Device management</a:t>
          </a:r>
          <a:endParaRPr lang="en-US" sz="2400" kern="1200"/>
        </a:p>
      </dsp:txBody>
      <dsp:txXfrm>
        <a:off x="46606" y="2121946"/>
        <a:ext cx="6399663" cy="861507"/>
      </dsp:txXfrm>
    </dsp:sp>
    <dsp:sp modelId="{369F8CAD-DB5E-0543-B20A-91DFBA3D5067}">
      <dsp:nvSpPr>
        <dsp:cNvPr id="0" name=""/>
        <dsp:cNvSpPr/>
      </dsp:nvSpPr>
      <dsp:spPr>
        <a:xfrm>
          <a:off x="0" y="3099180"/>
          <a:ext cx="6492875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Information maintenance</a:t>
          </a:r>
          <a:endParaRPr lang="en-US" sz="2400" kern="1200"/>
        </a:p>
      </dsp:txBody>
      <dsp:txXfrm>
        <a:off x="46606" y="3145786"/>
        <a:ext cx="6399663" cy="861507"/>
      </dsp:txXfrm>
    </dsp:sp>
    <dsp:sp modelId="{9DF0C81E-8391-CE4E-B014-E5A433C75667}">
      <dsp:nvSpPr>
        <dsp:cNvPr id="0" name=""/>
        <dsp:cNvSpPr/>
      </dsp:nvSpPr>
      <dsp:spPr>
        <a:xfrm>
          <a:off x="0" y="4123020"/>
          <a:ext cx="6492875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Communication</a:t>
          </a:r>
          <a:endParaRPr lang="en-US" sz="2400" kern="1200"/>
        </a:p>
      </dsp:txBody>
      <dsp:txXfrm>
        <a:off x="46606" y="4169626"/>
        <a:ext cx="6399663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C1FD-FD42-284C-AF50-91EDF792A31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6688-C4B9-7F4E-AF45-75DB37EDD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5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799A-8670-CD45-A12A-02768CAA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C9967-9E53-6364-3A25-D261668B39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1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FDFE2-0DA4-C949-9413-4A64A832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i="0">
                <a:solidFill>
                  <a:srgbClr val="FFFFFF"/>
                </a:solidFill>
                <a:effectLst/>
                <a:latin typeface="Times" pitchFamily="2" charset="0"/>
              </a:rPr>
              <a:t>Services Provided by System Calls :</a:t>
            </a:r>
            <a:endParaRPr lang="en-US" sz="4000">
              <a:solidFill>
                <a:srgbClr val="FFFFFF"/>
              </a:solidFill>
              <a:latin typeface="Times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B51438-C0B6-36AF-3482-F09D6FCE9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051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14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169871-A57E-0D4A-822A-F1F06F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 i="0">
                <a:solidFill>
                  <a:srgbClr val="FFFFFF"/>
                </a:solidFill>
                <a:effectLst/>
                <a:latin typeface="Times" pitchFamily="2" charset="0"/>
              </a:rPr>
              <a:t>Types of System Calls </a:t>
            </a:r>
            <a:endParaRPr lang="en-US" sz="4000">
              <a:solidFill>
                <a:srgbClr val="FFFFFF"/>
              </a:solidFill>
              <a:latin typeface="Times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C9E39-864F-7974-5371-E6057131B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848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3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935BA-0B2B-114B-8D17-7E9CC884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Examples of Windows and Unix System Calls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4" name="Content Placeholder 3">
            <a:extLst>
              <a:ext uri="{FF2B5EF4-FFF2-40B4-BE49-F238E27FC236}">
                <a16:creationId xmlns:a16="http://schemas.microsoft.com/office/drawing/2014/main" id="{BF5244A8-B2A5-0949-8EFE-BC2BEEC6A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94361"/>
              </p:ext>
            </p:extLst>
          </p:nvPr>
        </p:nvGraphicFramePr>
        <p:xfrm>
          <a:off x="5167752" y="467208"/>
          <a:ext cx="5895102" cy="592358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252090">
                  <a:extLst>
                    <a:ext uri="{9D8B030D-6E8A-4147-A177-3AD203B41FA5}">
                      <a16:colId xmlns:a16="http://schemas.microsoft.com/office/drawing/2014/main" val="3987712900"/>
                    </a:ext>
                  </a:extLst>
                </a:gridCol>
                <a:gridCol w="2622501">
                  <a:extLst>
                    <a:ext uri="{9D8B030D-6E8A-4147-A177-3AD203B41FA5}">
                      <a16:colId xmlns:a16="http://schemas.microsoft.com/office/drawing/2014/main" val="2860408625"/>
                    </a:ext>
                  </a:extLst>
                </a:gridCol>
                <a:gridCol w="1020511">
                  <a:extLst>
                    <a:ext uri="{9D8B030D-6E8A-4147-A177-3AD203B41FA5}">
                      <a16:colId xmlns:a16="http://schemas.microsoft.com/office/drawing/2014/main" val="3232103503"/>
                    </a:ext>
                  </a:extLst>
                </a:gridCol>
              </a:tblGrid>
              <a:tr h="636171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IN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31" marR="95833" marT="90024" marB="9002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Windows</a:t>
                      </a:r>
                    </a:p>
                  </a:txBody>
                  <a:tcPr marL="117031" marR="95833" marT="90024" marB="900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Unix</a:t>
                      </a:r>
                    </a:p>
                  </a:txBody>
                  <a:tcPr marL="117031" marR="95833" marT="90024" marB="900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7605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Process Control</a:t>
                      </a:r>
                    </a:p>
                  </a:txBody>
                  <a:tcPr marL="117031" marR="99826" marT="90024" marB="9002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CreateProcess()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ExitProcess()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WaitForSingleObject()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fork()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exit()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wait()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55820"/>
                  </a:ext>
                </a:extLst>
              </a:tr>
              <a:tr h="105628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File Manipulation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CreateFile()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ReadFile()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WriteFile()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CloseHandle()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4356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Device Manipulation</a:t>
                      </a:r>
                    </a:p>
                  </a:txBody>
                  <a:tcPr marL="117031" marR="99826" marT="90024" marB="9002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SetConsoleMode()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ReadConsole()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WriteConsole()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ioctl()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write()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34263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Information Maintenance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GetCurrentProcessID()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SetTimer()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Sleep()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getpid()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alarm()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sleep()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12380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117031" marR="99826" marT="90024" marB="9002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CreatePipe()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CreateFileMapping()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MapViewOfFile()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pipe()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shmget()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mmap()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50888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Protection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SetFileSecurity()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InitlializeSecurityDescriptor()</a:t>
                      </a:r>
                      <a:b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SetSecurityDescriptorGroup()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chmod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b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umask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b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chown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</a:txBody>
                  <a:tcPr marL="117031" marR="99826" marT="90024" marB="9002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0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System Call</vt:lpstr>
      <vt:lpstr>Services Provided by System Calls :</vt:lpstr>
      <vt:lpstr>Types of System Calls </vt:lpstr>
      <vt:lpstr>Examples of Windows and Unix System Calls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</dc:title>
  <dc:creator>SAURABH KUMAR MISHRA</dc:creator>
  <cp:lastModifiedBy>SAURABH KUMAR MISHRA</cp:lastModifiedBy>
  <cp:revision>1</cp:revision>
  <dcterms:created xsi:type="dcterms:W3CDTF">2022-09-05T11:16:47Z</dcterms:created>
  <dcterms:modified xsi:type="dcterms:W3CDTF">2022-09-05T11:17:42Z</dcterms:modified>
</cp:coreProperties>
</file>