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21"/>
  </p:normalViewPr>
  <p:slideViewPr>
    <p:cSldViewPr snapToGrid="0" snapToObjects="1">
      <p:cViewPr varScale="1">
        <p:scale>
          <a:sx n="90" d="100"/>
          <a:sy n="90" d="100"/>
        </p:scale>
        <p:origin x="232" y="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3BAB9-B488-5849-95DD-3409E2E2FAA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ABC9158-E6CC-A244-90CC-B61C2A4308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B78B5DD-68A0-2A4F-9714-A0006465279C}"/>
              </a:ext>
            </a:extLst>
          </p:cNvPr>
          <p:cNvSpPr>
            <a:spLocks noGrp="1"/>
          </p:cNvSpPr>
          <p:nvPr>
            <p:ph type="dt" sz="half" idx="10"/>
          </p:nvPr>
        </p:nvSpPr>
        <p:spPr/>
        <p:txBody>
          <a:bodyPr/>
          <a:lstStyle/>
          <a:p>
            <a:fld id="{2064537A-0436-E146-8781-3A346EA446B2}" type="datetimeFigureOut">
              <a:rPr lang="en-US" smtClean="0"/>
              <a:t>9/6/22</a:t>
            </a:fld>
            <a:endParaRPr lang="en-US"/>
          </a:p>
        </p:txBody>
      </p:sp>
      <p:sp>
        <p:nvSpPr>
          <p:cNvPr id="5" name="Footer Placeholder 4">
            <a:extLst>
              <a:ext uri="{FF2B5EF4-FFF2-40B4-BE49-F238E27FC236}">
                <a16:creationId xmlns:a16="http://schemas.microsoft.com/office/drawing/2014/main" id="{F7F2FA76-83B0-934F-96AA-1EA9308117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521C95-E62C-1D4E-A18A-B8BD85E10E52}"/>
              </a:ext>
            </a:extLst>
          </p:cNvPr>
          <p:cNvSpPr>
            <a:spLocks noGrp="1"/>
          </p:cNvSpPr>
          <p:nvPr>
            <p:ph type="sldNum" sz="quarter" idx="12"/>
          </p:nvPr>
        </p:nvSpPr>
        <p:spPr/>
        <p:txBody>
          <a:bodyPr/>
          <a:lstStyle/>
          <a:p>
            <a:fld id="{23821F47-5EAC-A846-8B4C-F797CF0DD346}" type="slidenum">
              <a:rPr lang="en-US" smtClean="0"/>
              <a:t>‹#›</a:t>
            </a:fld>
            <a:endParaRPr lang="en-US"/>
          </a:p>
        </p:txBody>
      </p:sp>
    </p:spTree>
    <p:extLst>
      <p:ext uri="{BB962C8B-B14F-4D97-AF65-F5344CB8AC3E}">
        <p14:creationId xmlns:p14="http://schemas.microsoft.com/office/powerpoint/2010/main" val="488246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C2C36-6EC1-FD40-A0F6-B0188259685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4C734BC-F93B-6046-81F1-16D8DD7A6FB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935B680-FFE8-3E47-B9B6-B53C35BD5931}"/>
              </a:ext>
            </a:extLst>
          </p:cNvPr>
          <p:cNvSpPr>
            <a:spLocks noGrp="1"/>
          </p:cNvSpPr>
          <p:nvPr>
            <p:ph type="dt" sz="half" idx="10"/>
          </p:nvPr>
        </p:nvSpPr>
        <p:spPr/>
        <p:txBody>
          <a:bodyPr/>
          <a:lstStyle/>
          <a:p>
            <a:fld id="{2064537A-0436-E146-8781-3A346EA446B2}" type="datetimeFigureOut">
              <a:rPr lang="en-US" smtClean="0"/>
              <a:t>9/6/22</a:t>
            </a:fld>
            <a:endParaRPr lang="en-US"/>
          </a:p>
        </p:txBody>
      </p:sp>
      <p:sp>
        <p:nvSpPr>
          <p:cNvPr id="5" name="Footer Placeholder 4">
            <a:extLst>
              <a:ext uri="{FF2B5EF4-FFF2-40B4-BE49-F238E27FC236}">
                <a16:creationId xmlns:a16="http://schemas.microsoft.com/office/drawing/2014/main" id="{E6B2A6A4-FB74-664E-A750-8F0C27AD13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DE336-39A4-DF40-BC5C-F902D00683E5}"/>
              </a:ext>
            </a:extLst>
          </p:cNvPr>
          <p:cNvSpPr>
            <a:spLocks noGrp="1"/>
          </p:cNvSpPr>
          <p:nvPr>
            <p:ph type="sldNum" sz="quarter" idx="12"/>
          </p:nvPr>
        </p:nvSpPr>
        <p:spPr/>
        <p:txBody>
          <a:bodyPr/>
          <a:lstStyle/>
          <a:p>
            <a:fld id="{23821F47-5EAC-A846-8B4C-F797CF0DD346}" type="slidenum">
              <a:rPr lang="en-US" smtClean="0"/>
              <a:t>‹#›</a:t>
            </a:fld>
            <a:endParaRPr lang="en-US"/>
          </a:p>
        </p:txBody>
      </p:sp>
    </p:spTree>
    <p:extLst>
      <p:ext uri="{BB962C8B-B14F-4D97-AF65-F5344CB8AC3E}">
        <p14:creationId xmlns:p14="http://schemas.microsoft.com/office/powerpoint/2010/main" val="3166477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902EFB-5DDC-DC47-914C-0647BFD0E68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975136C-C32C-1D46-A4EA-526E530C4EC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0E76DFF-D444-FE41-BEB7-FE0591BBA20A}"/>
              </a:ext>
            </a:extLst>
          </p:cNvPr>
          <p:cNvSpPr>
            <a:spLocks noGrp="1"/>
          </p:cNvSpPr>
          <p:nvPr>
            <p:ph type="dt" sz="half" idx="10"/>
          </p:nvPr>
        </p:nvSpPr>
        <p:spPr/>
        <p:txBody>
          <a:bodyPr/>
          <a:lstStyle/>
          <a:p>
            <a:fld id="{2064537A-0436-E146-8781-3A346EA446B2}" type="datetimeFigureOut">
              <a:rPr lang="en-US" smtClean="0"/>
              <a:t>9/6/22</a:t>
            </a:fld>
            <a:endParaRPr lang="en-US"/>
          </a:p>
        </p:txBody>
      </p:sp>
      <p:sp>
        <p:nvSpPr>
          <p:cNvPr id="5" name="Footer Placeholder 4">
            <a:extLst>
              <a:ext uri="{FF2B5EF4-FFF2-40B4-BE49-F238E27FC236}">
                <a16:creationId xmlns:a16="http://schemas.microsoft.com/office/drawing/2014/main" id="{6F906AF4-3F20-7D42-8DDD-B186B95DCA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3DE13-0127-324F-A666-F13C088793C6}"/>
              </a:ext>
            </a:extLst>
          </p:cNvPr>
          <p:cNvSpPr>
            <a:spLocks noGrp="1"/>
          </p:cNvSpPr>
          <p:nvPr>
            <p:ph type="sldNum" sz="quarter" idx="12"/>
          </p:nvPr>
        </p:nvSpPr>
        <p:spPr/>
        <p:txBody>
          <a:bodyPr/>
          <a:lstStyle/>
          <a:p>
            <a:fld id="{23821F47-5EAC-A846-8B4C-F797CF0DD346}" type="slidenum">
              <a:rPr lang="en-US" smtClean="0"/>
              <a:t>‹#›</a:t>
            </a:fld>
            <a:endParaRPr lang="en-US"/>
          </a:p>
        </p:txBody>
      </p:sp>
    </p:spTree>
    <p:extLst>
      <p:ext uri="{BB962C8B-B14F-4D97-AF65-F5344CB8AC3E}">
        <p14:creationId xmlns:p14="http://schemas.microsoft.com/office/powerpoint/2010/main" val="3604844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3A9A7-3C56-2248-A681-0A12FCE7BFC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3719EF9-50E6-544B-A2D7-B57E80544F1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287D462-09F4-994E-8808-DA469D9F557E}"/>
              </a:ext>
            </a:extLst>
          </p:cNvPr>
          <p:cNvSpPr>
            <a:spLocks noGrp="1"/>
          </p:cNvSpPr>
          <p:nvPr>
            <p:ph type="dt" sz="half" idx="10"/>
          </p:nvPr>
        </p:nvSpPr>
        <p:spPr/>
        <p:txBody>
          <a:bodyPr/>
          <a:lstStyle/>
          <a:p>
            <a:fld id="{2064537A-0436-E146-8781-3A346EA446B2}" type="datetimeFigureOut">
              <a:rPr lang="en-US" smtClean="0"/>
              <a:t>9/6/22</a:t>
            </a:fld>
            <a:endParaRPr lang="en-US"/>
          </a:p>
        </p:txBody>
      </p:sp>
      <p:sp>
        <p:nvSpPr>
          <p:cNvPr id="5" name="Footer Placeholder 4">
            <a:extLst>
              <a:ext uri="{FF2B5EF4-FFF2-40B4-BE49-F238E27FC236}">
                <a16:creationId xmlns:a16="http://schemas.microsoft.com/office/drawing/2014/main" id="{5C91E00C-4F73-214A-A4F1-A7C6633F40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1E93B8-A3A4-BA47-BCAE-D5CEE20166A8}"/>
              </a:ext>
            </a:extLst>
          </p:cNvPr>
          <p:cNvSpPr>
            <a:spLocks noGrp="1"/>
          </p:cNvSpPr>
          <p:nvPr>
            <p:ph type="sldNum" sz="quarter" idx="12"/>
          </p:nvPr>
        </p:nvSpPr>
        <p:spPr/>
        <p:txBody>
          <a:bodyPr/>
          <a:lstStyle/>
          <a:p>
            <a:fld id="{23821F47-5EAC-A846-8B4C-F797CF0DD346}" type="slidenum">
              <a:rPr lang="en-US" smtClean="0"/>
              <a:t>‹#›</a:t>
            </a:fld>
            <a:endParaRPr lang="en-US"/>
          </a:p>
        </p:txBody>
      </p:sp>
    </p:spTree>
    <p:extLst>
      <p:ext uri="{BB962C8B-B14F-4D97-AF65-F5344CB8AC3E}">
        <p14:creationId xmlns:p14="http://schemas.microsoft.com/office/powerpoint/2010/main" val="2617911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C58CD-6BF5-A840-A6C0-A58A1CB330E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921C264-C509-0F4B-8192-2D3A5D35A1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9841B7C-F205-2545-85EB-0858BD1AD342}"/>
              </a:ext>
            </a:extLst>
          </p:cNvPr>
          <p:cNvSpPr>
            <a:spLocks noGrp="1"/>
          </p:cNvSpPr>
          <p:nvPr>
            <p:ph type="dt" sz="half" idx="10"/>
          </p:nvPr>
        </p:nvSpPr>
        <p:spPr/>
        <p:txBody>
          <a:bodyPr/>
          <a:lstStyle/>
          <a:p>
            <a:fld id="{2064537A-0436-E146-8781-3A346EA446B2}" type="datetimeFigureOut">
              <a:rPr lang="en-US" smtClean="0"/>
              <a:t>9/6/22</a:t>
            </a:fld>
            <a:endParaRPr lang="en-US"/>
          </a:p>
        </p:txBody>
      </p:sp>
      <p:sp>
        <p:nvSpPr>
          <p:cNvPr id="5" name="Footer Placeholder 4">
            <a:extLst>
              <a:ext uri="{FF2B5EF4-FFF2-40B4-BE49-F238E27FC236}">
                <a16:creationId xmlns:a16="http://schemas.microsoft.com/office/drawing/2014/main" id="{271E27AF-C6E8-FD45-B0B3-58A9B5741C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E68AE1-B870-0B4F-B087-987C38CE2FE3}"/>
              </a:ext>
            </a:extLst>
          </p:cNvPr>
          <p:cNvSpPr>
            <a:spLocks noGrp="1"/>
          </p:cNvSpPr>
          <p:nvPr>
            <p:ph type="sldNum" sz="quarter" idx="12"/>
          </p:nvPr>
        </p:nvSpPr>
        <p:spPr/>
        <p:txBody>
          <a:bodyPr/>
          <a:lstStyle/>
          <a:p>
            <a:fld id="{23821F47-5EAC-A846-8B4C-F797CF0DD346}" type="slidenum">
              <a:rPr lang="en-US" smtClean="0"/>
              <a:t>‹#›</a:t>
            </a:fld>
            <a:endParaRPr lang="en-US"/>
          </a:p>
        </p:txBody>
      </p:sp>
    </p:spTree>
    <p:extLst>
      <p:ext uri="{BB962C8B-B14F-4D97-AF65-F5344CB8AC3E}">
        <p14:creationId xmlns:p14="http://schemas.microsoft.com/office/powerpoint/2010/main" val="2641203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FFC02-83F9-2E40-B1F1-9639329651D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A750E07-DAE3-8747-9EEE-9133ECEA6B4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E4CE8AB-4E26-F741-BF3A-14F58F4FDC6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5318CEE-20F5-A549-A5F4-DD1C6A2BE195}"/>
              </a:ext>
            </a:extLst>
          </p:cNvPr>
          <p:cNvSpPr>
            <a:spLocks noGrp="1"/>
          </p:cNvSpPr>
          <p:nvPr>
            <p:ph type="dt" sz="half" idx="10"/>
          </p:nvPr>
        </p:nvSpPr>
        <p:spPr/>
        <p:txBody>
          <a:bodyPr/>
          <a:lstStyle/>
          <a:p>
            <a:fld id="{2064537A-0436-E146-8781-3A346EA446B2}" type="datetimeFigureOut">
              <a:rPr lang="en-US" smtClean="0"/>
              <a:t>9/6/22</a:t>
            </a:fld>
            <a:endParaRPr lang="en-US"/>
          </a:p>
        </p:txBody>
      </p:sp>
      <p:sp>
        <p:nvSpPr>
          <p:cNvPr id="6" name="Footer Placeholder 5">
            <a:extLst>
              <a:ext uri="{FF2B5EF4-FFF2-40B4-BE49-F238E27FC236}">
                <a16:creationId xmlns:a16="http://schemas.microsoft.com/office/drawing/2014/main" id="{6040DB0A-FBAD-874B-8895-4A53862A74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69F235-EA85-1D42-974D-EF563F11065E}"/>
              </a:ext>
            </a:extLst>
          </p:cNvPr>
          <p:cNvSpPr>
            <a:spLocks noGrp="1"/>
          </p:cNvSpPr>
          <p:nvPr>
            <p:ph type="sldNum" sz="quarter" idx="12"/>
          </p:nvPr>
        </p:nvSpPr>
        <p:spPr/>
        <p:txBody>
          <a:bodyPr/>
          <a:lstStyle/>
          <a:p>
            <a:fld id="{23821F47-5EAC-A846-8B4C-F797CF0DD346}" type="slidenum">
              <a:rPr lang="en-US" smtClean="0"/>
              <a:t>‹#›</a:t>
            </a:fld>
            <a:endParaRPr lang="en-US"/>
          </a:p>
        </p:txBody>
      </p:sp>
    </p:spTree>
    <p:extLst>
      <p:ext uri="{BB962C8B-B14F-4D97-AF65-F5344CB8AC3E}">
        <p14:creationId xmlns:p14="http://schemas.microsoft.com/office/powerpoint/2010/main" val="2571100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C8AA7-D20F-C04A-BD90-7FDF9355DCC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8B087E2-68B2-1744-92ED-7CC191FEA5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7816455-BE03-C843-9D1C-901CEE675E5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5201383-BC56-CD4A-AC0B-29E563465C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00F2A2D-16CC-2C43-A204-69F2465867F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465E1B7-C48F-884A-A4B6-8DA2DB57BF95}"/>
              </a:ext>
            </a:extLst>
          </p:cNvPr>
          <p:cNvSpPr>
            <a:spLocks noGrp="1"/>
          </p:cNvSpPr>
          <p:nvPr>
            <p:ph type="dt" sz="half" idx="10"/>
          </p:nvPr>
        </p:nvSpPr>
        <p:spPr/>
        <p:txBody>
          <a:bodyPr/>
          <a:lstStyle/>
          <a:p>
            <a:fld id="{2064537A-0436-E146-8781-3A346EA446B2}" type="datetimeFigureOut">
              <a:rPr lang="en-US" smtClean="0"/>
              <a:t>9/6/22</a:t>
            </a:fld>
            <a:endParaRPr lang="en-US"/>
          </a:p>
        </p:txBody>
      </p:sp>
      <p:sp>
        <p:nvSpPr>
          <p:cNvPr id="8" name="Footer Placeholder 7">
            <a:extLst>
              <a:ext uri="{FF2B5EF4-FFF2-40B4-BE49-F238E27FC236}">
                <a16:creationId xmlns:a16="http://schemas.microsoft.com/office/drawing/2014/main" id="{3DF47C93-D18C-4C46-8957-55458920E5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64ACE1-31AA-FF4D-81AF-4C9A11C930A2}"/>
              </a:ext>
            </a:extLst>
          </p:cNvPr>
          <p:cNvSpPr>
            <a:spLocks noGrp="1"/>
          </p:cNvSpPr>
          <p:nvPr>
            <p:ph type="sldNum" sz="quarter" idx="12"/>
          </p:nvPr>
        </p:nvSpPr>
        <p:spPr/>
        <p:txBody>
          <a:bodyPr/>
          <a:lstStyle/>
          <a:p>
            <a:fld id="{23821F47-5EAC-A846-8B4C-F797CF0DD346}" type="slidenum">
              <a:rPr lang="en-US" smtClean="0"/>
              <a:t>‹#›</a:t>
            </a:fld>
            <a:endParaRPr lang="en-US"/>
          </a:p>
        </p:txBody>
      </p:sp>
    </p:spTree>
    <p:extLst>
      <p:ext uri="{BB962C8B-B14F-4D97-AF65-F5344CB8AC3E}">
        <p14:creationId xmlns:p14="http://schemas.microsoft.com/office/powerpoint/2010/main" val="3789247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5AA59-1432-0246-9BAD-C94E1C153D8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D8E0095-295B-3540-87A5-BC2B1F3253FB}"/>
              </a:ext>
            </a:extLst>
          </p:cNvPr>
          <p:cNvSpPr>
            <a:spLocks noGrp="1"/>
          </p:cNvSpPr>
          <p:nvPr>
            <p:ph type="dt" sz="half" idx="10"/>
          </p:nvPr>
        </p:nvSpPr>
        <p:spPr/>
        <p:txBody>
          <a:bodyPr/>
          <a:lstStyle/>
          <a:p>
            <a:fld id="{2064537A-0436-E146-8781-3A346EA446B2}" type="datetimeFigureOut">
              <a:rPr lang="en-US" smtClean="0"/>
              <a:t>9/6/22</a:t>
            </a:fld>
            <a:endParaRPr lang="en-US"/>
          </a:p>
        </p:txBody>
      </p:sp>
      <p:sp>
        <p:nvSpPr>
          <p:cNvPr id="4" name="Footer Placeholder 3">
            <a:extLst>
              <a:ext uri="{FF2B5EF4-FFF2-40B4-BE49-F238E27FC236}">
                <a16:creationId xmlns:a16="http://schemas.microsoft.com/office/drawing/2014/main" id="{7C656544-6CA0-4C4F-BFDD-C6D4DC4808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A644A0-8307-8F46-86FB-91480A176628}"/>
              </a:ext>
            </a:extLst>
          </p:cNvPr>
          <p:cNvSpPr>
            <a:spLocks noGrp="1"/>
          </p:cNvSpPr>
          <p:nvPr>
            <p:ph type="sldNum" sz="quarter" idx="12"/>
          </p:nvPr>
        </p:nvSpPr>
        <p:spPr/>
        <p:txBody>
          <a:bodyPr/>
          <a:lstStyle/>
          <a:p>
            <a:fld id="{23821F47-5EAC-A846-8B4C-F797CF0DD346}" type="slidenum">
              <a:rPr lang="en-US" smtClean="0"/>
              <a:t>‹#›</a:t>
            </a:fld>
            <a:endParaRPr lang="en-US"/>
          </a:p>
        </p:txBody>
      </p:sp>
    </p:spTree>
    <p:extLst>
      <p:ext uri="{BB962C8B-B14F-4D97-AF65-F5344CB8AC3E}">
        <p14:creationId xmlns:p14="http://schemas.microsoft.com/office/powerpoint/2010/main" val="2289193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09E527-F785-F141-BA1A-A2343EA3BB26}"/>
              </a:ext>
            </a:extLst>
          </p:cNvPr>
          <p:cNvSpPr>
            <a:spLocks noGrp="1"/>
          </p:cNvSpPr>
          <p:nvPr>
            <p:ph type="dt" sz="half" idx="10"/>
          </p:nvPr>
        </p:nvSpPr>
        <p:spPr/>
        <p:txBody>
          <a:bodyPr/>
          <a:lstStyle/>
          <a:p>
            <a:fld id="{2064537A-0436-E146-8781-3A346EA446B2}" type="datetimeFigureOut">
              <a:rPr lang="en-US" smtClean="0"/>
              <a:t>9/6/22</a:t>
            </a:fld>
            <a:endParaRPr lang="en-US"/>
          </a:p>
        </p:txBody>
      </p:sp>
      <p:sp>
        <p:nvSpPr>
          <p:cNvPr id="3" name="Footer Placeholder 2">
            <a:extLst>
              <a:ext uri="{FF2B5EF4-FFF2-40B4-BE49-F238E27FC236}">
                <a16:creationId xmlns:a16="http://schemas.microsoft.com/office/drawing/2014/main" id="{FEB8BA11-2534-4746-AB17-F097B7D6BB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9851C8-62E9-D942-AB6F-4FA2AC07175E}"/>
              </a:ext>
            </a:extLst>
          </p:cNvPr>
          <p:cNvSpPr>
            <a:spLocks noGrp="1"/>
          </p:cNvSpPr>
          <p:nvPr>
            <p:ph type="sldNum" sz="quarter" idx="12"/>
          </p:nvPr>
        </p:nvSpPr>
        <p:spPr/>
        <p:txBody>
          <a:bodyPr/>
          <a:lstStyle/>
          <a:p>
            <a:fld id="{23821F47-5EAC-A846-8B4C-F797CF0DD346}" type="slidenum">
              <a:rPr lang="en-US" smtClean="0"/>
              <a:t>‹#›</a:t>
            </a:fld>
            <a:endParaRPr lang="en-US"/>
          </a:p>
        </p:txBody>
      </p:sp>
    </p:spTree>
    <p:extLst>
      <p:ext uri="{BB962C8B-B14F-4D97-AF65-F5344CB8AC3E}">
        <p14:creationId xmlns:p14="http://schemas.microsoft.com/office/powerpoint/2010/main" val="3471267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20663-F5E1-5247-A6A2-C324E7BEB77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6BD2E6E-E214-DB4F-8B76-9DF8BD475F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0232C23-C31E-2348-B2E1-BE02A1D8E4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4984CF6-92EE-3E41-86E5-49C4498D065D}"/>
              </a:ext>
            </a:extLst>
          </p:cNvPr>
          <p:cNvSpPr>
            <a:spLocks noGrp="1"/>
          </p:cNvSpPr>
          <p:nvPr>
            <p:ph type="dt" sz="half" idx="10"/>
          </p:nvPr>
        </p:nvSpPr>
        <p:spPr/>
        <p:txBody>
          <a:bodyPr/>
          <a:lstStyle/>
          <a:p>
            <a:fld id="{2064537A-0436-E146-8781-3A346EA446B2}" type="datetimeFigureOut">
              <a:rPr lang="en-US" smtClean="0"/>
              <a:t>9/6/22</a:t>
            </a:fld>
            <a:endParaRPr lang="en-US"/>
          </a:p>
        </p:txBody>
      </p:sp>
      <p:sp>
        <p:nvSpPr>
          <p:cNvPr id="6" name="Footer Placeholder 5">
            <a:extLst>
              <a:ext uri="{FF2B5EF4-FFF2-40B4-BE49-F238E27FC236}">
                <a16:creationId xmlns:a16="http://schemas.microsoft.com/office/drawing/2014/main" id="{F4FF5B07-CD88-3641-B429-4093103068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B32C84-0DE1-1541-8202-4E10EDD54707}"/>
              </a:ext>
            </a:extLst>
          </p:cNvPr>
          <p:cNvSpPr>
            <a:spLocks noGrp="1"/>
          </p:cNvSpPr>
          <p:nvPr>
            <p:ph type="sldNum" sz="quarter" idx="12"/>
          </p:nvPr>
        </p:nvSpPr>
        <p:spPr/>
        <p:txBody>
          <a:bodyPr/>
          <a:lstStyle/>
          <a:p>
            <a:fld id="{23821F47-5EAC-A846-8B4C-F797CF0DD346}" type="slidenum">
              <a:rPr lang="en-US" smtClean="0"/>
              <a:t>‹#›</a:t>
            </a:fld>
            <a:endParaRPr lang="en-US"/>
          </a:p>
        </p:txBody>
      </p:sp>
    </p:spTree>
    <p:extLst>
      <p:ext uri="{BB962C8B-B14F-4D97-AF65-F5344CB8AC3E}">
        <p14:creationId xmlns:p14="http://schemas.microsoft.com/office/powerpoint/2010/main" val="3613727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27C30-E354-8245-89FE-272BB8D447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09FAD2A-5A81-DF4E-AB96-7BBA5DEE5C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3A6F3E-A3E7-5246-B8C2-1CFAB18423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318888D-D9DE-8B42-A7EC-DDB9F6923184}"/>
              </a:ext>
            </a:extLst>
          </p:cNvPr>
          <p:cNvSpPr>
            <a:spLocks noGrp="1"/>
          </p:cNvSpPr>
          <p:nvPr>
            <p:ph type="dt" sz="half" idx="10"/>
          </p:nvPr>
        </p:nvSpPr>
        <p:spPr/>
        <p:txBody>
          <a:bodyPr/>
          <a:lstStyle/>
          <a:p>
            <a:fld id="{2064537A-0436-E146-8781-3A346EA446B2}" type="datetimeFigureOut">
              <a:rPr lang="en-US" smtClean="0"/>
              <a:t>9/6/22</a:t>
            </a:fld>
            <a:endParaRPr lang="en-US"/>
          </a:p>
        </p:txBody>
      </p:sp>
      <p:sp>
        <p:nvSpPr>
          <p:cNvPr id="6" name="Footer Placeholder 5">
            <a:extLst>
              <a:ext uri="{FF2B5EF4-FFF2-40B4-BE49-F238E27FC236}">
                <a16:creationId xmlns:a16="http://schemas.microsoft.com/office/drawing/2014/main" id="{9A8235EC-509C-1A47-8442-8C49E5D4E8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B51841-946B-3444-8869-9EF194CA5C67}"/>
              </a:ext>
            </a:extLst>
          </p:cNvPr>
          <p:cNvSpPr>
            <a:spLocks noGrp="1"/>
          </p:cNvSpPr>
          <p:nvPr>
            <p:ph type="sldNum" sz="quarter" idx="12"/>
          </p:nvPr>
        </p:nvSpPr>
        <p:spPr/>
        <p:txBody>
          <a:bodyPr/>
          <a:lstStyle/>
          <a:p>
            <a:fld id="{23821F47-5EAC-A846-8B4C-F797CF0DD346}" type="slidenum">
              <a:rPr lang="en-US" smtClean="0"/>
              <a:t>‹#›</a:t>
            </a:fld>
            <a:endParaRPr lang="en-US"/>
          </a:p>
        </p:txBody>
      </p:sp>
    </p:spTree>
    <p:extLst>
      <p:ext uri="{BB962C8B-B14F-4D97-AF65-F5344CB8AC3E}">
        <p14:creationId xmlns:p14="http://schemas.microsoft.com/office/powerpoint/2010/main" val="2682290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A703F4-C9C3-7241-BF52-367ECB9CB7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2BE7FC7-527B-2B44-8A3B-ECB1578B4F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A52A782-626C-414C-9554-A5217A629E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64537A-0436-E146-8781-3A346EA446B2}" type="datetimeFigureOut">
              <a:rPr lang="en-US" smtClean="0"/>
              <a:t>9/6/22</a:t>
            </a:fld>
            <a:endParaRPr lang="en-US"/>
          </a:p>
        </p:txBody>
      </p:sp>
      <p:sp>
        <p:nvSpPr>
          <p:cNvPr id="5" name="Footer Placeholder 4">
            <a:extLst>
              <a:ext uri="{FF2B5EF4-FFF2-40B4-BE49-F238E27FC236}">
                <a16:creationId xmlns:a16="http://schemas.microsoft.com/office/drawing/2014/main" id="{6F3C7C9F-F19B-2646-97CF-A48D100A3C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90B418-4B95-BC4C-BC15-2A85543686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821F47-5EAC-A846-8B4C-F797CF0DD346}" type="slidenum">
              <a:rPr lang="en-US" smtClean="0"/>
              <a:t>‹#›</a:t>
            </a:fld>
            <a:endParaRPr lang="en-US"/>
          </a:p>
        </p:txBody>
      </p:sp>
    </p:spTree>
    <p:extLst>
      <p:ext uri="{BB962C8B-B14F-4D97-AF65-F5344CB8AC3E}">
        <p14:creationId xmlns:p14="http://schemas.microsoft.com/office/powerpoint/2010/main" val="1161378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E581C4-1DD5-7D4B-BFCF-B2383AA62D5C}"/>
              </a:ext>
            </a:extLst>
          </p:cNvPr>
          <p:cNvSpPr>
            <a:spLocks noGrp="1"/>
          </p:cNvSpPr>
          <p:nvPr>
            <p:ph type="title"/>
          </p:nvPr>
        </p:nvSpPr>
        <p:spPr>
          <a:xfrm>
            <a:off x="686834" y="1153572"/>
            <a:ext cx="3200400" cy="4461163"/>
          </a:xfrm>
        </p:spPr>
        <p:txBody>
          <a:bodyPr>
            <a:normAutofit/>
          </a:bodyPr>
          <a:lstStyle/>
          <a:p>
            <a:r>
              <a:rPr lang="en-IN" b="0" i="0">
                <a:solidFill>
                  <a:srgbClr val="FFFFFF"/>
                </a:solidFill>
                <a:effectLst/>
                <a:latin typeface="erdana"/>
              </a:rPr>
              <a:t>Layered Structure of Operating System</a:t>
            </a:r>
            <a:br>
              <a:rPr lang="en-IN" b="0" i="0">
                <a:solidFill>
                  <a:srgbClr val="FFFFFF"/>
                </a:solidFill>
                <a:effectLst/>
                <a:latin typeface="erdana"/>
              </a:rPr>
            </a:br>
            <a:endParaRPr lang="en-US">
              <a:solidFill>
                <a:srgbClr val="FFFFFF"/>
              </a:solidFill>
            </a:endParaRPr>
          </a:p>
        </p:txBody>
      </p:sp>
      <p:sp>
        <p:nvSpPr>
          <p:cNvPr id="30" name="Arc 2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61AFE9A6-0596-B94F-BFEC-F40F143F62E4}"/>
              </a:ext>
            </a:extLst>
          </p:cNvPr>
          <p:cNvSpPr>
            <a:spLocks noGrp="1"/>
          </p:cNvSpPr>
          <p:nvPr>
            <p:ph idx="1"/>
          </p:nvPr>
        </p:nvSpPr>
        <p:spPr>
          <a:xfrm>
            <a:off x="4447308" y="591344"/>
            <a:ext cx="6906491" cy="5585619"/>
          </a:xfrm>
        </p:spPr>
        <p:txBody>
          <a:bodyPr anchor="ctr">
            <a:normAutofit/>
          </a:bodyPr>
          <a:lstStyle/>
          <a:p>
            <a:r>
              <a:rPr lang="en-IN" sz="2400" b="0" i="0" dirty="0">
                <a:effectLst/>
                <a:latin typeface="inter-regular"/>
              </a:rPr>
              <a:t>The operating system can be implemented with the help of various structures. </a:t>
            </a:r>
          </a:p>
          <a:p>
            <a:r>
              <a:rPr lang="en-IN" sz="2400" b="0" i="0" dirty="0">
                <a:effectLst/>
                <a:latin typeface="inter-regular"/>
              </a:rPr>
              <a:t>The structure of the OS depends mainly on how the various common components of the operating system are interconnected and melded into the kernel.</a:t>
            </a:r>
          </a:p>
          <a:p>
            <a:r>
              <a:rPr lang="en-IN" sz="2400" b="0" i="0" dirty="0">
                <a:effectLst/>
                <a:latin typeface="inter-regular"/>
              </a:rPr>
              <a:t>The layered structure approach breaks up the operating system into different layers and retains much more control on the system.</a:t>
            </a:r>
            <a:endParaRPr lang="en-IN" sz="2400" dirty="0">
              <a:latin typeface="inter-regular"/>
            </a:endParaRPr>
          </a:p>
          <a:p>
            <a:r>
              <a:rPr lang="en-IN" sz="2400" b="0" i="0" dirty="0">
                <a:effectLst/>
                <a:latin typeface="inter-regular"/>
              </a:rPr>
              <a:t>The bottom layer (layer 0) is the hardware, and the topmost layer (layer N) is the user interface. These layers are so designed that each layer uses the functions of the lower-level layers only.</a:t>
            </a:r>
          </a:p>
          <a:p>
            <a:r>
              <a:rPr lang="en-IN" sz="2400" b="0" i="0" dirty="0">
                <a:effectLst/>
                <a:latin typeface="inter-regular"/>
              </a:rPr>
              <a:t>It simplifies the debugging process.</a:t>
            </a:r>
            <a:endParaRPr lang="en-US" sz="2400" dirty="0"/>
          </a:p>
        </p:txBody>
      </p:sp>
    </p:spTree>
    <p:extLst>
      <p:ext uri="{BB962C8B-B14F-4D97-AF65-F5344CB8AC3E}">
        <p14:creationId xmlns:p14="http://schemas.microsoft.com/office/powerpoint/2010/main" val="623462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descr="Layered Structure of Operating System">
            <a:extLst>
              <a:ext uri="{FF2B5EF4-FFF2-40B4-BE49-F238E27FC236}">
                <a16:creationId xmlns:a16="http://schemas.microsoft.com/office/drawing/2014/main" id="{A5F2DD31-E427-0C49-B8CB-027882576A1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91" r="-3" b="-3"/>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265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Arc 5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Content Placeholder 2">
            <a:extLst>
              <a:ext uri="{FF2B5EF4-FFF2-40B4-BE49-F238E27FC236}">
                <a16:creationId xmlns:a16="http://schemas.microsoft.com/office/drawing/2014/main" id="{3F273363-D5E4-354E-824A-0D6BA306333E}"/>
              </a:ext>
            </a:extLst>
          </p:cNvPr>
          <p:cNvSpPr>
            <a:spLocks noGrp="1"/>
          </p:cNvSpPr>
          <p:nvPr>
            <p:ph idx="1"/>
          </p:nvPr>
        </p:nvSpPr>
        <p:spPr>
          <a:xfrm>
            <a:off x="838200" y="1825625"/>
            <a:ext cx="10515600" cy="4351338"/>
          </a:xfrm>
        </p:spPr>
        <p:txBody>
          <a:bodyPr>
            <a:normAutofit/>
          </a:bodyPr>
          <a:lstStyle/>
          <a:p>
            <a:r>
              <a:rPr lang="en-IN" b="1" i="0" dirty="0">
                <a:effectLst/>
                <a:latin typeface="inter-bold"/>
              </a:rPr>
              <a:t>Hardware:</a:t>
            </a:r>
            <a:r>
              <a:rPr lang="en-IN" b="0" i="0" dirty="0">
                <a:effectLst/>
                <a:latin typeface="inter-regular"/>
              </a:rPr>
              <a:t> This layer interacts with the system hardware and coordinates with all the peripheral devices used, such as a printer, mouse, keyboard, scanner, etc. The hardware layer is the lowest and most authoritative layer in the layered operating system architecture.</a:t>
            </a:r>
            <a:endParaRPr lang="en-US" b="0" i="0" dirty="0">
              <a:effectLst/>
              <a:latin typeface="inter-regular"/>
            </a:endParaRPr>
          </a:p>
          <a:p>
            <a:r>
              <a:rPr lang="en-IN" b="1" i="0" dirty="0">
                <a:effectLst/>
                <a:latin typeface="inter-bold"/>
              </a:rPr>
              <a:t>CPU Scheduling:</a:t>
            </a:r>
            <a:r>
              <a:rPr lang="en-IN" b="0" i="0" dirty="0">
                <a:effectLst/>
                <a:latin typeface="inter-regular"/>
              </a:rPr>
              <a:t> This layer deals with scheduling the processes for the CPU. Many scheduling queues are used to handle processes.</a:t>
            </a:r>
            <a:endParaRPr lang="en-US" dirty="0">
              <a:latin typeface="inter-regular"/>
            </a:endParaRPr>
          </a:p>
          <a:p>
            <a:r>
              <a:rPr lang="en-IN" b="1" i="0" dirty="0">
                <a:effectLst/>
                <a:latin typeface="inter-bold"/>
              </a:rPr>
              <a:t>Memory Management:</a:t>
            </a:r>
            <a:r>
              <a:rPr lang="en-IN" b="0" i="0" dirty="0">
                <a:effectLst/>
                <a:latin typeface="inter-regular"/>
              </a:rPr>
              <a:t> Memory management deals with memory and moving processes from disk to primary memory for execution and back again. </a:t>
            </a:r>
          </a:p>
        </p:txBody>
      </p:sp>
    </p:spTree>
    <p:extLst>
      <p:ext uri="{BB962C8B-B14F-4D97-AF65-F5344CB8AC3E}">
        <p14:creationId xmlns:p14="http://schemas.microsoft.com/office/powerpoint/2010/main" val="2138367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4C15CC3-E0E8-B34E-9116-042103F50C98}"/>
              </a:ext>
            </a:extLst>
          </p:cNvPr>
          <p:cNvSpPr>
            <a:spLocks noGrp="1"/>
          </p:cNvSpPr>
          <p:nvPr>
            <p:ph idx="1"/>
          </p:nvPr>
        </p:nvSpPr>
        <p:spPr>
          <a:xfrm>
            <a:off x="838200" y="1825625"/>
            <a:ext cx="10515600" cy="4351338"/>
          </a:xfrm>
        </p:spPr>
        <p:txBody>
          <a:bodyPr>
            <a:normAutofit/>
          </a:bodyPr>
          <a:lstStyle/>
          <a:p>
            <a:r>
              <a:rPr lang="en-IN" sz="2600" b="1" i="0">
                <a:effectLst/>
                <a:latin typeface="inter-bold"/>
              </a:rPr>
              <a:t>Process Management:</a:t>
            </a:r>
            <a:r>
              <a:rPr lang="en-IN" sz="2600" b="0" i="0">
                <a:effectLst/>
                <a:latin typeface="inter-regular"/>
              </a:rPr>
              <a:t> This layer is responsible for managing the processes, i.e., assigning the processor to a process and deciding how many processes will stay in the waiting schedule. The priority of the processes is also managed in this layer.</a:t>
            </a:r>
          </a:p>
          <a:p>
            <a:r>
              <a:rPr lang="en-IN" sz="2600" b="1" i="0">
                <a:effectLst/>
                <a:latin typeface="inter-bold"/>
              </a:rPr>
              <a:t>I/O Buffer:</a:t>
            </a:r>
            <a:r>
              <a:rPr lang="en-IN" sz="2600" b="0" i="0">
                <a:effectLst/>
                <a:latin typeface="inter-regular"/>
              </a:rPr>
              <a:t>  This layer handles the buffers for the I/O devices and makes sure that they work correctly. Suppose you are typing from the keyboard. There is a keyboard buffer attached with the keyboard, which stores data for a temporary time. </a:t>
            </a:r>
          </a:p>
          <a:p>
            <a:r>
              <a:rPr lang="en-IN" sz="2600" b="1" i="0">
                <a:effectLst/>
                <a:latin typeface="inter-bold"/>
              </a:rPr>
              <a:t>User Programs:</a:t>
            </a:r>
            <a:r>
              <a:rPr lang="en-IN" sz="2600" b="0" i="0">
                <a:effectLst/>
                <a:latin typeface="inter-regular"/>
              </a:rPr>
              <a:t> This is the highest layer in the layered operating system. This layer deals with the many user programs and applications that run in an operating system, such as word processors, games, browsers, etc.</a:t>
            </a:r>
            <a:endParaRPr lang="en-US" sz="2600"/>
          </a:p>
        </p:txBody>
      </p:sp>
    </p:spTree>
    <p:extLst>
      <p:ext uri="{BB962C8B-B14F-4D97-AF65-F5344CB8AC3E}">
        <p14:creationId xmlns:p14="http://schemas.microsoft.com/office/powerpoint/2010/main" val="3567316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343</Words>
  <Application>Microsoft Macintosh PowerPoint</Application>
  <PresentationFormat>Widescreen</PresentationFormat>
  <Paragraphs>12</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erdana</vt:lpstr>
      <vt:lpstr>inter-bold</vt:lpstr>
      <vt:lpstr>inter-regular</vt:lpstr>
      <vt:lpstr>Office Theme</vt:lpstr>
      <vt:lpstr>Layered Structure of Operating System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Layered Structure of Operating System </dc:title>
  <dc:creator>SAURABH KUMAR MISHRA</dc:creator>
  <cp:lastModifiedBy>SAURABH KUMAR MISHRA</cp:lastModifiedBy>
  <cp:revision>1</cp:revision>
  <dcterms:created xsi:type="dcterms:W3CDTF">2022-09-06T06:45:53Z</dcterms:created>
  <dcterms:modified xsi:type="dcterms:W3CDTF">2022-09-06T06:46:45Z</dcterms:modified>
</cp:coreProperties>
</file>