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3" r:id="rId9"/>
    <p:sldId id="260" r:id="rId10"/>
    <p:sldId id="264" r:id="rId11"/>
    <p:sldId id="261" r:id="rId12"/>
    <p:sldId id="265" r:id="rId13"/>
    <p:sldId id="26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354A2-487B-4AC1-BFFF-E23A31D6B8D4}" v="3" dt="2021-11-25T09:40:32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pande, Onkar" userId="2b8835b5-0145-42fe-9c31-9a7f19b342c0" providerId="ADAL" clId="{BA0A70E9-B19E-477E-905D-A04CE37AD674}"/>
    <pc:docChg chg="undo custSel addSld modSld">
      <pc:chgData name="Deshpande, Onkar" userId="2b8835b5-0145-42fe-9c31-9a7f19b342c0" providerId="ADAL" clId="{BA0A70E9-B19E-477E-905D-A04CE37AD674}" dt="2021-05-13T05:44:01.431" v="146" actId="14100"/>
      <pc:docMkLst>
        <pc:docMk/>
      </pc:docMkLst>
      <pc:sldChg chg="modSp">
        <pc:chgData name="Deshpande, Onkar" userId="2b8835b5-0145-42fe-9c31-9a7f19b342c0" providerId="ADAL" clId="{BA0A70E9-B19E-477E-905D-A04CE37AD674}" dt="2021-05-13T05:44:01.431" v="146" actId="14100"/>
        <pc:sldMkLst>
          <pc:docMk/>
          <pc:sldMk cId="4104233595" sldId="256"/>
        </pc:sldMkLst>
        <pc:spChg chg="mod">
          <ac:chgData name="Deshpande, Onkar" userId="2b8835b5-0145-42fe-9c31-9a7f19b342c0" providerId="ADAL" clId="{BA0A70E9-B19E-477E-905D-A04CE37AD674}" dt="2021-05-13T05:44:01.431" v="146" actId="14100"/>
          <ac:spMkLst>
            <pc:docMk/>
            <pc:sldMk cId="4104233595" sldId="256"/>
            <ac:spMk id="38" creationId="{A1DA5577-558E-4AD6-9947-6ED538ACAA00}"/>
          </ac:spMkLst>
        </pc:spChg>
      </pc:sldChg>
      <pc:sldChg chg="addSp delSp modSp add">
        <pc:chgData name="Deshpande, Onkar" userId="2b8835b5-0145-42fe-9c31-9a7f19b342c0" providerId="ADAL" clId="{BA0A70E9-B19E-477E-905D-A04CE37AD674}" dt="2021-05-13T05:23:49.064" v="145" actId="20577"/>
        <pc:sldMkLst>
          <pc:docMk/>
          <pc:sldMk cId="3738080944" sldId="259"/>
        </pc:sldMkLst>
        <pc:spChg chg="del">
          <ac:chgData name="Deshpande, Onkar" userId="2b8835b5-0145-42fe-9c31-9a7f19b342c0" providerId="ADAL" clId="{BA0A70E9-B19E-477E-905D-A04CE37AD674}" dt="2021-05-13T05:15:19.461" v="1" actId="478"/>
          <ac:spMkLst>
            <pc:docMk/>
            <pc:sldMk cId="3738080944" sldId="259"/>
            <ac:spMk id="2" creationId="{5341179D-E3B6-4A24-BE19-2CB15F9AE8AF}"/>
          </ac:spMkLst>
        </pc:spChg>
        <pc:spChg chg="del">
          <ac:chgData name="Deshpande, Onkar" userId="2b8835b5-0145-42fe-9c31-9a7f19b342c0" providerId="ADAL" clId="{BA0A70E9-B19E-477E-905D-A04CE37AD674}" dt="2021-05-13T05:15:21.238" v="2" actId="478"/>
          <ac:spMkLst>
            <pc:docMk/>
            <pc:sldMk cId="3738080944" sldId="259"/>
            <ac:spMk id="3" creationId="{7355AF46-145A-41A9-8AEA-B47ED9CAC142}"/>
          </ac:spMkLst>
        </pc:spChg>
        <pc:spChg chg="add mod">
          <ac:chgData name="Deshpande, Onkar" userId="2b8835b5-0145-42fe-9c31-9a7f19b342c0" providerId="ADAL" clId="{BA0A70E9-B19E-477E-905D-A04CE37AD674}" dt="2021-05-13T05:19:06.828" v="69" actId="164"/>
          <ac:spMkLst>
            <pc:docMk/>
            <pc:sldMk cId="3738080944" sldId="259"/>
            <ac:spMk id="4" creationId="{1FFD0F0E-9252-4729-A2AE-505D47AC4552}"/>
          </ac:spMkLst>
        </pc:spChg>
        <pc:spChg chg="add del">
          <ac:chgData name="Deshpande, Onkar" userId="2b8835b5-0145-42fe-9c31-9a7f19b342c0" providerId="ADAL" clId="{BA0A70E9-B19E-477E-905D-A04CE37AD674}" dt="2021-05-13T05:15:39.832" v="13"/>
          <ac:spMkLst>
            <pc:docMk/>
            <pc:sldMk cId="3738080944" sldId="259"/>
            <ac:spMk id="5" creationId="{A9B67CFD-B3DD-4E67-A4EC-7648DA3E1932}"/>
          </ac:spMkLst>
        </pc:spChg>
        <pc:spChg chg="add mod">
          <ac:chgData name="Deshpande, Onkar" userId="2b8835b5-0145-42fe-9c31-9a7f19b342c0" providerId="ADAL" clId="{BA0A70E9-B19E-477E-905D-A04CE37AD674}" dt="2021-05-13T05:19:06.828" v="69" actId="164"/>
          <ac:spMkLst>
            <pc:docMk/>
            <pc:sldMk cId="3738080944" sldId="259"/>
            <ac:spMk id="6" creationId="{F0FAD37B-FFF4-493C-82F3-D799FC0C805F}"/>
          </ac:spMkLst>
        </pc:spChg>
        <pc:spChg chg="add mod">
          <ac:chgData name="Deshpande, Onkar" userId="2b8835b5-0145-42fe-9c31-9a7f19b342c0" providerId="ADAL" clId="{BA0A70E9-B19E-477E-905D-A04CE37AD674}" dt="2021-05-13T05:19:06.828" v="69" actId="164"/>
          <ac:spMkLst>
            <pc:docMk/>
            <pc:sldMk cId="3738080944" sldId="259"/>
            <ac:spMk id="12" creationId="{6A016D01-F70C-4179-B6FB-B125A088572B}"/>
          </ac:spMkLst>
        </pc:spChg>
        <pc:spChg chg="add del mod">
          <ac:chgData name="Deshpande, Onkar" userId="2b8835b5-0145-42fe-9c31-9a7f19b342c0" providerId="ADAL" clId="{BA0A70E9-B19E-477E-905D-A04CE37AD674}" dt="2021-05-13T05:19:00.911" v="68" actId="478"/>
          <ac:spMkLst>
            <pc:docMk/>
            <pc:sldMk cId="3738080944" sldId="259"/>
            <ac:spMk id="17" creationId="{FEF6CE41-4FA7-4EF0-BF08-3ECC1FFCB9CE}"/>
          </ac:spMkLst>
        </pc:spChg>
        <pc:spChg chg="mod">
          <ac:chgData name="Deshpande, Onkar" userId="2b8835b5-0145-42fe-9c31-9a7f19b342c0" providerId="ADAL" clId="{BA0A70E9-B19E-477E-905D-A04CE37AD674}" dt="2021-05-13T05:23:49.064" v="145" actId="20577"/>
          <ac:spMkLst>
            <pc:docMk/>
            <pc:sldMk cId="3738080944" sldId="259"/>
            <ac:spMk id="21" creationId="{2D4E2293-4E40-4C2B-99A1-8686CF02F671}"/>
          </ac:spMkLst>
        </pc:spChg>
        <pc:spChg chg="del">
          <ac:chgData name="Deshpande, Onkar" userId="2b8835b5-0145-42fe-9c31-9a7f19b342c0" providerId="ADAL" clId="{BA0A70E9-B19E-477E-905D-A04CE37AD674}" dt="2021-05-13T05:19:54.754" v="132" actId="478"/>
          <ac:spMkLst>
            <pc:docMk/>
            <pc:sldMk cId="3738080944" sldId="259"/>
            <ac:spMk id="24" creationId="{5A175457-7C51-4B05-BCA5-2B024DB6E998}"/>
          </ac:spMkLst>
        </pc:spChg>
        <pc:spChg chg="mod">
          <ac:chgData name="Deshpande, Onkar" userId="2b8835b5-0145-42fe-9c31-9a7f19b342c0" providerId="ADAL" clId="{BA0A70E9-B19E-477E-905D-A04CE37AD674}" dt="2021-05-13T05:19:19.945" v="75" actId="1076"/>
          <ac:spMkLst>
            <pc:docMk/>
            <pc:sldMk cId="3738080944" sldId="259"/>
            <ac:spMk id="29" creationId="{1ECDF9CE-6799-4A49-BEF9-80E9B0171864}"/>
          </ac:spMkLst>
        </pc:spChg>
        <pc:grpChg chg="add mod">
          <ac:chgData name="Deshpande, Onkar" userId="2b8835b5-0145-42fe-9c31-9a7f19b342c0" providerId="ADAL" clId="{BA0A70E9-B19E-477E-905D-A04CE37AD674}" dt="2021-05-13T05:19:10.863" v="70" actId="14100"/>
          <ac:grpSpMkLst>
            <pc:docMk/>
            <pc:sldMk cId="3738080944" sldId="259"/>
            <ac:grpSpMk id="18" creationId="{C6D82513-195A-42C5-928C-AB90B5DE40BB}"/>
          </ac:grpSpMkLst>
        </pc:grpChg>
        <pc:grpChg chg="add mod">
          <ac:chgData name="Deshpande, Onkar" userId="2b8835b5-0145-42fe-9c31-9a7f19b342c0" providerId="ADAL" clId="{BA0A70E9-B19E-477E-905D-A04CE37AD674}" dt="2021-05-13T05:19:15.846" v="72" actId="1076"/>
          <ac:grpSpMkLst>
            <pc:docMk/>
            <pc:sldMk cId="3738080944" sldId="259"/>
            <ac:grpSpMk id="19" creationId="{F84DA2A2-7A1C-4286-9A59-FFE85BBC4CB1}"/>
          </ac:grpSpMkLst>
        </pc:grpChg>
        <pc:grpChg chg="add del mod">
          <ac:chgData name="Deshpande, Onkar" userId="2b8835b5-0145-42fe-9c31-9a7f19b342c0" providerId="ADAL" clId="{BA0A70E9-B19E-477E-905D-A04CE37AD674}" dt="2021-05-13T05:19:20.985" v="76"/>
          <ac:grpSpMkLst>
            <pc:docMk/>
            <pc:sldMk cId="3738080944" sldId="259"/>
            <ac:grpSpMk id="27" creationId="{9C1C7529-DE33-4EE9-A737-4F9BA20B7065}"/>
          </ac:grpSpMkLst>
        </pc:grpChg>
        <pc:grpChg chg="add mod">
          <ac:chgData name="Deshpande, Onkar" userId="2b8835b5-0145-42fe-9c31-9a7f19b342c0" providerId="ADAL" clId="{BA0A70E9-B19E-477E-905D-A04CE37AD674}" dt="2021-05-13T05:19:28.715" v="131" actId="1037"/>
          <ac:grpSpMkLst>
            <pc:docMk/>
            <pc:sldMk cId="3738080944" sldId="259"/>
            <ac:grpSpMk id="35" creationId="{4C678C70-DD50-434E-949B-B9DD477D56ED}"/>
          </ac:grpSpMkLst>
        </pc:grpChg>
        <pc:cxnChg chg="add mod">
          <ac:chgData name="Deshpande, Onkar" userId="2b8835b5-0145-42fe-9c31-9a7f19b342c0" providerId="ADAL" clId="{BA0A70E9-B19E-477E-905D-A04CE37AD674}" dt="2021-05-13T05:19:06.828" v="69" actId="164"/>
          <ac:cxnSpMkLst>
            <pc:docMk/>
            <pc:sldMk cId="3738080944" sldId="259"/>
            <ac:cxnSpMk id="8" creationId="{8D37F8C5-F57B-445B-AAAC-D9779E8D2E40}"/>
          </ac:cxnSpMkLst>
        </pc:cxnChg>
        <pc:cxnChg chg="add mod">
          <ac:chgData name="Deshpande, Onkar" userId="2b8835b5-0145-42fe-9c31-9a7f19b342c0" providerId="ADAL" clId="{BA0A70E9-B19E-477E-905D-A04CE37AD674}" dt="2021-05-13T05:19:06.828" v="69" actId="164"/>
          <ac:cxnSpMkLst>
            <pc:docMk/>
            <pc:sldMk cId="3738080944" sldId="259"/>
            <ac:cxnSpMk id="11" creationId="{6868313B-FD71-4133-92E4-C51D02897109}"/>
          </ac:cxnSpMkLst>
        </pc:cxnChg>
        <pc:cxnChg chg="add mod">
          <ac:chgData name="Deshpande, Onkar" userId="2b8835b5-0145-42fe-9c31-9a7f19b342c0" providerId="ADAL" clId="{BA0A70E9-B19E-477E-905D-A04CE37AD674}" dt="2021-05-13T05:19:06.828" v="69" actId="164"/>
          <ac:cxnSpMkLst>
            <pc:docMk/>
            <pc:sldMk cId="3738080944" sldId="259"/>
            <ac:cxnSpMk id="14" creationId="{96505EBE-B668-432C-9589-16F473D49AA8}"/>
          </ac:cxnSpMkLst>
        </pc:cxnChg>
        <pc:cxnChg chg="add mod">
          <ac:chgData name="Deshpande, Onkar" userId="2b8835b5-0145-42fe-9c31-9a7f19b342c0" providerId="ADAL" clId="{BA0A70E9-B19E-477E-905D-A04CE37AD674}" dt="2021-05-13T05:19:06.828" v="69" actId="164"/>
          <ac:cxnSpMkLst>
            <pc:docMk/>
            <pc:sldMk cId="3738080944" sldId="259"/>
            <ac:cxnSpMk id="16" creationId="{B8DF067D-C6D0-4B54-8779-156500E008A0}"/>
          </ac:cxnSpMkLst>
        </pc:cxnChg>
        <pc:cxnChg chg="del">
          <ac:chgData name="Deshpande, Onkar" userId="2b8835b5-0145-42fe-9c31-9a7f19b342c0" providerId="ADAL" clId="{BA0A70E9-B19E-477E-905D-A04CE37AD674}" dt="2021-05-13T05:19:59.252" v="133" actId="478"/>
          <ac:cxnSpMkLst>
            <pc:docMk/>
            <pc:sldMk cId="3738080944" sldId="259"/>
            <ac:cxnSpMk id="25" creationId="{24FA10BE-58C3-4596-A3E7-4E0DEF99982D}"/>
          </ac:cxnSpMkLst>
        </pc:cxnChg>
        <pc:cxnChg chg="mod">
          <ac:chgData name="Deshpande, Onkar" userId="2b8835b5-0145-42fe-9c31-9a7f19b342c0" providerId="ADAL" clId="{BA0A70E9-B19E-477E-905D-A04CE37AD674}" dt="2021-05-13T05:20:07.034" v="134" actId="14100"/>
          <ac:cxnSpMkLst>
            <pc:docMk/>
            <pc:sldMk cId="3738080944" sldId="259"/>
            <ac:cxnSpMk id="26" creationId="{8A81FE56-B2DF-497C-828F-3896FA7DD48E}"/>
          </ac:cxnSpMkLst>
        </pc:cxnChg>
        <pc:cxnChg chg="add mod">
          <ac:chgData name="Deshpande, Onkar" userId="2b8835b5-0145-42fe-9c31-9a7f19b342c0" providerId="ADAL" clId="{BA0A70E9-B19E-477E-905D-A04CE37AD674}" dt="2021-05-13T05:20:17.109" v="137" actId="14100"/>
          <ac:cxnSpMkLst>
            <pc:docMk/>
            <pc:sldMk cId="3738080944" sldId="259"/>
            <ac:cxnSpMk id="44" creationId="{4D7CE434-1F71-4738-8AD0-0C13DA97F8F1}"/>
          </ac:cxnSpMkLst>
        </pc:cxnChg>
      </pc:sldChg>
    </pc:docChg>
  </pc:docChgLst>
  <pc:docChgLst>
    <pc:chgData name="Zarapkar, Samruddhi Keshav" userId="e2811a23-a866-4e0d-b17d-0d47cb46b3e9" providerId="ADAL" clId="{CA93C889-A7CE-4C83-86B7-72D58751F8DC}"/>
    <pc:docChg chg="undo custSel addSld modSld sldOrd">
      <pc:chgData name="Zarapkar, Samruddhi Keshav" userId="e2811a23-a866-4e0d-b17d-0d47cb46b3e9" providerId="ADAL" clId="{CA93C889-A7CE-4C83-86B7-72D58751F8DC}" dt="2021-10-19T06:33:51.953" v="60" actId="403"/>
      <pc:docMkLst>
        <pc:docMk/>
      </pc:docMkLst>
      <pc:sldChg chg="addSp delSp modSp new mod">
        <pc:chgData name="Zarapkar, Samruddhi Keshav" userId="e2811a23-a866-4e0d-b17d-0d47cb46b3e9" providerId="ADAL" clId="{CA93C889-A7CE-4C83-86B7-72D58751F8DC}" dt="2021-10-19T06:31:10.232" v="28" actId="22"/>
        <pc:sldMkLst>
          <pc:docMk/>
          <pc:sldMk cId="555021061" sldId="260"/>
        </pc:sldMkLst>
        <pc:picChg chg="add del mod modCrop">
          <ac:chgData name="Zarapkar, Samruddhi Keshav" userId="e2811a23-a866-4e0d-b17d-0d47cb46b3e9" providerId="ADAL" clId="{CA93C889-A7CE-4C83-86B7-72D58751F8DC}" dt="2021-10-19T06:31:09.184" v="27" actId="478"/>
          <ac:picMkLst>
            <pc:docMk/>
            <pc:sldMk cId="555021061" sldId="260"/>
            <ac:picMk id="3" creationId="{591B3A7C-4D33-405E-90AB-E56EBF8D115A}"/>
          </ac:picMkLst>
        </pc:picChg>
        <pc:picChg chg="add">
          <ac:chgData name="Zarapkar, Samruddhi Keshav" userId="e2811a23-a866-4e0d-b17d-0d47cb46b3e9" providerId="ADAL" clId="{CA93C889-A7CE-4C83-86B7-72D58751F8DC}" dt="2021-10-19T06:31:10.232" v="28" actId="22"/>
          <ac:picMkLst>
            <pc:docMk/>
            <pc:sldMk cId="555021061" sldId="260"/>
            <ac:picMk id="5" creationId="{EAE37C0A-ADF4-4653-BBA7-AB0C7A2924B7}"/>
          </ac:picMkLst>
        </pc:picChg>
      </pc:sldChg>
      <pc:sldChg chg="addSp delSp modSp new mod">
        <pc:chgData name="Zarapkar, Samruddhi Keshav" userId="e2811a23-a866-4e0d-b17d-0d47cb46b3e9" providerId="ADAL" clId="{CA93C889-A7CE-4C83-86B7-72D58751F8DC}" dt="2021-10-19T06:30:53.675" v="26" actId="1076"/>
        <pc:sldMkLst>
          <pc:docMk/>
          <pc:sldMk cId="2947028711" sldId="261"/>
        </pc:sldMkLst>
        <pc:picChg chg="add del mod modCrop">
          <ac:chgData name="Zarapkar, Samruddhi Keshav" userId="e2811a23-a866-4e0d-b17d-0d47cb46b3e9" providerId="ADAL" clId="{CA93C889-A7CE-4C83-86B7-72D58751F8DC}" dt="2021-10-19T06:30:40.649" v="22" actId="478"/>
          <ac:picMkLst>
            <pc:docMk/>
            <pc:sldMk cId="2947028711" sldId="261"/>
            <ac:picMk id="3" creationId="{CF272866-4123-417D-A9E8-7E86B1605F2C}"/>
          </ac:picMkLst>
        </pc:picChg>
        <pc:picChg chg="add mod">
          <ac:chgData name="Zarapkar, Samruddhi Keshav" userId="e2811a23-a866-4e0d-b17d-0d47cb46b3e9" providerId="ADAL" clId="{CA93C889-A7CE-4C83-86B7-72D58751F8DC}" dt="2021-10-19T06:30:53.675" v="26" actId="1076"/>
          <ac:picMkLst>
            <pc:docMk/>
            <pc:sldMk cId="2947028711" sldId="261"/>
            <ac:picMk id="5" creationId="{CA06BBD4-318B-4159-A221-8A960A623AD4}"/>
          </ac:picMkLst>
        </pc:picChg>
      </pc:sldChg>
      <pc:sldChg chg="addSp delSp modSp new mod">
        <pc:chgData name="Zarapkar, Samruddhi Keshav" userId="e2811a23-a866-4e0d-b17d-0d47cb46b3e9" providerId="ADAL" clId="{CA93C889-A7CE-4C83-86B7-72D58751F8DC}" dt="2021-10-19T06:31:47.487" v="29" actId="1076"/>
        <pc:sldMkLst>
          <pc:docMk/>
          <pc:sldMk cId="1240745380" sldId="262"/>
        </pc:sldMkLst>
        <pc:picChg chg="add del mod modCrop">
          <ac:chgData name="Zarapkar, Samruddhi Keshav" userId="e2811a23-a866-4e0d-b17d-0d47cb46b3e9" providerId="ADAL" clId="{CA93C889-A7CE-4C83-86B7-72D58751F8DC}" dt="2021-10-19T06:29:38.060" v="18" actId="478"/>
          <ac:picMkLst>
            <pc:docMk/>
            <pc:sldMk cId="1240745380" sldId="262"/>
            <ac:picMk id="3" creationId="{545AD654-31D3-4523-992F-5AAC4DB034C7}"/>
          </ac:picMkLst>
        </pc:picChg>
        <pc:picChg chg="add del">
          <ac:chgData name="Zarapkar, Samruddhi Keshav" userId="e2811a23-a866-4e0d-b17d-0d47cb46b3e9" providerId="ADAL" clId="{CA93C889-A7CE-4C83-86B7-72D58751F8DC}" dt="2021-10-19T06:30:01.475" v="20" actId="22"/>
          <ac:picMkLst>
            <pc:docMk/>
            <pc:sldMk cId="1240745380" sldId="262"/>
            <ac:picMk id="5" creationId="{6AE1EA38-396E-4A12-9DBD-C068D8BDD637}"/>
          </ac:picMkLst>
        </pc:picChg>
        <pc:picChg chg="add mod">
          <ac:chgData name="Zarapkar, Samruddhi Keshav" userId="e2811a23-a866-4e0d-b17d-0d47cb46b3e9" providerId="ADAL" clId="{CA93C889-A7CE-4C83-86B7-72D58751F8DC}" dt="2021-10-19T06:31:47.487" v="29" actId="1076"/>
          <ac:picMkLst>
            <pc:docMk/>
            <pc:sldMk cId="1240745380" sldId="262"/>
            <ac:picMk id="7" creationId="{6D6D551C-5B85-4FBB-A2CD-80E9CC4758FC}"/>
          </ac:picMkLst>
        </pc:picChg>
      </pc:sldChg>
      <pc:sldChg chg="delSp modSp new mod">
        <pc:chgData name="Zarapkar, Samruddhi Keshav" userId="e2811a23-a866-4e0d-b17d-0d47cb46b3e9" providerId="ADAL" clId="{CA93C889-A7CE-4C83-86B7-72D58751F8DC}" dt="2021-10-19T06:33:43.615" v="56" actId="403"/>
        <pc:sldMkLst>
          <pc:docMk/>
          <pc:sldMk cId="929373389" sldId="263"/>
        </pc:sldMkLst>
        <pc:spChg chg="mod">
          <ac:chgData name="Zarapkar, Samruddhi Keshav" userId="e2811a23-a866-4e0d-b17d-0d47cb46b3e9" providerId="ADAL" clId="{CA93C889-A7CE-4C83-86B7-72D58751F8DC}" dt="2021-10-19T06:33:43.615" v="56" actId="403"/>
          <ac:spMkLst>
            <pc:docMk/>
            <pc:sldMk cId="929373389" sldId="263"/>
            <ac:spMk id="2" creationId="{CD9684FB-0C00-4883-A4A8-070B608DF098}"/>
          </ac:spMkLst>
        </pc:spChg>
        <pc:spChg chg="del">
          <ac:chgData name="Zarapkar, Samruddhi Keshav" userId="e2811a23-a866-4e0d-b17d-0d47cb46b3e9" providerId="ADAL" clId="{CA93C889-A7CE-4C83-86B7-72D58751F8DC}" dt="2021-10-19T06:33:13.164" v="49" actId="478"/>
          <ac:spMkLst>
            <pc:docMk/>
            <pc:sldMk cId="929373389" sldId="263"/>
            <ac:spMk id="3" creationId="{8FFA6294-F77D-4DB8-87FB-9E357B46EFD6}"/>
          </ac:spMkLst>
        </pc:spChg>
      </pc:sldChg>
      <pc:sldChg chg="delSp modSp add mod ord">
        <pc:chgData name="Zarapkar, Samruddhi Keshav" userId="e2811a23-a866-4e0d-b17d-0d47cb46b3e9" providerId="ADAL" clId="{CA93C889-A7CE-4C83-86B7-72D58751F8DC}" dt="2021-10-19T06:33:51.953" v="60" actId="403"/>
        <pc:sldMkLst>
          <pc:docMk/>
          <pc:sldMk cId="251260836" sldId="264"/>
        </pc:sldMkLst>
        <pc:spChg chg="mod">
          <ac:chgData name="Zarapkar, Samruddhi Keshav" userId="e2811a23-a866-4e0d-b17d-0d47cb46b3e9" providerId="ADAL" clId="{CA93C889-A7CE-4C83-86B7-72D58751F8DC}" dt="2021-10-19T06:33:51.953" v="60" actId="403"/>
          <ac:spMkLst>
            <pc:docMk/>
            <pc:sldMk cId="251260836" sldId="264"/>
            <ac:spMk id="2" creationId="{CD9684FB-0C00-4883-A4A8-070B608DF098}"/>
          </ac:spMkLst>
        </pc:spChg>
        <pc:spChg chg="del">
          <ac:chgData name="Zarapkar, Samruddhi Keshav" userId="e2811a23-a866-4e0d-b17d-0d47cb46b3e9" providerId="ADAL" clId="{CA93C889-A7CE-4C83-86B7-72D58751F8DC}" dt="2021-10-19T06:33:05.776" v="48" actId="478"/>
          <ac:spMkLst>
            <pc:docMk/>
            <pc:sldMk cId="251260836" sldId="264"/>
            <ac:spMk id="3" creationId="{8FFA6294-F77D-4DB8-87FB-9E357B46EFD6}"/>
          </ac:spMkLst>
        </pc:spChg>
      </pc:sldChg>
    </pc:docChg>
  </pc:docChgLst>
  <pc:docChgLst>
    <pc:chgData name="Zarapkar, Samruddhi Keshav" userId="e2811a23-a866-4e0d-b17d-0d47cb46b3e9" providerId="ADAL" clId="{9EC354A2-487B-4AC1-BFFF-E23A31D6B8D4}"/>
    <pc:docChg chg="addSld modSld">
      <pc:chgData name="Zarapkar, Samruddhi Keshav" userId="e2811a23-a866-4e0d-b17d-0d47cb46b3e9" providerId="ADAL" clId="{9EC354A2-487B-4AC1-BFFF-E23A31D6B8D4}" dt="2021-11-25T09:40:40.161" v="12" actId="14100"/>
      <pc:docMkLst>
        <pc:docMk/>
      </pc:docMkLst>
      <pc:sldChg chg="modSp mod">
        <pc:chgData name="Zarapkar, Samruddhi Keshav" userId="e2811a23-a866-4e0d-b17d-0d47cb46b3e9" providerId="ADAL" clId="{9EC354A2-487B-4AC1-BFFF-E23A31D6B8D4}" dt="2021-11-25T09:37:35.340" v="0" actId="1076"/>
        <pc:sldMkLst>
          <pc:docMk/>
          <pc:sldMk cId="555021061" sldId="260"/>
        </pc:sldMkLst>
        <pc:picChg chg="mod">
          <ac:chgData name="Zarapkar, Samruddhi Keshav" userId="e2811a23-a866-4e0d-b17d-0d47cb46b3e9" providerId="ADAL" clId="{9EC354A2-487B-4AC1-BFFF-E23A31D6B8D4}" dt="2021-11-25T09:37:35.340" v="0" actId="1076"/>
          <ac:picMkLst>
            <pc:docMk/>
            <pc:sldMk cId="555021061" sldId="260"/>
            <ac:picMk id="5" creationId="{EAE37C0A-ADF4-4653-BBA7-AB0C7A2924B7}"/>
          </ac:picMkLst>
        </pc:picChg>
      </pc:sldChg>
      <pc:sldChg chg="modSp add mod">
        <pc:chgData name="Zarapkar, Samruddhi Keshav" userId="e2811a23-a866-4e0d-b17d-0d47cb46b3e9" providerId="ADAL" clId="{9EC354A2-487B-4AC1-BFFF-E23A31D6B8D4}" dt="2021-11-25T09:40:02.115" v="3" actId="20577"/>
        <pc:sldMkLst>
          <pc:docMk/>
          <pc:sldMk cId="3463366679" sldId="265"/>
        </pc:sldMkLst>
        <pc:spChg chg="mod">
          <ac:chgData name="Zarapkar, Samruddhi Keshav" userId="e2811a23-a866-4e0d-b17d-0d47cb46b3e9" providerId="ADAL" clId="{9EC354A2-487B-4AC1-BFFF-E23A31D6B8D4}" dt="2021-11-25T09:40:02.115" v="3" actId="20577"/>
          <ac:spMkLst>
            <pc:docMk/>
            <pc:sldMk cId="3463366679" sldId="265"/>
            <ac:spMk id="2" creationId="{CD9684FB-0C00-4883-A4A8-070B608DF098}"/>
          </ac:spMkLst>
        </pc:spChg>
      </pc:sldChg>
      <pc:sldChg chg="modSp add mod">
        <pc:chgData name="Zarapkar, Samruddhi Keshav" userId="e2811a23-a866-4e0d-b17d-0d47cb46b3e9" providerId="ADAL" clId="{9EC354A2-487B-4AC1-BFFF-E23A31D6B8D4}" dt="2021-11-25T09:40:12.028" v="6" actId="20577"/>
        <pc:sldMkLst>
          <pc:docMk/>
          <pc:sldMk cId="787584858" sldId="266"/>
        </pc:sldMkLst>
        <pc:spChg chg="mod">
          <ac:chgData name="Zarapkar, Samruddhi Keshav" userId="e2811a23-a866-4e0d-b17d-0d47cb46b3e9" providerId="ADAL" clId="{9EC354A2-487B-4AC1-BFFF-E23A31D6B8D4}" dt="2021-11-25T09:40:12.028" v="6" actId="20577"/>
          <ac:spMkLst>
            <pc:docMk/>
            <pc:sldMk cId="787584858" sldId="266"/>
            <ac:spMk id="2" creationId="{CD9684FB-0C00-4883-A4A8-070B608DF098}"/>
          </ac:spMkLst>
        </pc:spChg>
      </pc:sldChg>
      <pc:sldChg chg="addSp modSp new mod">
        <pc:chgData name="Zarapkar, Samruddhi Keshav" userId="e2811a23-a866-4e0d-b17d-0d47cb46b3e9" providerId="ADAL" clId="{9EC354A2-487B-4AC1-BFFF-E23A31D6B8D4}" dt="2021-11-25T09:40:40.161" v="12" actId="14100"/>
        <pc:sldMkLst>
          <pc:docMk/>
          <pc:sldMk cId="3623542916" sldId="267"/>
        </pc:sldMkLst>
        <pc:picChg chg="add mod">
          <ac:chgData name="Zarapkar, Samruddhi Keshav" userId="e2811a23-a866-4e0d-b17d-0d47cb46b3e9" providerId="ADAL" clId="{9EC354A2-487B-4AC1-BFFF-E23A31D6B8D4}" dt="2021-11-25T09:40:40.161" v="12" actId="14100"/>
          <ac:picMkLst>
            <pc:docMk/>
            <pc:sldMk cId="3623542916" sldId="267"/>
            <ac:picMk id="3" creationId="{56EE5666-44F6-4870-841E-CA7B4D6089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17E9-C25F-4376-BBF2-C680179E3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721CA-6FA1-428C-8876-EC31CEA72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E08C-5FC4-4588-BEE3-862A4EC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F453-6890-4FFB-BC31-D63F60A1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05D8-D8AE-481B-AB76-8CE6A636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E467-7C19-40DB-B1A1-238DB6D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03BF1-AA50-4456-91CF-78D9D666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A67-17E0-4C68-9477-F7CFB671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B078-7619-421E-B623-8BFD2E17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487C-4D76-4066-971F-A9D55696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17BF7-9F8F-45BC-8695-6C949E6C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E1657-05EB-4018-8850-953860B8B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9B5E-9914-4FA8-A7B6-EFA2B409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A9E7-E28B-469D-8653-664639B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9F12-5D3E-403B-956C-05A5DE6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591-07B5-43CD-801B-B144932F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CB2A-027B-4C59-9E55-F1B97911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8100-67BD-4EDC-9ABA-004BB094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8C4B-D19B-4093-8B3D-78EE8412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951D-049B-45F2-9D43-A4E73C07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C6F3-90BA-4A64-8414-C5810B43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C83AB-12E0-444D-8EE7-285200CF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13C2-115D-4279-B9C2-4FE8AAF5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43B4-9983-4E9D-8537-37390E4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911B-54FF-43CA-A135-6112D8FC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3667-A778-4912-9302-55A5908A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CF16-C481-4051-B174-B2DFE258A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8A0E0-6E36-4443-9952-EA664DBF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5D4E-A326-4F8B-B947-3C23C156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3796C-4CCE-4D12-B111-E140161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6654-5FCE-4B82-84E6-F63A3806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227-1D97-4EB5-ADFF-B81A9ED0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96B-5D81-47E4-8E2D-E82C4E1D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2D1F4-992D-4A61-B1FC-78241BC2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1420-D7D2-4F23-A530-8AE398C2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753E-7628-4421-ADB6-21550051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2A3A-2233-4AEA-A8F1-57020538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6B8C8-B0EB-4CE1-964E-309A0261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4410B-4464-48E1-9374-1DFD297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B1C3-3026-431A-A812-BAB5C017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699C-7E3A-4B8A-A094-ED42AAB3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34B33-8A03-4A64-918A-65E85834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1CB89-12C2-495E-A5F6-F61F666D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15778-F599-49A0-B6F4-D8D506B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52C8E-6D37-4499-B3E6-E1B681E5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D0533-65D6-4D5C-9F79-7420C6DF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8B9-8007-4992-B9B2-F9B1FCE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C059-FB5B-4630-952B-CA51601C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A3E6A-D4A9-4EB6-8151-41AAE2D4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24A51-701E-4654-AAE9-3A98F752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738D8-B6D7-4B18-BDCB-39DDB748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FC07-B3B0-4930-B12C-CDDAACC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718D-80E9-4A5E-BE99-A2D3D5B6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09988-D1D8-4E34-A11E-B6EED18CF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94D09-8AA7-4C29-8181-1B69590C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180E-E274-403C-BF3D-1FAB8BDA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16D5-EDB3-49B7-B418-1080C2E8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A929-F22A-4E22-92B2-74E841F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7362D-289C-433E-9020-E3434274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9C5D5-B480-4122-AE92-199414D9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2DF7-5117-4045-A3D9-38F712F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17D5-495E-49DB-8028-046B2B0807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09C9-A490-427C-BCE1-5ED2D65A5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4077-B9DB-49A6-A225-84668C03A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6B548F-3C09-40B0-B01C-5987AE582D3E}"/>
              </a:ext>
            </a:extLst>
          </p:cNvPr>
          <p:cNvSpPr/>
          <p:nvPr/>
        </p:nvSpPr>
        <p:spPr>
          <a:xfrm>
            <a:off x="7063273" y="193611"/>
            <a:ext cx="3477208" cy="60485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D9022-9B94-4178-A621-F138D0A56754}"/>
              </a:ext>
            </a:extLst>
          </p:cNvPr>
          <p:cNvSpPr/>
          <p:nvPr/>
        </p:nvSpPr>
        <p:spPr>
          <a:xfrm>
            <a:off x="8537510" y="541176"/>
            <a:ext cx="1632857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&amp; Registration 8081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D3640-E422-4322-817C-6B4EE197D863}"/>
              </a:ext>
            </a:extLst>
          </p:cNvPr>
          <p:cNvSpPr/>
          <p:nvPr/>
        </p:nvSpPr>
        <p:spPr>
          <a:xfrm>
            <a:off x="8537510" y="1570654"/>
            <a:ext cx="1632857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8082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489F5-7618-4379-A536-FD9964EB3F1B}"/>
              </a:ext>
            </a:extLst>
          </p:cNvPr>
          <p:cNvSpPr/>
          <p:nvPr/>
        </p:nvSpPr>
        <p:spPr>
          <a:xfrm>
            <a:off x="8588825" y="2416632"/>
            <a:ext cx="1632857" cy="63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 Search 8083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64CC-8957-4311-9539-69DC0DB42E08}"/>
              </a:ext>
            </a:extLst>
          </p:cNvPr>
          <p:cNvSpPr/>
          <p:nvPr/>
        </p:nvSpPr>
        <p:spPr>
          <a:xfrm>
            <a:off x="8537510" y="3677817"/>
            <a:ext cx="1632857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8084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2666D-23FB-4CDA-9A03-D23EA89E08D8}"/>
              </a:ext>
            </a:extLst>
          </p:cNvPr>
          <p:cNvSpPr/>
          <p:nvPr/>
        </p:nvSpPr>
        <p:spPr>
          <a:xfrm>
            <a:off x="8537510" y="4769498"/>
            <a:ext cx="1632857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8085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F682D9-4B39-4C96-8D92-EA6A2C9CEA33}"/>
              </a:ext>
            </a:extLst>
          </p:cNvPr>
          <p:cNvSpPr/>
          <p:nvPr/>
        </p:nvSpPr>
        <p:spPr>
          <a:xfrm>
            <a:off x="10692882" y="653143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E4A201-2F51-4A09-A644-26EFDC936A9B}"/>
              </a:ext>
            </a:extLst>
          </p:cNvPr>
          <p:cNvSpPr/>
          <p:nvPr/>
        </p:nvSpPr>
        <p:spPr>
          <a:xfrm>
            <a:off x="10692881" y="1570654"/>
            <a:ext cx="447869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94D074-BB72-432C-BC32-0659324B8836}"/>
              </a:ext>
            </a:extLst>
          </p:cNvPr>
          <p:cNvSpPr/>
          <p:nvPr/>
        </p:nvSpPr>
        <p:spPr>
          <a:xfrm>
            <a:off x="10692881" y="2583027"/>
            <a:ext cx="447869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9EC568-DAE7-4AC3-B1E8-4352CB43D265}"/>
              </a:ext>
            </a:extLst>
          </p:cNvPr>
          <p:cNvSpPr/>
          <p:nvPr/>
        </p:nvSpPr>
        <p:spPr>
          <a:xfrm>
            <a:off x="10655557" y="3724468"/>
            <a:ext cx="447869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AE9E05-799B-43FE-831E-C589918FA0A2}"/>
              </a:ext>
            </a:extLst>
          </p:cNvPr>
          <p:cNvSpPr/>
          <p:nvPr/>
        </p:nvSpPr>
        <p:spPr>
          <a:xfrm>
            <a:off x="10655557" y="4858915"/>
            <a:ext cx="447869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A3522-4826-4600-A40F-FDA3A43C70FC}"/>
              </a:ext>
            </a:extLst>
          </p:cNvPr>
          <p:cNvCxnSpPr/>
          <p:nvPr/>
        </p:nvCxnSpPr>
        <p:spPr>
          <a:xfrm>
            <a:off x="8985379" y="1334278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E51FBE-1144-475F-97B8-C8CBC2251C84}"/>
              </a:ext>
            </a:extLst>
          </p:cNvPr>
          <p:cNvCxnSpPr/>
          <p:nvPr/>
        </p:nvCxnSpPr>
        <p:spPr>
          <a:xfrm>
            <a:off x="8985379" y="2346651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24CE7C-4C9F-4EDB-B05A-5113D3C4C3E4}"/>
              </a:ext>
            </a:extLst>
          </p:cNvPr>
          <p:cNvCxnSpPr/>
          <p:nvPr/>
        </p:nvCxnSpPr>
        <p:spPr>
          <a:xfrm>
            <a:off x="8951166" y="3393234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3FDD8-EA0A-4D3A-A663-81E3942FC877}"/>
              </a:ext>
            </a:extLst>
          </p:cNvPr>
          <p:cNvCxnSpPr/>
          <p:nvPr/>
        </p:nvCxnSpPr>
        <p:spPr>
          <a:xfrm>
            <a:off x="9000929" y="4470919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786340-12DE-4BCE-9CF2-9B6C8EDC924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6221" y="937727"/>
            <a:ext cx="7021289" cy="253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493065-A2FB-45E1-BD9F-307BEF24897C}"/>
              </a:ext>
            </a:extLst>
          </p:cNvPr>
          <p:cNvCxnSpPr>
            <a:cxnSpLocks/>
          </p:cNvCxnSpPr>
          <p:nvPr/>
        </p:nvCxnSpPr>
        <p:spPr>
          <a:xfrm flipV="1">
            <a:off x="1516221" y="2024744"/>
            <a:ext cx="6868889" cy="17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BA24CE-1CC1-47B0-8B78-3FE45D76E27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16221" y="3897086"/>
            <a:ext cx="7021289" cy="17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0A96511-5312-41EC-AC5C-20DF1482CE53}"/>
              </a:ext>
            </a:extLst>
          </p:cNvPr>
          <p:cNvSpPr/>
          <p:nvPr/>
        </p:nvSpPr>
        <p:spPr>
          <a:xfrm>
            <a:off x="4044814" y="541176"/>
            <a:ext cx="1474225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9090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08461C-2AD9-4D56-92BC-EFA27BCE0ED3}"/>
              </a:ext>
            </a:extLst>
          </p:cNvPr>
          <p:cNvSpPr/>
          <p:nvPr/>
        </p:nvSpPr>
        <p:spPr>
          <a:xfrm>
            <a:off x="8604379" y="3103209"/>
            <a:ext cx="1632857" cy="51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 Search 8086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AF149E-9DD9-438E-BE42-D9B1C5DC01A6}"/>
              </a:ext>
            </a:extLst>
          </p:cNvPr>
          <p:cNvSpPr/>
          <p:nvPr/>
        </p:nvSpPr>
        <p:spPr>
          <a:xfrm>
            <a:off x="503862" y="541176"/>
            <a:ext cx="1147657" cy="15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API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DA5577-558E-4AD6-9947-6ED538ACAA00}"/>
              </a:ext>
            </a:extLst>
          </p:cNvPr>
          <p:cNvSpPr/>
          <p:nvPr/>
        </p:nvSpPr>
        <p:spPr>
          <a:xfrm>
            <a:off x="2242482" y="541176"/>
            <a:ext cx="1147656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Security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3AF3E-1E63-465D-8F9C-15AC37A1BB71}"/>
              </a:ext>
            </a:extLst>
          </p:cNvPr>
          <p:cNvSpPr/>
          <p:nvPr/>
        </p:nvSpPr>
        <p:spPr>
          <a:xfrm>
            <a:off x="412102" y="3429000"/>
            <a:ext cx="1286074" cy="218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Framework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2035EF-930D-4DA7-8E62-E29E0EE174F8}"/>
              </a:ext>
            </a:extLst>
          </p:cNvPr>
          <p:cNvCxnSpPr>
            <a:stCxn id="39" idx="0"/>
            <a:endCxn id="37" idx="2"/>
          </p:cNvCxnSpPr>
          <p:nvPr/>
        </p:nvCxnSpPr>
        <p:spPr>
          <a:xfrm flipV="1">
            <a:off x="1055139" y="2139822"/>
            <a:ext cx="22552" cy="128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8D9F94-4F4D-4CA8-9781-5E935AFD8787}"/>
              </a:ext>
            </a:extLst>
          </p:cNvPr>
          <p:cNvCxnSpPr>
            <a:cxnSpLocks/>
          </p:cNvCxnSpPr>
          <p:nvPr/>
        </p:nvCxnSpPr>
        <p:spPr>
          <a:xfrm flipH="1" flipV="1">
            <a:off x="1651519" y="1157972"/>
            <a:ext cx="551278" cy="294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F7167-B775-491C-AA6E-FA6AC86D4EA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10170367" y="1855238"/>
            <a:ext cx="522514" cy="111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3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6D551C-5B85-4FBB-A2CD-80E9CC47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61937"/>
            <a:ext cx="112966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4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84FB-0C00-4883-A4A8-070B608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475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Example - 5</a:t>
            </a:r>
          </a:p>
        </p:txBody>
      </p:sp>
    </p:spTree>
    <p:extLst>
      <p:ext uri="{BB962C8B-B14F-4D97-AF65-F5344CB8AC3E}">
        <p14:creationId xmlns:p14="http://schemas.microsoft.com/office/powerpoint/2010/main" val="78758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6EE5666-44F6-4870-841E-CA7B4D60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24129"/>
            <a:ext cx="10838180" cy="64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4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D82513-195A-42C5-928C-AB90B5DE40BB}"/>
              </a:ext>
            </a:extLst>
          </p:cNvPr>
          <p:cNvGrpSpPr/>
          <p:nvPr/>
        </p:nvGrpSpPr>
        <p:grpSpPr>
          <a:xfrm>
            <a:off x="7305869" y="4739950"/>
            <a:ext cx="4049486" cy="1231641"/>
            <a:chOff x="1278293" y="1894114"/>
            <a:chExt cx="10077062" cy="40774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FD0F0E-9252-4729-A2AE-505D47AC4552}"/>
                </a:ext>
              </a:extLst>
            </p:cNvPr>
            <p:cNvSpPr/>
            <p:nvPr/>
          </p:nvSpPr>
          <p:spPr>
            <a:xfrm>
              <a:off x="1278294" y="4963886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AD37B-FFF4-493C-82F3-D799FC0C805F}"/>
                </a:ext>
              </a:extLst>
            </p:cNvPr>
            <p:cNvSpPr/>
            <p:nvPr/>
          </p:nvSpPr>
          <p:spPr>
            <a:xfrm>
              <a:off x="1278293" y="3429000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Application Layer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37F8C5-F57B-445B-AAAC-D9779E8D2E40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68313B-FD71-4133-92E4-C51D02897109}"/>
                </a:ext>
              </a:extLst>
            </p:cNvPr>
            <p:cNvCxnSpPr/>
            <p:nvPr/>
          </p:nvCxnSpPr>
          <p:spPr>
            <a:xfrm flipV="1">
              <a:off x="849085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016D01-F70C-4179-B6FB-B125A088572B}"/>
                </a:ext>
              </a:extLst>
            </p:cNvPr>
            <p:cNvSpPr/>
            <p:nvPr/>
          </p:nvSpPr>
          <p:spPr>
            <a:xfrm>
              <a:off x="1278293" y="1894114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Interface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505EBE-B668-432C-9589-16F473D49AA8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2901820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DF067D-C6D0-4B54-8779-156500E008A0}"/>
                </a:ext>
              </a:extLst>
            </p:cNvPr>
            <p:cNvCxnSpPr/>
            <p:nvPr/>
          </p:nvCxnSpPr>
          <p:spPr>
            <a:xfrm flipV="1">
              <a:off x="8419322" y="2901820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4DA2A2-7A1C-4286-9A59-FFE85BBC4CB1}"/>
              </a:ext>
            </a:extLst>
          </p:cNvPr>
          <p:cNvGrpSpPr/>
          <p:nvPr/>
        </p:nvGrpSpPr>
        <p:grpSpPr>
          <a:xfrm>
            <a:off x="7305869" y="2366655"/>
            <a:ext cx="4049486" cy="1909668"/>
            <a:chOff x="1278293" y="-350565"/>
            <a:chExt cx="10077062" cy="63221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D026BA-E994-448B-88F7-634F55A7B7D3}"/>
                </a:ext>
              </a:extLst>
            </p:cNvPr>
            <p:cNvSpPr/>
            <p:nvPr/>
          </p:nvSpPr>
          <p:spPr>
            <a:xfrm>
              <a:off x="1278294" y="4963886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4E2293-4E40-4C2B-99A1-8686CF02F671}"/>
                </a:ext>
              </a:extLst>
            </p:cNvPr>
            <p:cNvSpPr/>
            <p:nvPr/>
          </p:nvSpPr>
          <p:spPr>
            <a:xfrm>
              <a:off x="1278293" y="3429000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 Service Application Layer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FDE13AA-45B7-4807-BD33-BEF825126D33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E4E897-FC6D-49B2-814F-9D68EEB0525B}"/>
                </a:ext>
              </a:extLst>
            </p:cNvPr>
            <p:cNvCxnSpPr/>
            <p:nvPr/>
          </p:nvCxnSpPr>
          <p:spPr>
            <a:xfrm flipV="1">
              <a:off x="849085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A81FE56-B2DF-497C-828F-3896FA7DD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323" y="-350565"/>
              <a:ext cx="71534" cy="3779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678C70-DD50-434E-949B-B9DD477D56ED}"/>
              </a:ext>
            </a:extLst>
          </p:cNvPr>
          <p:cNvGrpSpPr/>
          <p:nvPr/>
        </p:nvGrpSpPr>
        <p:grpSpPr>
          <a:xfrm>
            <a:off x="7290315" y="1135014"/>
            <a:ext cx="4049486" cy="1231641"/>
            <a:chOff x="1278293" y="1894114"/>
            <a:chExt cx="10077062" cy="40774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E9B595-02E6-4E4B-B6E8-1CD5BDE135E9}"/>
                </a:ext>
              </a:extLst>
            </p:cNvPr>
            <p:cNvSpPr/>
            <p:nvPr/>
          </p:nvSpPr>
          <p:spPr>
            <a:xfrm>
              <a:off x="1278294" y="4963886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013518-E45C-4060-BF06-74230BAA4BA8}"/>
                </a:ext>
              </a:extLst>
            </p:cNvPr>
            <p:cNvSpPr/>
            <p:nvPr/>
          </p:nvSpPr>
          <p:spPr>
            <a:xfrm>
              <a:off x="1278293" y="3429000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Application Layer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A546C18-C803-4471-AFAD-0F7501698C79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B944E4C-F9CF-4A8C-8BB4-0A9EDA1674EF}"/>
                </a:ext>
              </a:extLst>
            </p:cNvPr>
            <p:cNvCxnSpPr/>
            <p:nvPr/>
          </p:nvCxnSpPr>
          <p:spPr>
            <a:xfrm flipV="1">
              <a:off x="849085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DB8BB29-82EF-4745-A800-12110F254D3E}"/>
                </a:ext>
              </a:extLst>
            </p:cNvPr>
            <p:cNvSpPr/>
            <p:nvPr/>
          </p:nvSpPr>
          <p:spPr>
            <a:xfrm>
              <a:off x="1278293" y="1894114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Interface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E528250-C22E-4753-BA6E-F0EAD1DD18E1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2901820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B589A9F-3BC2-44C2-84FC-6544105ED29F}"/>
                </a:ext>
              </a:extLst>
            </p:cNvPr>
            <p:cNvCxnSpPr/>
            <p:nvPr/>
          </p:nvCxnSpPr>
          <p:spPr>
            <a:xfrm flipV="1">
              <a:off x="8419322" y="2901820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7CE434-1F71-4738-8AD0-0C13DA97F8F1}"/>
              </a:ext>
            </a:extLst>
          </p:cNvPr>
          <p:cNvCxnSpPr>
            <a:cxnSpLocks/>
          </p:cNvCxnSpPr>
          <p:nvPr/>
        </p:nvCxnSpPr>
        <p:spPr>
          <a:xfrm flipH="1">
            <a:off x="8656710" y="2366655"/>
            <a:ext cx="17735" cy="114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E7122C-05C2-4E37-B247-E899E32BCB2A}"/>
              </a:ext>
            </a:extLst>
          </p:cNvPr>
          <p:cNvSpPr/>
          <p:nvPr/>
        </p:nvSpPr>
        <p:spPr>
          <a:xfrm>
            <a:off x="412102" y="279918"/>
            <a:ext cx="11073882" cy="620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Framework with Material Design Template</a:t>
            </a:r>
          </a:p>
          <a:p>
            <a:pPr algn="ctr"/>
            <a:r>
              <a:rPr lang="en-US" dirty="0"/>
              <a:t>Implementation of Routing</a:t>
            </a:r>
          </a:p>
          <a:p>
            <a:pPr algn="ctr"/>
            <a:r>
              <a:rPr lang="en-US" dirty="0"/>
              <a:t>Implementation of Components</a:t>
            </a:r>
          </a:p>
          <a:p>
            <a:pPr algn="ctr"/>
            <a:r>
              <a:rPr lang="en-US" dirty="0"/>
              <a:t>How to you have Implementation various templates</a:t>
            </a:r>
          </a:p>
        </p:txBody>
      </p:sp>
    </p:spTree>
    <p:extLst>
      <p:ext uri="{BB962C8B-B14F-4D97-AF65-F5344CB8AC3E}">
        <p14:creationId xmlns:p14="http://schemas.microsoft.com/office/powerpoint/2010/main" val="35607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F6D73BA-E2DE-40FD-9F60-8ED19DD7C80F}"/>
              </a:ext>
            </a:extLst>
          </p:cNvPr>
          <p:cNvSpPr/>
          <p:nvPr/>
        </p:nvSpPr>
        <p:spPr>
          <a:xfrm>
            <a:off x="3629608" y="1045029"/>
            <a:ext cx="5598368" cy="4917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Creating Default Scripts</a:t>
            </a:r>
          </a:p>
        </p:txBody>
      </p:sp>
    </p:spTree>
    <p:extLst>
      <p:ext uri="{BB962C8B-B14F-4D97-AF65-F5344CB8AC3E}">
        <p14:creationId xmlns:p14="http://schemas.microsoft.com/office/powerpoint/2010/main" val="126816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84FB-0C00-4883-A4A8-070B608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Example - 2</a:t>
            </a:r>
          </a:p>
        </p:txBody>
      </p:sp>
    </p:spTree>
    <p:extLst>
      <p:ext uri="{BB962C8B-B14F-4D97-AF65-F5344CB8AC3E}">
        <p14:creationId xmlns:p14="http://schemas.microsoft.com/office/powerpoint/2010/main" val="92937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37C0A-ADF4-4653-BBA7-AB0C7A29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600075"/>
            <a:ext cx="116109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2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84FB-0C00-4883-A4A8-070B608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475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Example - 3</a:t>
            </a:r>
          </a:p>
        </p:txBody>
      </p:sp>
    </p:spTree>
    <p:extLst>
      <p:ext uri="{BB962C8B-B14F-4D97-AF65-F5344CB8AC3E}">
        <p14:creationId xmlns:p14="http://schemas.microsoft.com/office/powerpoint/2010/main" val="25126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6BBD4-318B-4159-A221-8A960A62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2000"/>
            <a:ext cx="11430000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84FB-0C00-4883-A4A8-070B608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475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Example - 4</a:t>
            </a:r>
          </a:p>
        </p:txBody>
      </p:sp>
    </p:spTree>
    <p:extLst>
      <p:ext uri="{BB962C8B-B14F-4D97-AF65-F5344CB8AC3E}">
        <p14:creationId xmlns:p14="http://schemas.microsoft.com/office/powerpoint/2010/main" val="346336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13" ma:contentTypeDescription="Create a new document." ma:contentTypeScope="" ma:versionID="6c41f96bc09e5b22e99fb8e5bddc0e6e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b6d808757f4327615ee5bb8a15d1f50f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A97EED-BE5E-4B25-884F-1098F6901B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FB8F8F-635D-4F00-B62E-2CEA8B2123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C7605-9643-4678-9C07-299A3F9DC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79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Example - 2</vt:lpstr>
      <vt:lpstr>PowerPoint Presentation</vt:lpstr>
      <vt:lpstr>Example - 3</vt:lpstr>
      <vt:lpstr>PowerPoint Presentation</vt:lpstr>
      <vt:lpstr>Example - 4</vt:lpstr>
      <vt:lpstr>PowerPoint Presentation</vt:lpstr>
      <vt:lpstr>Example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Onkar</dc:creator>
  <cp:lastModifiedBy>Zarapkar, Samruddhi Keshav</cp:lastModifiedBy>
  <cp:revision>5</cp:revision>
  <dcterms:created xsi:type="dcterms:W3CDTF">2021-05-12T05:54:27Z</dcterms:created>
  <dcterms:modified xsi:type="dcterms:W3CDTF">2021-11-25T09:40:42Z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