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749029" y="1581150"/>
            <a:ext cx="1600200" cy="114299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776288" y="3299918"/>
            <a:ext cx="1600200" cy="114299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  <a:p>
            <a:pPr algn="ctr"/>
            <a:r>
              <a:rPr lang="en-IN" dirty="0"/>
              <a:t>[Angular]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055169" y="1568449"/>
            <a:ext cx="1600200" cy="2809874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</a:t>
            </a:r>
          </a:p>
          <a:p>
            <a:pPr algn="ctr"/>
            <a:r>
              <a:rPr lang="en-IN" dirty="0"/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47D249-F661-4936-B543-1171D39E2150}"/>
              </a:ext>
            </a:extLst>
          </p:cNvPr>
          <p:cNvSpPr/>
          <p:nvPr/>
        </p:nvSpPr>
        <p:spPr>
          <a:xfrm>
            <a:off x="7381641" y="-10240"/>
            <a:ext cx="2447925" cy="64865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438777" y="1495426"/>
            <a:ext cx="1600200" cy="2809874"/>
          </a:xfrm>
          <a:prstGeom prst="roundRect">
            <a:avLst/>
          </a:prstGeom>
          <a:solidFill>
            <a:srgbClr val="FFC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(9090)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572642" y="714375"/>
            <a:ext cx="1743074" cy="86677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Admin-Service </a:t>
            </a:r>
          </a:p>
          <a:p>
            <a:pPr algn="ctr"/>
            <a:r>
              <a:rPr lang="en-IN" dirty="0"/>
              <a:t>(8081)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43837" y="2148831"/>
            <a:ext cx="1743074" cy="86677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Company-Service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67628" y="3583774"/>
            <a:ext cx="1743074" cy="86677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Customer-Service</a:t>
            </a:r>
          </a:p>
          <a:p>
            <a:pPr algn="ctr"/>
            <a:r>
              <a:rPr lang="en-IN" dirty="0"/>
              <a:t>(8083)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48575" y="5031328"/>
            <a:ext cx="1743074" cy="866775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(8080)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349229" y="21526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B5D0DBF-C25F-4DEB-BEAB-DF2B1CFE21C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274874" y="2998403"/>
            <a:ext cx="575769" cy="272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4F29304-18C5-4936-9D15-B73DBB3437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871417"/>
            <a:ext cx="681038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9074CD-D727-4043-A6DD-07796718754D}"/>
              </a:ext>
            </a:extLst>
          </p:cNvPr>
          <p:cNvCxnSpPr>
            <a:cxnSpLocks/>
          </p:cNvCxnSpPr>
          <p:nvPr/>
        </p:nvCxnSpPr>
        <p:spPr>
          <a:xfrm flipV="1">
            <a:off x="7031726" y="2488406"/>
            <a:ext cx="597848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2A7F39-809E-4193-B884-608D257339DD}"/>
              </a:ext>
            </a:extLst>
          </p:cNvPr>
          <p:cNvCxnSpPr>
            <a:cxnSpLocks/>
          </p:cNvCxnSpPr>
          <p:nvPr/>
        </p:nvCxnSpPr>
        <p:spPr>
          <a:xfrm>
            <a:off x="7034242" y="3402345"/>
            <a:ext cx="609595" cy="46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90C238-B1DC-461B-A369-FB14CFFDE8F9}"/>
              </a:ext>
            </a:extLst>
          </p:cNvPr>
          <p:cNvCxnSpPr>
            <a:cxnSpLocks/>
          </p:cNvCxnSpPr>
          <p:nvPr/>
        </p:nvCxnSpPr>
        <p:spPr>
          <a:xfrm>
            <a:off x="7034242" y="3868180"/>
            <a:ext cx="556946" cy="142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9346412" y="1179732"/>
            <a:ext cx="954881" cy="3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379773" y="2555321"/>
            <a:ext cx="1064395" cy="5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9429752" y="3950982"/>
            <a:ext cx="1014416" cy="5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E35F7605-C022-4945-BA97-7EA280FE6C5F}"/>
              </a:ext>
            </a:extLst>
          </p:cNvPr>
          <p:cNvSpPr/>
          <p:nvPr/>
        </p:nvSpPr>
        <p:spPr>
          <a:xfrm>
            <a:off x="10444168" y="3681413"/>
            <a:ext cx="1171567" cy="53913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444168" y="2248997"/>
            <a:ext cx="1171567" cy="61264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858E8B53-BE25-44B3-A207-CF9C87298E1C}"/>
              </a:ext>
            </a:extLst>
          </p:cNvPr>
          <p:cNvSpPr/>
          <p:nvPr/>
        </p:nvSpPr>
        <p:spPr>
          <a:xfrm>
            <a:off x="10301293" y="873408"/>
            <a:ext cx="1171567" cy="61264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MongoDB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5AEC9-A601-4D42-B42F-0E1B5BEA9DC1}"/>
              </a:ext>
            </a:extLst>
          </p:cNvPr>
          <p:cNvCxnSpPr>
            <a:cxnSpLocks/>
          </p:cNvCxnSpPr>
          <p:nvPr/>
        </p:nvCxnSpPr>
        <p:spPr>
          <a:xfrm flipV="1">
            <a:off x="2388394" y="3662364"/>
            <a:ext cx="681038" cy="19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376488" y="3871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F36697-F8C2-4E3F-8089-684FF0CE5BC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76488" y="3423744"/>
            <a:ext cx="681038" cy="44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DEA5A4-2346-4CD6-8724-CEB48207E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376488" y="3871418"/>
            <a:ext cx="681038" cy="25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997036-B4CA-4663-91D6-C9A805FB9595}"/>
              </a:ext>
            </a:extLst>
          </p:cNvPr>
          <p:cNvCxnSpPr/>
          <p:nvPr/>
        </p:nvCxnSpPr>
        <p:spPr>
          <a:xfrm>
            <a:off x="4657726" y="26384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5944E4-2B83-46D7-8877-22BD4D0EE0BD}"/>
              </a:ext>
            </a:extLst>
          </p:cNvPr>
          <p:cNvCxnSpPr/>
          <p:nvPr/>
        </p:nvCxnSpPr>
        <p:spPr>
          <a:xfrm>
            <a:off x="4657726" y="2771775"/>
            <a:ext cx="828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43C8C3-F41D-4474-B575-8C75AACBAC7F}"/>
              </a:ext>
            </a:extLst>
          </p:cNvPr>
          <p:cNvCxnSpPr>
            <a:cxnSpLocks/>
          </p:cNvCxnSpPr>
          <p:nvPr/>
        </p:nvCxnSpPr>
        <p:spPr>
          <a:xfrm>
            <a:off x="8498680" y="3053006"/>
            <a:ext cx="0" cy="4735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AD2F8-87B4-45AA-A303-751733FA5F10}"/>
              </a:ext>
            </a:extLst>
          </p:cNvPr>
          <p:cNvSpPr txBox="1"/>
          <p:nvPr/>
        </p:nvSpPr>
        <p:spPr>
          <a:xfrm>
            <a:off x="7724508" y="125969"/>
            <a:ext cx="159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Eureka Service    </a:t>
            </a:r>
          </a:p>
          <a:p>
            <a:r>
              <a:rPr lang="en-IN" dirty="0"/>
              <a:t>      (8085)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B4BE5-BC91-4076-A782-ED4EDC3F2285}"/>
              </a:ext>
            </a:extLst>
          </p:cNvPr>
          <p:cNvCxnSpPr>
            <a:cxnSpLocks/>
          </p:cNvCxnSpPr>
          <p:nvPr/>
        </p:nvCxnSpPr>
        <p:spPr>
          <a:xfrm flipV="1">
            <a:off x="7017660" y="1212846"/>
            <a:ext cx="524286" cy="88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AC9735-3315-4395-B1D4-A7DD26F85AAC}"/>
              </a:ext>
            </a:extLst>
          </p:cNvPr>
          <p:cNvCxnSpPr>
            <a:cxnSpLocks/>
          </p:cNvCxnSpPr>
          <p:nvPr/>
        </p:nvCxnSpPr>
        <p:spPr>
          <a:xfrm>
            <a:off x="8444179" y="1581150"/>
            <a:ext cx="28315" cy="540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CCDB4B-B3EA-44E6-989A-49F10101604C}"/>
              </a:ext>
            </a:extLst>
          </p:cNvPr>
          <p:cNvCxnSpPr>
            <a:cxnSpLocks/>
          </p:cNvCxnSpPr>
          <p:nvPr/>
        </p:nvCxnSpPr>
        <p:spPr>
          <a:xfrm>
            <a:off x="8539165" y="4506847"/>
            <a:ext cx="0" cy="524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5D8B7D9F-C641-43A3-9532-AD40AEF50EFD}"/>
              </a:ext>
            </a:extLst>
          </p:cNvPr>
          <p:cNvSpPr/>
          <p:nvPr/>
        </p:nvSpPr>
        <p:spPr>
          <a:xfrm>
            <a:off x="333375" y="3821048"/>
            <a:ext cx="442913" cy="300895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EA57-5BC2-4388-914C-79E6575756ED}"/>
              </a:ext>
            </a:extLst>
          </p:cNvPr>
          <p:cNvSpPr txBox="1"/>
          <p:nvPr/>
        </p:nvSpPr>
        <p:spPr>
          <a:xfrm>
            <a:off x="-25910" y="3493290"/>
            <a:ext cx="62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User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20388A-B381-4C47-B90A-CFE78D0A85F5}"/>
              </a:ext>
            </a:extLst>
          </p:cNvPr>
          <p:cNvCxnSpPr>
            <a:cxnSpLocks/>
          </p:cNvCxnSpPr>
          <p:nvPr/>
        </p:nvCxnSpPr>
        <p:spPr>
          <a:xfrm>
            <a:off x="2364577" y="2176964"/>
            <a:ext cx="678686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kumar, susheel</cp:lastModifiedBy>
  <cp:revision>21</cp:revision>
  <dcterms:created xsi:type="dcterms:W3CDTF">2022-03-17T09:35:23Z</dcterms:created>
  <dcterms:modified xsi:type="dcterms:W3CDTF">2022-03-20T11:32:21Z</dcterms:modified>
</cp:coreProperties>
</file>