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susheel-kumar-471312197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bkP4PrlMDfk&amp;t=6s&amp;ab_channel=RaubinsRaj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susheel1688/Resume.git" TargetMode="External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301466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Deals And Coupons: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Deals and Coupons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96.5%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>
              <a:lnSpc>
                <a:spcPct val="114000"/>
              </a:lnSpc>
            </a:pPr>
            <a:r>
              <a:rPr lang="en-IN" sz="1600" i="0" dirty="0">
                <a:effectLst/>
                <a:latin typeface="-apple-system"/>
                <a:hlinkClick r:id="rId3"/>
              </a:rPr>
              <a:t>linkedin.com/in/susheel-kumar-471312197</a:t>
            </a:r>
            <a:endParaRPr lang="en-IN" altLang="en-US" sz="9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69319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SUSHEEL.KUMAR@CAPGEMINI.COM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+91 9780095932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77227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https://github.com/susheel1688/Resume.git</a:t>
            </a:r>
            <a:endParaRPr lang="en-US" altLang="nl-NL" sz="1200" u="sng" dirty="0">
              <a:solidFill>
                <a:srgbClr val="0070C0"/>
              </a:solidFill>
            </a:endParaRPr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SUSHEEL KUMAR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29384" y="56896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pic>
        <p:nvPicPr>
          <p:cNvPr id="7181" name="Picture 6" descr="Movie, play, video icon">
            <a:hlinkClick r:id="rId6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A8A2A1-CB84-49C1-8FF2-B142582463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591" y="78532"/>
            <a:ext cx="1404380" cy="187250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42254</TotalTime>
  <Words>224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kumar, susheel</cp:lastModifiedBy>
  <cp:revision>136</cp:revision>
  <dcterms:created xsi:type="dcterms:W3CDTF">2017-12-08T05:27:40Z</dcterms:created>
  <dcterms:modified xsi:type="dcterms:W3CDTF">2022-03-14T07:19:36Z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