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85AE-2515-3E59-62EC-E00E52DE9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71576-B33B-DCC0-9731-2772C4547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3FF29-4AC0-39E6-7B29-63B0424B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7FA12-646B-3FC7-06A2-7D8DEB79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45C4-04D5-961D-526A-5E2DC50E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9637-2467-7670-6CA4-6ABEAB6F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4D6E9-4DA4-1024-9174-B8D8BC18C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3C88-B231-BE6A-5A38-56679EEE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7645-810A-CC3A-680B-9E39A3E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E6CE-8DA9-A016-3FDC-911E4A81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63157-7FA7-7D2A-27E4-A592D075A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A0F04-4991-7EB4-E2AC-75BC3A609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D37F8-CAB4-671A-1C8D-074AAB33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6890-C8ED-104D-2D74-D3613A95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235D-F628-F104-4506-11332276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5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A114-FBA7-CD95-AA06-275BF351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6844-49EB-4FA8-AB09-0730A6DA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970D-88A6-64D8-57FD-8A52494B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E9E1-5425-D2A5-0810-5C669F3A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70E1-0BC9-CAA0-555D-1191C6D2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0D22-CB46-D719-CECE-AB53836B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4649-736B-FB15-F4DF-36752E66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9162-8FE7-B06B-9DBA-6090DD74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473BB-4C51-E664-8D7D-AC5774D1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5828-8571-485B-4DC8-F038F1F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FC95-E98F-D4D2-B989-A854736E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5112-F7CD-6182-5752-EFB3EB4B2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C24A-FA9B-356C-D6F9-F9C0E887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351B0-C956-E9A6-72E3-8DABA4F9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2D2F-2D89-10FE-9C8E-B252D2F2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F06C3-B8CA-2A4D-3C02-D025EC98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5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C859-6F10-CAD4-622A-F22B8187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5338-9269-323F-7DCE-6EBCEECF4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F8BEC-A5FD-DB47-2529-8ED3060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74B6D2-AF80-BAEC-1117-0A22213A5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65827-8F94-6B05-FA49-7656545F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80BF4-5406-E838-B2F0-29B9CF5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1F5F5-044B-1559-DECF-B14232F0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E3980-7041-5023-9761-4E1A2DEE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5FA7-F9DE-3F89-F3B8-B41359D6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F63D0-CF4E-5DF4-07D2-EE1645AA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C8730-97BF-83EA-63E9-DACBA655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02BEF-63FF-D4F5-62E5-D719980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C1787-C45D-ECD0-9575-1FCF3895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7FC77-5EB7-3BD3-CFDC-8F300F4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7BF06-1BB7-E438-AF55-78B89196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C49BB-D264-EAC8-A5ED-6F6705AD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15A2-D5E7-7B0B-54D9-0EE53EEA5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76F8-3EF9-0514-9708-4BA7507F6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2FF2-2551-ADF6-647F-6FAD4372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00CB-B820-7C8D-8685-E0A0D410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3A9E-C19B-02FC-40B2-6E0A1649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64A9-B51D-11B0-A77E-9CC6D2E8A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BEBA6-A5B6-4B81-FA0C-B5B8F248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228F5-4E32-0C16-DF42-9FBF38A4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A08B0-2E24-C809-E16C-D20BCA6C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C4B7-F5E7-BA4C-937A-9956D4D4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508A0-50F6-68E8-9569-2384B8E4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5737E-2099-549A-7955-3D740952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9567-069A-6CF8-C58F-8FBC81EF1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57A4-45F7-7B52-A209-BAB440A3D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ECC-A7F7-4215-8C20-BC7976D99CB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412B-306D-FDFD-94A9-1AE2FDC48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22A3-5AFD-334A-1C18-7364F933B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2F56-5D50-4774-A5A0-449AE12E7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BD683-BD28-B7A4-3A1B-8F8D2F47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B69B9-103E-9385-07ED-51A956FD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3"/>
            <a:ext cx="12192000" cy="68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3D308-E782-D42D-9C5D-4C828B83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A2C9D-790E-D9DA-2F21-D20BEA85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96109-3D29-A85B-7170-15868502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8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49BC-572C-8DD6-DBA0-FA2FDBC7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F5072-3B03-D378-213B-DECD6359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A2C8C-1AC0-EA2D-EFD8-03B41189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62BB87-D501-DBCE-91E4-F67F9B97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1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2A33B-9D93-9E9F-B1D3-6FA1C15F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95F3F-5359-EF39-07EC-4339A9E4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32F0-FBC5-5553-20C2-5C67BD5F3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C4AEA-A004-8094-E564-D955A1F22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3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5600A-24D4-AE79-6999-9E8B0BF8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70516-B01D-9A55-A8DF-C29EFC02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5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36687-BB80-1BDF-4FD7-E511C62B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38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susheel kumar</dc:creator>
  <cp:lastModifiedBy>susheel kumar</cp:lastModifiedBy>
  <cp:revision>1</cp:revision>
  <dcterms:created xsi:type="dcterms:W3CDTF">2025-03-01T03:48:20Z</dcterms:created>
  <dcterms:modified xsi:type="dcterms:W3CDTF">2025-03-01T03:52:55Z</dcterms:modified>
</cp:coreProperties>
</file>