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D48B-E130-E756-1F4D-F94AA2F85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1119B3-970C-8C72-6585-D24392CAE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2CA8F-184C-3927-485F-5AC00B77D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001C-C059-3D73-29A8-47D99962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57CD9-8E6C-3935-6B58-2FBCCBA6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959F-10E3-AA93-FDAE-80540C5B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0329F-BAB0-B937-FB2F-3213E6CF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B63BD-6F4E-B796-06DB-533F13B2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E9CD8-8F0E-C162-A388-BEC9A046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EE7E-D683-B185-A6F2-9DB8E50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A1ED8-F1C9-B61D-CBEB-5D28D8747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40FCD-9A11-E45D-D11B-9D77FF66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D5A1-5F15-7ABF-3C21-D597CEB0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D387-25EE-1A5D-E553-C5BA4837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9651-6937-7A70-1C0A-642A0F70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4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0376-5B66-BD95-C1DF-57FBF3D9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B1EB-9DE6-4FF3-40C8-9988D00B6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E6B85-1001-4001-7E63-616029D6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9DF4-D51E-7C0A-8A94-471EC02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931E-8FA0-EF50-568B-B9CD9D48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5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9288E-8343-D0EC-B596-D1A930E4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C83AF-80C2-7C05-756D-5655A6F8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07DB-B5AF-403B-FD41-1BE43F4A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538BA-601D-5339-1215-9717BB38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1BC96-5C19-1D2C-2FF1-841D115A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4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4E27-0650-4883-3471-66B3D2781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30DD1-94DD-20F0-D8E1-99FE7390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CD941-5F4D-B7CD-276F-710E1099E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F83B3-858A-11AC-AFC0-0ABF0607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7BB74-CC27-5A4E-4514-FB51AE60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0B5C6-0F16-0EFE-387F-9EC63FED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6C70-6FF9-EBD4-D4F8-3FA925B1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12D3-D54F-9FB8-C2D2-F1B47F19B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C1E41E-6563-5FCB-5397-A30178B4D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1DCE1-74D3-9EE4-F57F-F06B10029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0B352-1C8C-CFFF-A493-142EC2C71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02DA74-DCA5-8CC5-842C-FD529E0D8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A77FC-A4AB-9B90-DEA4-7054E4BD3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CD2173-CEA4-42D4-78C5-2079B9AC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5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6CB0-C386-4C71-F310-9851CB6A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EB8729-5E71-E351-BC95-A0979D0B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A9309-6447-E571-364E-946057A2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F45BBE-F4BA-1744-11F1-CDC82675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0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73031-FB3C-6F10-EA35-330BB6893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A9917-4029-2B39-764A-C6176E0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B0F4-C2CD-6309-1E2A-324F3A46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0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391B-AA0A-4F8D-E47F-7EC8D57E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CC91-482E-AFC6-ACB6-72B383EF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28351-AD3C-D870-8E9E-B96B41CD9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9522E-2E7B-5A8C-2F53-4219DCA06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EB0C7-3F0B-4858-22D6-8A01C82A2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3BDAD-863C-7E53-8843-D64A65E5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2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9A0F-8C8C-84E2-B91F-6ED5EC48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6B3F9-CED7-3F29-5D8D-57C3CD63E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BE336-F16A-CC39-03A5-3B0FE708E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0C23A-C394-7878-B96A-E8F2FA78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ADF6F-8686-5FE7-915F-16F53FEA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6ED9D-C03D-43D0-3262-34C3AB09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4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6DD42-BD43-771B-55C1-75D53C08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725CE-652F-36C5-2722-AE0EFE2A0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AA07-00EB-8F52-3F65-4F161F8A74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D03CD-EDD2-463B-87EC-A2A64421D955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24F03-EB03-9854-D75B-599515B111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B2BF1-FA7C-9A0D-2FB7-A03411FA74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BF2E4-CE66-4717-AEC9-86823000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5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C491301-8E45-68E1-C85F-8405B4DAA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26"/>
            <a:ext cx="12192000" cy="681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94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AAF91-C968-699C-B272-4C2D56494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88954-3FC6-CC22-216D-5D805B0C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C5D5E-3AD0-A2F9-2D13-C99B424CD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A2ED0-D5D8-27B1-334E-073C164E2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3"/>
            <a:ext cx="12192000" cy="68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78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C2B1A-DAC6-F25F-2FEA-797C6B0D8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985905-0C35-CA98-B81D-FD5667E9C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16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0E167-3C51-BB7F-28C0-DFE73DB68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4AA9E-7E98-BB45-D601-B7B148DF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0"/>
            <a:ext cx="12192000" cy="681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6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5DA6F-94C8-9D0A-BDB1-BC507DEBB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BF8C3F-23CE-70E1-7D30-4D47315CE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3"/>
            <a:ext cx="12192000" cy="684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5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E8EA3-C55A-9962-C05F-8EF93BAE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46AC09-DCAF-7D33-50DC-3E2CE6AC9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66"/>
            <a:ext cx="12192000" cy="684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6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BD683-BD28-B7A4-3A1B-8F8D2F47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DB69B9-103E-9385-07ED-51A956FD2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73"/>
            <a:ext cx="12192000" cy="68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6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9A882-B515-B113-98FD-C5CAA51B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19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susheel kumar</dc:creator>
  <cp:lastModifiedBy>susheel kumar</cp:lastModifiedBy>
  <cp:revision>1</cp:revision>
  <dcterms:created xsi:type="dcterms:W3CDTF">2025-02-10T09:12:09Z</dcterms:created>
  <dcterms:modified xsi:type="dcterms:W3CDTF">2025-02-10T09:12:10Z</dcterms:modified>
</cp:coreProperties>
</file>