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29"/>
  </p:notesMasterIdLst>
  <p:sldIdLst>
    <p:sldId id="259" r:id="rId2"/>
    <p:sldId id="264" r:id="rId3"/>
    <p:sldId id="302" r:id="rId4"/>
    <p:sldId id="265" r:id="rId5"/>
    <p:sldId id="267" r:id="rId6"/>
    <p:sldId id="290" r:id="rId7"/>
    <p:sldId id="268" r:id="rId8"/>
    <p:sldId id="277" r:id="rId9"/>
    <p:sldId id="269" r:id="rId10"/>
    <p:sldId id="300" r:id="rId11"/>
    <p:sldId id="291" r:id="rId12"/>
    <p:sldId id="292" r:id="rId13"/>
    <p:sldId id="262" r:id="rId14"/>
    <p:sldId id="293" r:id="rId15"/>
    <p:sldId id="294" r:id="rId16"/>
    <p:sldId id="295" r:id="rId17"/>
    <p:sldId id="296" r:id="rId18"/>
    <p:sldId id="273" r:id="rId19"/>
    <p:sldId id="297" r:id="rId20"/>
    <p:sldId id="284" r:id="rId21"/>
    <p:sldId id="298" r:id="rId22"/>
    <p:sldId id="301" r:id="rId23"/>
    <p:sldId id="283" r:id="rId24"/>
    <p:sldId id="285" r:id="rId25"/>
    <p:sldId id="286" r:id="rId26"/>
    <p:sldId id="288" r:id="rId27"/>
    <p:sldId id="30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38" y="3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760134317888364E-2"/>
          <c:y val="2.132087703981032E-2"/>
          <c:w val="0.94583058562992128"/>
          <c:h val="0.90948761047751292"/>
        </c:manualLayout>
      </c:layout>
      <c:barChart>
        <c:barDir val="col"/>
        <c:grouping val="clustered"/>
        <c:varyColors val="0"/>
        <c:ser>
          <c:idx val="0"/>
          <c:order val="0"/>
          <c:tx>
            <c:strRef>
              <c:f>Sheet1!$B$1</c:f>
              <c:strCache>
                <c:ptCount val="1"/>
                <c:pt idx="0">
                  <c:v>Service</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Logistic Regression</c:v>
                </c:pt>
                <c:pt idx="1">
                  <c:v>Naïve Bayes</c:v>
                </c:pt>
                <c:pt idx="2">
                  <c:v>Support Vector Classifier</c:v>
                </c:pt>
                <c:pt idx="3">
                  <c:v>Decision Tree</c:v>
                </c:pt>
              </c:strCache>
            </c:strRef>
          </c:cat>
          <c:val>
            <c:numRef>
              <c:f>Sheet1!$B$2:$B$5</c:f>
              <c:numCache>
                <c:formatCode>General</c:formatCode>
                <c:ptCount val="4"/>
                <c:pt idx="0">
                  <c:v>0.84399999999999997</c:v>
                </c:pt>
                <c:pt idx="1">
                  <c:v>0.84399999999999997</c:v>
                </c:pt>
                <c:pt idx="2">
                  <c:v>0.83299999999999996</c:v>
                </c:pt>
                <c:pt idx="3">
                  <c:v>0.73</c:v>
                </c:pt>
              </c:numCache>
            </c:numRef>
          </c:val>
          <c:extLst>
            <c:ext xmlns:c16="http://schemas.microsoft.com/office/drawing/2014/chart" uri="{C3380CC4-5D6E-409C-BE32-E72D297353CC}">
              <c16:uniqueId val="{00000000-95BB-4A24-8CA7-C1A2887FF6E9}"/>
            </c:ext>
          </c:extLst>
        </c:ser>
        <c:ser>
          <c:idx val="1"/>
          <c:order val="1"/>
          <c:tx>
            <c:strRef>
              <c:f>Sheet1!$C$1</c:f>
              <c:strCache>
                <c:ptCount val="1"/>
                <c:pt idx="0">
                  <c:v>Staff</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Logistic Regression</c:v>
                </c:pt>
                <c:pt idx="1">
                  <c:v>Naïve Bayes</c:v>
                </c:pt>
                <c:pt idx="2">
                  <c:v>Support Vector Classifier</c:v>
                </c:pt>
                <c:pt idx="3">
                  <c:v>Decision Tree</c:v>
                </c:pt>
              </c:strCache>
            </c:strRef>
          </c:cat>
          <c:val>
            <c:numRef>
              <c:f>Sheet1!$C$2:$C$5</c:f>
              <c:numCache>
                <c:formatCode>General</c:formatCode>
                <c:ptCount val="4"/>
                <c:pt idx="0">
                  <c:v>0.76</c:v>
                </c:pt>
                <c:pt idx="1">
                  <c:v>0.76</c:v>
                </c:pt>
                <c:pt idx="2">
                  <c:v>0.75</c:v>
                </c:pt>
                <c:pt idx="3">
                  <c:v>0.64</c:v>
                </c:pt>
              </c:numCache>
            </c:numRef>
          </c:val>
          <c:extLst>
            <c:ext xmlns:c16="http://schemas.microsoft.com/office/drawing/2014/chart" uri="{C3380CC4-5D6E-409C-BE32-E72D297353CC}">
              <c16:uniqueId val="{00000001-95BB-4A24-8CA7-C1A2887FF6E9}"/>
            </c:ext>
          </c:extLst>
        </c:ser>
        <c:ser>
          <c:idx val="2"/>
          <c:order val="2"/>
          <c:tx>
            <c:strRef>
              <c:f>Sheet1!$D$1</c:f>
              <c:strCache>
                <c:ptCount val="1"/>
                <c:pt idx="0">
                  <c:v>Location</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Logistic Regression</c:v>
                </c:pt>
                <c:pt idx="1">
                  <c:v>Naïve Bayes</c:v>
                </c:pt>
                <c:pt idx="2">
                  <c:v>Support Vector Classifier</c:v>
                </c:pt>
                <c:pt idx="3">
                  <c:v>Decision Tree</c:v>
                </c:pt>
              </c:strCache>
            </c:strRef>
          </c:cat>
          <c:val>
            <c:numRef>
              <c:f>Sheet1!$D$2:$D$5</c:f>
              <c:numCache>
                <c:formatCode>General</c:formatCode>
                <c:ptCount val="4"/>
                <c:pt idx="0">
                  <c:v>0.74399999999999999</c:v>
                </c:pt>
                <c:pt idx="1">
                  <c:v>0.74199999999999999</c:v>
                </c:pt>
                <c:pt idx="2">
                  <c:v>0.71299999999999997</c:v>
                </c:pt>
                <c:pt idx="3">
                  <c:v>0.61199999999999999</c:v>
                </c:pt>
              </c:numCache>
            </c:numRef>
          </c:val>
          <c:extLst>
            <c:ext xmlns:c16="http://schemas.microsoft.com/office/drawing/2014/chart" uri="{C3380CC4-5D6E-409C-BE32-E72D297353CC}">
              <c16:uniqueId val="{00000002-95BB-4A24-8CA7-C1A2887FF6E9}"/>
            </c:ext>
          </c:extLst>
        </c:ser>
        <c:ser>
          <c:idx val="3"/>
          <c:order val="3"/>
          <c:tx>
            <c:strRef>
              <c:f>Sheet1!$E$1</c:f>
              <c:strCache>
                <c:ptCount val="1"/>
                <c:pt idx="0">
                  <c:v>Food</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Logistic Regression</c:v>
                </c:pt>
                <c:pt idx="1">
                  <c:v>Naïve Bayes</c:v>
                </c:pt>
                <c:pt idx="2">
                  <c:v>Support Vector Classifier</c:v>
                </c:pt>
                <c:pt idx="3">
                  <c:v>Decision Tree</c:v>
                </c:pt>
              </c:strCache>
            </c:strRef>
          </c:cat>
          <c:val>
            <c:numRef>
              <c:f>Sheet1!$E$2:$E$5</c:f>
              <c:numCache>
                <c:formatCode>General</c:formatCode>
                <c:ptCount val="4"/>
                <c:pt idx="0">
                  <c:v>0.9</c:v>
                </c:pt>
                <c:pt idx="1">
                  <c:v>0.9</c:v>
                </c:pt>
                <c:pt idx="2">
                  <c:v>0.9</c:v>
                </c:pt>
                <c:pt idx="3">
                  <c:v>0.85</c:v>
                </c:pt>
              </c:numCache>
            </c:numRef>
          </c:val>
          <c:extLst>
            <c:ext xmlns:c16="http://schemas.microsoft.com/office/drawing/2014/chart" uri="{C3380CC4-5D6E-409C-BE32-E72D297353CC}">
              <c16:uniqueId val="{00000003-95BB-4A24-8CA7-C1A2887FF6E9}"/>
            </c:ext>
          </c:extLst>
        </c:ser>
        <c:ser>
          <c:idx val="4"/>
          <c:order val="4"/>
          <c:tx>
            <c:strRef>
              <c:f>Sheet1!$F$1</c:f>
              <c:strCache>
                <c:ptCount val="1"/>
                <c:pt idx="0">
                  <c:v>Comfort</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Logistic Regression</c:v>
                </c:pt>
                <c:pt idx="1">
                  <c:v>Naïve Bayes</c:v>
                </c:pt>
                <c:pt idx="2">
                  <c:v>Support Vector Classifier</c:v>
                </c:pt>
                <c:pt idx="3">
                  <c:v>Decision Tree</c:v>
                </c:pt>
              </c:strCache>
            </c:strRef>
          </c:cat>
          <c:val>
            <c:numRef>
              <c:f>Sheet1!$F$2:$F$5</c:f>
              <c:numCache>
                <c:formatCode>General</c:formatCode>
                <c:ptCount val="4"/>
                <c:pt idx="0">
                  <c:v>0.49299999999999999</c:v>
                </c:pt>
                <c:pt idx="1">
                  <c:v>0.52500000000000002</c:v>
                </c:pt>
                <c:pt idx="2">
                  <c:v>0.44800000000000001</c:v>
                </c:pt>
                <c:pt idx="3">
                  <c:v>0.4</c:v>
                </c:pt>
              </c:numCache>
            </c:numRef>
          </c:val>
          <c:extLst>
            <c:ext xmlns:c16="http://schemas.microsoft.com/office/drawing/2014/chart" uri="{C3380CC4-5D6E-409C-BE32-E72D297353CC}">
              <c16:uniqueId val="{00000004-95BB-4A24-8CA7-C1A2887FF6E9}"/>
            </c:ext>
          </c:extLst>
        </c:ser>
        <c:ser>
          <c:idx val="5"/>
          <c:order val="5"/>
          <c:tx>
            <c:strRef>
              <c:f>Sheet1!$G$1</c:f>
              <c:strCache>
                <c:ptCount val="1"/>
                <c:pt idx="0">
                  <c:v>Facilities</c:v>
                </c:pt>
              </c:strCache>
            </c:strRef>
          </c:tx>
          <c:spPr>
            <a:pattFill prst="narHorz">
              <a:fgClr>
                <a:schemeClr val="accent6"/>
              </a:fgClr>
              <a:bgClr>
                <a:schemeClr val="accent6">
                  <a:lumMod val="20000"/>
                  <a:lumOff val="80000"/>
                </a:schemeClr>
              </a:bgClr>
            </a:pattFill>
            <a:ln>
              <a:noFill/>
            </a:ln>
            <a:effectLst>
              <a:innerShdw blurRad="114300">
                <a:schemeClr val="accent6"/>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Logistic Regression</c:v>
                </c:pt>
                <c:pt idx="1">
                  <c:v>Naïve Bayes</c:v>
                </c:pt>
                <c:pt idx="2">
                  <c:v>Support Vector Classifier</c:v>
                </c:pt>
                <c:pt idx="3">
                  <c:v>Decision Tree</c:v>
                </c:pt>
              </c:strCache>
            </c:strRef>
          </c:cat>
          <c:val>
            <c:numRef>
              <c:f>Sheet1!$G$2:$G$5</c:f>
              <c:numCache>
                <c:formatCode>General</c:formatCode>
                <c:ptCount val="4"/>
                <c:pt idx="0">
                  <c:v>0.63100000000000001</c:v>
                </c:pt>
                <c:pt idx="1">
                  <c:v>0.63600000000000001</c:v>
                </c:pt>
                <c:pt idx="2">
                  <c:v>0.60799999999999998</c:v>
                </c:pt>
                <c:pt idx="3">
                  <c:v>0.499</c:v>
                </c:pt>
              </c:numCache>
            </c:numRef>
          </c:val>
          <c:extLst>
            <c:ext xmlns:c16="http://schemas.microsoft.com/office/drawing/2014/chart" uri="{C3380CC4-5D6E-409C-BE32-E72D297353CC}">
              <c16:uniqueId val="{00000005-95BB-4A24-8CA7-C1A2887FF6E9}"/>
            </c:ext>
          </c:extLst>
        </c:ser>
        <c:ser>
          <c:idx val="6"/>
          <c:order val="6"/>
          <c:tx>
            <c:strRef>
              <c:f>Sheet1!$H$1</c:f>
              <c:strCache>
                <c:ptCount val="1"/>
                <c:pt idx="0">
                  <c:v>Price</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Logistic Regression</c:v>
                </c:pt>
                <c:pt idx="1">
                  <c:v>Naïve Bayes</c:v>
                </c:pt>
                <c:pt idx="2">
                  <c:v>Support Vector Classifier</c:v>
                </c:pt>
                <c:pt idx="3">
                  <c:v>Decision Tree</c:v>
                </c:pt>
              </c:strCache>
            </c:strRef>
          </c:cat>
          <c:val>
            <c:numRef>
              <c:f>Sheet1!$H$2:$H$5</c:f>
              <c:numCache>
                <c:formatCode>General</c:formatCode>
                <c:ptCount val="4"/>
                <c:pt idx="0">
                  <c:v>0.62</c:v>
                </c:pt>
                <c:pt idx="1">
                  <c:v>0.63</c:v>
                </c:pt>
                <c:pt idx="2">
                  <c:v>0.55000000000000004</c:v>
                </c:pt>
                <c:pt idx="3">
                  <c:v>0.48</c:v>
                </c:pt>
              </c:numCache>
            </c:numRef>
          </c:val>
          <c:extLst>
            <c:ext xmlns:c16="http://schemas.microsoft.com/office/drawing/2014/chart" uri="{C3380CC4-5D6E-409C-BE32-E72D297353CC}">
              <c16:uniqueId val="{00000006-95BB-4A24-8CA7-C1A2887FF6E9}"/>
            </c:ext>
          </c:extLst>
        </c:ser>
        <c:dLbls>
          <c:dLblPos val="outEnd"/>
          <c:showLegendKey val="0"/>
          <c:showVal val="1"/>
          <c:showCatName val="0"/>
          <c:showSerName val="0"/>
          <c:showPercent val="0"/>
          <c:showBubbleSize val="0"/>
        </c:dLbls>
        <c:gapWidth val="164"/>
        <c:overlap val="-22"/>
        <c:axId val="1362354640"/>
        <c:axId val="1687119792"/>
      </c:barChart>
      <c:catAx>
        <c:axId val="136235464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87119792"/>
        <c:crosses val="autoZero"/>
        <c:auto val="1"/>
        <c:lblAlgn val="ctr"/>
        <c:lblOffset val="100"/>
        <c:noMultiLvlLbl val="0"/>
      </c:catAx>
      <c:valAx>
        <c:axId val="168711979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62354640"/>
        <c:crosses val="autoZero"/>
        <c:crossBetween val="between"/>
      </c:valAx>
      <c:spPr>
        <a:noFill/>
        <a:ln>
          <a:noFill/>
        </a:ln>
        <a:effectLst/>
      </c:spPr>
    </c:plotArea>
    <c:legend>
      <c:legendPos val="t"/>
      <c:layout>
        <c:manualLayout>
          <c:xMode val="edge"/>
          <c:yMode val="edge"/>
          <c:x val="0.27146934201378992"/>
          <c:y val="1.5910667273881622E-2"/>
          <c:w val="0.47053307186734233"/>
          <c:h val="5.308507895203246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_rels/data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722689-7DDF-49AA-A6C5-FA6A8FB6B7A5}" type="doc">
      <dgm:prSet loTypeId="urn:microsoft.com/office/officeart/2008/layout/VerticalCurvedList" loCatId="list" qsTypeId="urn:microsoft.com/office/officeart/2005/8/quickstyle/simple4" qsCatId="simple" csTypeId="urn:microsoft.com/office/officeart/2005/8/colors/colorful4" csCatId="colorful" phldr="1"/>
      <dgm:spPr/>
      <dgm:t>
        <a:bodyPr/>
        <a:lstStyle/>
        <a:p>
          <a:endParaRPr lang="en-GB"/>
        </a:p>
      </dgm:t>
    </dgm:pt>
    <dgm:pt modelId="{7F057FA3-AE19-4AA3-871E-06D5443DFDB1}">
      <dgm:prSet phldrT="[Text]" custT="1"/>
      <dgm:spPr/>
      <dgm:t>
        <a:bodyPr/>
        <a:lstStyle/>
        <a:p>
          <a:r>
            <a:rPr lang="en-GB" sz="1400" dirty="0"/>
            <a:t>Heavy surge in Customers providing feedback on Hotels online in recent times. </a:t>
          </a:r>
        </a:p>
      </dgm:t>
    </dgm:pt>
    <dgm:pt modelId="{099F23FE-17BC-4086-B0F8-87E0A153A409}" type="parTrans" cxnId="{37DFB06B-995E-4448-8CA6-AFC5FF467C8A}">
      <dgm:prSet/>
      <dgm:spPr/>
      <dgm:t>
        <a:bodyPr/>
        <a:lstStyle/>
        <a:p>
          <a:endParaRPr lang="en-GB" sz="1400"/>
        </a:p>
      </dgm:t>
    </dgm:pt>
    <dgm:pt modelId="{76FE0E09-0FB7-4869-AA09-57131927B7B3}" type="sibTrans" cxnId="{37DFB06B-995E-4448-8CA6-AFC5FF467C8A}">
      <dgm:prSet/>
      <dgm:spPr/>
      <dgm:t>
        <a:bodyPr/>
        <a:lstStyle/>
        <a:p>
          <a:endParaRPr lang="en-GB" sz="1400"/>
        </a:p>
      </dgm:t>
    </dgm:pt>
    <dgm:pt modelId="{B0418602-3FFF-40AC-839C-9C1DD52174E5}">
      <dgm:prSet custT="1"/>
      <dgm:spPr/>
      <dgm:t>
        <a:bodyPr/>
        <a:lstStyle/>
        <a:p>
          <a:r>
            <a:rPr lang="en-GB" sz="1400"/>
            <a:t>Hotel industry is heavily influenced by ratings and feedbacks provided by Customers.</a:t>
          </a:r>
          <a:endParaRPr lang="en-GB" sz="1400" dirty="0"/>
        </a:p>
      </dgm:t>
    </dgm:pt>
    <dgm:pt modelId="{FEAFD120-9DBF-4711-B450-889CCA0EF51E}" type="parTrans" cxnId="{F933BA24-6D72-4A8F-B8DB-90CA44300699}">
      <dgm:prSet/>
      <dgm:spPr/>
      <dgm:t>
        <a:bodyPr/>
        <a:lstStyle/>
        <a:p>
          <a:endParaRPr lang="en-GB" sz="1400"/>
        </a:p>
      </dgm:t>
    </dgm:pt>
    <dgm:pt modelId="{4A6034EB-47F8-4FA7-AB14-591FED7F796D}" type="sibTrans" cxnId="{F933BA24-6D72-4A8F-B8DB-90CA44300699}">
      <dgm:prSet/>
      <dgm:spPr/>
      <dgm:t>
        <a:bodyPr/>
        <a:lstStyle/>
        <a:p>
          <a:endParaRPr lang="en-GB" sz="1400"/>
        </a:p>
      </dgm:t>
    </dgm:pt>
    <dgm:pt modelId="{3F2C0894-ADF4-417B-8384-B973AA7187E8}">
      <dgm:prSet custT="1"/>
      <dgm:spPr/>
      <dgm:t>
        <a:bodyPr/>
        <a:lstStyle/>
        <a:p>
          <a:r>
            <a:rPr lang="en-GB" sz="1400"/>
            <a:t>Hotels are continuously looking for Customer feedback to improve features.</a:t>
          </a:r>
          <a:endParaRPr lang="en-GB" sz="1400" dirty="0"/>
        </a:p>
      </dgm:t>
    </dgm:pt>
    <dgm:pt modelId="{644CF805-1375-4FA9-A0AB-1EB1978F51F3}" type="parTrans" cxnId="{D84A58C3-8306-407A-8E8B-75049EF1BE2D}">
      <dgm:prSet/>
      <dgm:spPr/>
      <dgm:t>
        <a:bodyPr/>
        <a:lstStyle/>
        <a:p>
          <a:endParaRPr lang="en-GB" sz="1400"/>
        </a:p>
      </dgm:t>
    </dgm:pt>
    <dgm:pt modelId="{0098E4D2-FA44-4438-A69D-6A0CB02689C2}" type="sibTrans" cxnId="{D84A58C3-8306-407A-8E8B-75049EF1BE2D}">
      <dgm:prSet/>
      <dgm:spPr/>
      <dgm:t>
        <a:bodyPr/>
        <a:lstStyle/>
        <a:p>
          <a:endParaRPr lang="en-GB" sz="1400"/>
        </a:p>
      </dgm:t>
    </dgm:pt>
    <dgm:pt modelId="{99FF9BD2-CD9C-4857-A26A-FF3AED282D44}">
      <dgm:prSet custT="1"/>
      <dgm:spPr/>
      <dgm:t>
        <a:bodyPr/>
        <a:lstStyle/>
        <a:p>
          <a:r>
            <a:rPr lang="en-GB" sz="1400"/>
            <a:t>Tourists/Travellers count on reviews of the Hotel to judge the services.</a:t>
          </a:r>
          <a:endParaRPr lang="en-GB" sz="1400" dirty="0"/>
        </a:p>
      </dgm:t>
    </dgm:pt>
    <dgm:pt modelId="{3B7BC223-344B-4531-9167-CF1F4807B868}" type="parTrans" cxnId="{2EC15314-509C-457E-B05C-D3FC9CB28DBC}">
      <dgm:prSet/>
      <dgm:spPr/>
      <dgm:t>
        <a:bodyPr/>
        <a:lstStyle/>
        <a:p>
          <a:endParaRPr lang="en-GB" sz="1400"/>
        </a:p>
      </dgm:t>
    </dgm:pt>
    <dgm:pt modelId="{95634777-F0F6-407C-B966-78FAB050C500}" type="sibTrans" cxnId="{2EC15314-509C-457E-B05C-D3FC9CB28DBC}">
      <dgm:prSet/>
      <dgm:spPr/>
      <dgm:t>
        <a:bodyPr/>
        <a:lstStyle/>
        <a:p>
          <a:endParaRPr lang="en-GB" sz="1400"/>
        </a:p>
      </dgm:t>
    </dgm:pt>
    <dgm:pt modelId="{A12853BF-2AF4-48C7-A6EB-D158631F6E76}">
      <dgm:prSet custT="1"/>
      <dgm:spPr/>
      <dgm:t>
        <a:bodyPr/>
        <a:lstStyle/>
        <a:p>
          <a:r>
            <a:rPr lang="en-GB" sz="1400"/>
            <a:t>Challenge is to map the keyword of the reviewer to the aspects of the hotel.</a:t>
          </a:r>
          <a:endParaRPr lang="en-GB" sz="1400" dirty="0"/>
        </a:p>
      </dgm:t>
    </dgm:pt>
    <dgm:pt modelId="{2CAE7460-16CC-466A-B607-14C5FA623523}" type="parTrans" cxnId="{C3476F42-1A3E-4067-8A40-1D4E03407C33}">
      <dgm:prSet/>
      <dgm:spPr/>
      <dgm:t>
        <a:bodyPr/>
        <a:lstStyle/>
        <a:p>
          <a:endParaRPr lang="en-GB" sz="1400"/>
        </a:p>
      </dgm:t>
    </dgm:pt>
    <dgm:pt modelId="{7C634819-F767-4394-974C-3E6E5CF1C68F}" type="sibTrans" cxnId="{C3476F42-1A3E-4067-8A40-1D4E03407C33}">
      <dgm:prSet/>
      <dgm:spPr/>
      <dgm:t>
        <a:bodyPr/>
        <a:lstStyle/>
        <a:p>
          <a:endParaRPr lang="en-GB" sz="1400"/>
        </a:p>
      </dgm:t>
    </dgm:pt>
    <dgm:pt modelId="{7A9F2249-3E1E-4B04-ABE8-73741124910E}">
      <dgm:prSet custT="1"/>
      <dgm:spPr/>
      <dgm:t>
        <a:bodyPr/>
        <a:lstStyle/>
        <a:p>
          <a:r>
            <a:rPr lang="en-GB" sz="1400"/>
            <a:t>E.g. if review says “Easy access to nearest points” its pointing to location of the hotel.</a:t>
          </a:r>
          <a:endParaRPr lang="en-GB" sz="1400" dirty="0"/>
        </a:p>
      </dgm:t>
    </dgm:pt>
    <dgm:pt modelId="{0292E874-411A-4B97-B6C9-F3C9E52E697D}" type="parTrans" cxnId="{CB0AB974-5770-480D-9872-314CFDF35562}">
      <dgm:prSet/>
      <dgm:spPr/>
      <dgm:t>
        <a:bodyPr/>
        <a:lstStyle/>
        <a:p>
          <a:endParaRPr lang="en-GB" sz="1400"/>
        </a:p>
      </dgm:t>
    </dgm:pt>
    <dgm:pt modelId="{F46B0D0B-E156-4540-830C-47417E727E3D}" type="sibTrans" cxnId="{CB0AB974-5770-480D-9872-314CFDF35562}">
      <dgm:prSet/>
      <dgm:spPr/>
      <dgm:t>
        <a:bodyPr/>
        <a:lstStyle/>
        <a:p>
          <a:endParaRPr lang="en-GB" sz="1400"/>
        </a:p>
      </dgm:t>
    </dgm:pt>
    <dgm:pt modelId="{961676D2-63CE-4A75-8872-7612C9092057}">
      <dgm:prSet custT="1"/>
      <dgm:spPr/>
      <dgm:t>
        <a:bodyPr/>
        <a:lstStyle/>
        <a:p>
          <a:r>
            <a:rPr lang="en-GB" sz="1400"/>
            <a:t>Ratings are easier to handle, but they don’t help identify aspects, features and latent sentiments (positive, negative or neutral).</a:t>
          </a:r>
          <a:endParaRPr lang="en-GB" sz="1400" dirty="0"/>
        </a:p>
      </dgm:t>
    </dgm:pt>
    <dgm:pt modelId="{F269B679-88FF-43FD-BDE3-76B99C583D2E}" type="parTrans" cxnId="{CE10D095-AB57-437F-8F28-9D17A0ADAD05}">
      <dgm:prSet/>
      <dgm:spPr/>
      <dgm:t>
        <a:bodyPr/>
        <a:lstStyle/>
        <a:p>
          <a:endParaRPr lang="en-GB" sz="1400"/>
        </a:p>
      </dgm:t>
    </dgm:pt>
    <dgm:pt modelId="{3858E2DB-BFA9-45C7-A456-94EB4BB71D5B}" type="sibTrans" cxnId="{CE10D095-AB57-437F-8F28-9D17A0ADAD05}">
      <dgm:prSet/>
      <dgm:spPr/>
      <dgm:t>
        <a:bodyPr/>
        <a:lstStyle/>
        <a:p>
          <a:endParaRPr lang="en-GB" sz="1400"/>
        </a:p>
      </dgm:t>
    </dgm:pt>
    <dgm:pt modelId="{4EF86770-5190-4396-8738-97CD382E8952}">
      <dgm:prSet/>
      <dgm:spPr/>
    </dgm:pt>
    <dgm:pt modelId="{AA3EFA1C-403C-406B-A71A-C16E93089032}" type="parTrans" cxnId="{9CD95084-D4DB-4055-A1AF-8FEFB64D0435}">
      <dgm:prSet/>
      <dgm:spPr/>
      <dgm:t>
        <a:bodyPr/>
        <a:lstStyle/>
        <a:p>
          <a:endParaRPr lang="en-GB" sz="1400"/>
        </a:p>
      </dgm:t>
    </dgm:pt>
    <dgm:pt modelId="{83E4B48D-FC11-4AEB-AD14-607413437BE6}" type="sibTrans" cxnId="{9CD95084-D4DB-4055-A1AF-8FEFB64D0435}">
      <dgm:prSet/>
      <dgm:spPr/>
      <dgm:t>
        <a:bodyPr/>
        <a:lstStyle/>
        <a:p>
          <a:endParaRPr lang="en-GB" sz="1400"/>
        </a:p>
      </dgm:t>
    </dgm:pt>
    <dgm:pt modelId="{881A4305-7657-48BA-806A-DB35A6C50A3C}">
      <dgm:prSet/>
      <dgm:spPr/>
    </dgm:pt>
    <dgm:pt modelId="{D4CF4D37-C17B-4338-B30C-C4B3574CDEC6}" type="parTrans" cxnId="{BB3A4BC6-41FA-4AF8-B710-436F6EC42489}">
      <dgm:prSet/>
      <dgm:spPr/>
      <dgm:t>
        <a:bodyPr/>
        <a:lstStyle/>
        <a:p>
          <a:endParaRPr lang="en-GB" sz="1400"/>
        </a:p>
      </dgm:t>
    </dgm:pt>
    <dgm:pt modelId="{D77A1246-8610-4FC8-9BD4-717331A546A7}" type="sibTrans" cxnId="{BB3A4BC6-41FA-4AF8-B710-436F6EC42489}">
      <dgm:prSet/>
      <dgm:spPr/>
      <dgm:t>
        <a:bodyPr/>
        <a:lstStyle/>
        <a:p>
          <a:endParaRPr lang="en-GB" sz="1400"/>
        </a:p>
      </dgm:t>
    </dgm:pt>
    <dgm:pt modelId="{31E7DDDE-9DBB-4E77-BF5E-E0043B6EF093}" type="pres">
      <dgm:prSet presAssocID="{88722689-7DDF-49AA-A6C5-FA6A8FB6B7A5}" presName="Name0" presStyleCnt="0">
        <dgm:presLayoutVars>
          <dgm:chMax val="7"/>
          <dgm:chPref val="7"/>
          <dgm:dir/>
        </dgm:presLayoutVars>
      </dgm:prSet>
      <dgm:spPr/>
    </dgm:pt>
    <dgm:pt modelId="{E31F4DA2-50D4-450A-88DB-6D2888DA1F3D}" type="pres">
      <dgm:prSet presAssocID="{88722689-7DDF-49AA-A6C5-FA6A8FB6B7A5}" presName="Name1" presStyleCnt="0"/>
      <dgm:spPr/>
    </dgm:pt>
    <dgm:pt modelId="{4A2B1BB4-4683-4C04-95F3-20E2FBAFC9A1}" type="pres">
      <dgm:prSet presAssocID="{88722689-7DDF-49AA-A6C5-FA6A8FB6B7A5}" presName="cycle" presStyleCnt="0"/>
      <dgm:spPr/>
    </dgm:pt>
    <dgm:pt modelId="{81F343B8-D292-44AB-9F90-7322796A97C7}" type="pres">
      <dgm:prSet presAssocID="{88722689-7DDF-49AA-A6C5-FA6A8FB6B7A5}" presName="srcNode" presStyleLbl="node1" presStyleIdx="0" presStyleCnt="7"/>
      <dgm:spPr/>
    </dgm:pt>
    <dgm:pt modelId="{F7D774C1-48AB-41FA-88DE-4B1CDA1598A0}" type="pres">
      <dgm:prSet presAssocID="{88722689-7DDF-49AA-A6C5-FA6A8FB6B7A5}" presName="conn" presStyleLbl="parChTrans1D2" presStyleIdx="0" presStyleCnt="1"/>
      <dgm:spPr/>
    </dgm:pt>
    <dgm:pt modelId="{C6E79CFE-8FC1-4E19-AE05-E8F365087BE1}" type="pres">
      <dgm:prSet presAssocID="{88722689-7DDF-49AA-A6C5-FA6A8FB6B7A5}" presName="extraNode" presStyleLbl="node1" presStyleIdx="0" presStyleCnt="7"/>
      <dgm:spPr/>
    </dgm:pt>
    <dgm:pt modelId="{57B5CD71-317A-417C-9464-45CFF6203D33}" type="pres">
      <dgm:prSet presAssocID="{88722689-7DDF-49AA-A6C5-FA6A8FB6B7A5}" presName="dstNode" presStyleLbl="node1" presStyleIdx="0" presStyleCnt="7"/>
      <dgm:spPr/>
    </dgm:pt>
    <dgm:pt modelId="{FD7E8F2C-F4DC-4DA1-8B24-4B105D790A5D}" type="pres">
      <dgm:prSet presAssocID="{7F057FA3-AE19-4AA3-871E-06D5443DFDB1}" presName="text_1" presStyleLbl="node1" presStyleIdx="0" presStyleCnt="7">
        <dgm:presLayoutVars>
          <dgm:bulletEnabled val="1"/>
        </dgm:presLayoutVars>
      </dgm:prSet>
      <dgm:spPr/>
    </dgm:pt>
    <dgm:pt modelId="{8229B06E-A472-455C-9E8D-B42F26541CB4}" type="pres">
      <dgm:prSet presAssocID="{7F057FA3-AE19-4AA3-871E-06D5443DFDB1}" presName="accent_1" presStyleCnt="0"/>
      <dgm:spPr/>
    </dgm:pt>
    <dgm:pt modelId="{47A95D68-541D-400C-9DB8-223CDF19F89B}" type="pres">
      <dgm:prSet presAssocID="{7F057FA3-AE19-4AA3-871E-06D5443DFDB1}" presName="accentRepeatNode" presStyleLbl="solidFgAcc1" presStyleIdx="0" presStyleCnt="7" custLinFactNeighborX="-3246" custLinFactNeighborY="-6661"/>
      <dgm:spPr/>
    </dgm:pt>
    <dgm:pt modelId="{635E6DDB-27FA-4AC1-BFAC-8EDEA7CED238}" type="pres">
      <dgm:prSet presAssocID="{B0418602-3FFF-40AC-839C-9C1DD52174E5}" presName="text_2" presStyleLbl="node1" presStyleIdx="1" presStyleCnt="7">
        <dgm:presLayoutVars>
          <dgm:bulletEnabled val="1"/>
        </dgm:presLayoutVars>
      </dgm:prSet>
      <dgm:spPr/>
    </dgm:pt>
    <dgm:pt modelId="{52399F02-7479-4625-9461-0CB42D5EABB9}" type="pres">
      <dgm:prSet presAssocID="{B0418602-3FFF-40AC-839C-9C1DD52174E5}" presName="accent_2" presStyleCnt="0"/>
      <dgm:spPr/>
    </dgm:pt>
    <dgm:pt modelId="{3E7ECC43-5DF6-459C-858E-8879AF6015FA}" type="pres">
      <dgm:prSet presAssocID="{B0418602-3FFF-40AC-839C-9C1DD52174E5}" presName="accentRepeatNode" presStyleLbl="solidFgAcc1" presStyleIdx="1" presStyleCnt="7"/>
      <dgm:spPr/>
    </dgm:pt>
    <dgm:pt modelId="{1C877C4C-6591-4957-B00D-E3BA4BEFA449}" type="pres">
      <dgm:prSet presAssocID="{3F2C0894-ADF4-417B-8384-B973AA7187E8}" presName="text_3" presStyleLbl="node1" presStyleIdx="2" presStyleCnt="7">
        <dgm:presLayoutVars>
          <dgm:bulletEnabled val="1"/>
        </dgm:presLayoutVars>
      </dgm:prSet>
      <dgm:spPr/>
    </dgm:pt>
    <dgm:pt modelId="{7A2E25BD-9CBF-48FF-A47E-136DB7C3313A}" type="pres">
      <dgm:prSet presAssocID="{3F2C0894-ADF4-417B-8384-B973AA7187E8}" presName="accent_3" presStyleCnt="0"/>
      <dgm:spPr/>
    </dgm:pt>
    <dgm:pt modelId="{5209C5D4-1C2B-478C-916B-0786036EEFDE}" type="pres">
      <dgm:prSet presAssocID="{3F2C0894-ADF4-417B-8384-B973AA7187E8}" presName="accentRepeatNode" presStyleLbl="solidFgAcc1" presStyleIdx="2" presStyleCnt="7"/>
      <dgm:spPr/>
    </dgm:pt>
    <dgm:pt modelId="{E576DE58-55C2-459B-860C-4B0F0C8B7146}" type="pres">
      <dgm:prSet presAssocID="{99FF9BD2-CD9C-4857-A26A-FF3AED282D44}" presName="text_4" presStyleLbl="node1" presStyleIdx="3" presStyleCnt="7">
        <dgm:presLayoutVars>
          <dgm:bulletEnabled val="1"/>
        </dgm:presLayoutVars>
      </dgm:prSet>
      <dgm:spPr/>
    </dgm:pt>
    <dgm:pt modelId="{738E4582-349A-46A3-B125-F2503FA8C3E3}" type="pres">
      <dgm:prSet presAssocID="{99FF9BD2-CD9C-4857-A26A-FF3AED282D44}" presName="accent_4" presStyleCnt="0"/>
      <dgm:spPr/>
    </dgm:pt>
    <dgm:pt modelId="{6FD3D0BB-8731-4D7E-8879-F4BC19150E1F}" type="pres">
      <dgm:prSet presAssocID="{99FF9BD2-CD9C-4857-A26A-FF3AED282D44}" presName="accentRepeatNode" presStyleLbl="solidFgAcc1" presStyleIdx="3" presStyleCnt="7"/>
      <dgm:spPr/>
    </dgm:pt>
    <dgm:pt modelId="{4D199F66-844F-4AED-92EB-60A2AE57E4A9}" type="pres">
      <dgm:prSet presAssocID="{A12853BF-2AF4-48C7-A6EB-D158631F6E76}" presName="text_5" presStyleLbl="node1" presStyleIdx="4" presStyleCnt="7">
        <dgm:presLayoutVars>
          <dgm:bulletEnabled val="1"/>
        </dgm:presLayoutVars>
      </dgm:prSet>
      <dgm:spPr/>
    </dgm:pt>
    <dgm:pt modelId="{74F324BC-1EE5-4C6B-B2F5-648D38C7FBBB}" type="pres">
      <dgm:prSet presAssocID="{A12853BF-2AF4-48C7-A6EB-D158631F6E76}" presName="accent_5" presStyleCnt="0"/>
      <dgm:spPr/>
    </dgm:pt>
    <dgm:pt modelId="{1655444A-F9ED-46FA-9F4F-4E10058B03FF}" type="pres">
      <dgm:prSet presAssocID="{A12853BF-2AF4-48C7-A6EB-D158631F6E76}" presName="accentRepeatNode" presStyleLbl="solidFgAcc1" presStyleIdx="4" presStyleCnt="7"/>
      <dgm:spPr/>
    </dgm:pt>
    <dgm:pt modelId="{23CCC310-474E-40EE-8571-2B3FF1D9D505}" type="pres">
      <dgm:prSet presAssocID="{7A9F2249-3E1E-4B04-ABE8-73741124910E}" presName="text_6" presStyleLbl="node1" presStyleIdx="5" presStyleCnt="7">
        <dgm:presLayoutVars>
          <dgm:bulletEnabled val="1"/>
        </dgm:presLayoutVars>
      </dgm:prSet>
      <dgm:spPr/>
    </dgm:pt>
    <dgm:pt modelId="{2657609F-22A8-4B4D-85A8-EDCD873C3A51}" type="pres">
      <dgm:prSet presAssocID="{7A9F2249-3E1E-4B04-ABE8-73741124910E}" presName="accent_6" presStyleCnt="0"/>
      <dgm:spPr/>
    </dgm:pt>
    <dgm:pt modelId="{A2057463-2E55-4C61-9621-741BD1C2DBCA}" type="pres">
      <dgm:prSet presAssocID="{7A9F2249-3E1E-4B04-ABE8-73741124910E}" presName="accentRepeatNode" presStyleLbl="solidFgAcc1" presStyleIdx="5" presStyleCnt="7"/>
      <dgm:spPr/>
    </dgm:pt>
    <dgm:pt modelId="{BFAFF494-14CD-4FF1-914C-55D0383F648E}" type="pres">
      <dgm:prSet presAssocID="{961676D2-63CE-4A75-8872-7612C9092057}" presName="text_7" presStyleLbl="node1" presStyleIdx="6" presStyleCnt="7">
        <dgm:presLayoutVars>
          <dgm:bulletEnabled val="1"/>
        </dgm:presLayoutVars>
      </dgm:prSet>
      <dgm:spPr/>
    </dgm:pt>
    <dgm:pt modelId="{FA55CB88-8C94-4494-B085-448D5DC5C0E7}" type="pres">
      <dgm:prSet presAssocID="{961676D2-63CE-4A75-8872-7612C9092057}" presName="accent_7" presStyleCnt="0"/>
      <dgm:spPr/>
    </dgm:pt>
    <dgm:pt modelId="{9AB33C28-8665-4039-848A-ED738BB7F47B}" type="pres">
      <dgm:prSet presAssocID="{961676D2-63CE-4A75-8872-7612C9092057}" presName="accentRepeatNode" presStyleLbl="solidFgAcc1" presStyleIdx="6" presStyleCnt="7"/>
      <dgm:spPr/>
    </dgm:pt>
  </dgm:ptLst>
  <dgm:cxnLst>
    <dgm:cxn modelId="{528E6001-55EF-4D02-8D08-53CF36413960}" type="presOf" srcId="{B0418602-3FFF-40AC-839C-9C1DD52174E5}" destId="{635E6DDB-27FA-4AC1-BFAC-8EDEA7CED238}" srcOrd="0" destOrd="0" presId="urn:microsoft.com/office/officeart/2008/layout/VerticalCurvedList"/>
    <dgm:cxn modelId="{39675301-DA04-48B6-B121-08C03E8D9C1A}" type="presOf" srcId="{88722689-7DDF-49AA-A6C5-FA6A8FB6B7A5}" destId="{31E7DDDE-9DBB-4E77-BF5E-E0043B6EF093}" srcOrd="0" destOrd="0" presId="urn:microsoft.com/office/officeart/2008/layout/VerticalCurvedList"/>
    <dgm:cxn modelId="{2EC15314-509C-457E-B05C-D3FC9CB28DBC}" srcId="{88722689-7DDF-49AA-A6C5-FA6A8FB6B7A5}" destId="{99FF9BD2-CD9C-4857-A26A-FF3AED282D44}" srcOrd="3" destOrd="0" parTransId="{3B7BC223-344B-4531-9167-CF1F4807B868}" sibTransId="{95634777-F0F6-407C-B966-78FAB050C500}"/>
    <dgm:cxn modelId="{F933BA24-6D72-4A8F-B8DB-90CA44300699}" srcId="{88722689-7DDF-49AA-A6C5-FA6A8FB6B7A5}" destId="{B0418602-3FFF-40AC-839C-9C1DD52174E5}" srcOrd="1" destOrd="0" parTransId="{FEAFD120-9DBF-4711-B450-889CCA0EF51E}" sibTransId="{4A6034EB-47F8-4FA7-AB14-591FED7F796D}"/>
    <dgm:cxn modelId="{79E9122D-ADAB-447F-AFE7-9337839C9F0F}" type="presOf" srcId="{A12853BF-2AF4-48C7-A6EB-D158631F6E76}" destId="{4D199F66-844F-4AED-92EB-60A2AE57E4A9}" srcOrd="0" destOrd="0" presId="urn:microsoft.com/office/officeart/2008/layout/VerticalCurvedList"/>
    <dgm:cxn modelId="{230CF93F-C51C-4900-BA44-3BECFB6C1803}" type="presOf" srcId="{99FF9BD2-CD9C-4857-A26A-FF3AED282D44}" destId="{E576DE58-55C2-459B-860C-4B0F0C8B7146}" srcOrd="0" destOrd="0" presId="urn:microsoft.com/office/officeart/2008/layout/VerticalCurvedList"/>
    <dgm:cxn modelId="{C3476F42-1A3E-4067-8A40-1D4E03407C33}" srcId="{88722689-7DDF-49AA-A6C5-FA6A8FB6B7A5}" destId="{A12853BF-2AF4-48C7-A6EB-D158631F6E76}" srcOrd="4" destOrd="0" parTransId="{2CAE7460-16CC-466A-B607-14C5FA623523}" sibTransId="{7C634819-F767-4394-974C-3E6E5CF1C68F}"/>
    <dgm:cxn modelId="{37DFB06B-995E-4448-8CA6-AFC5FF467C8A}" srcId="{88722689-7DDF-49AA-A6C5-FA6A8FB6B7A5}" destId="{7F057FA3-AE19-4AA3-871E-06D5443DFDB1}" srcOrd="0" destOrd="0" parTransId="{099F23FE-17BC-4086-B0F8-87E0A153A409}" sibTransId="{76FE0E09-0FB7-4869-AA09-57131927B7B3}"/>
    <dgm:cxn modelId="{83912D6D-E16D-4D6C-A249-C2F9F45971C4}" type="presOf" srcId="{3F2C0894-ADF4-417B-8384-B973AA7187E8}" destId="{1C877C4C-6591-4957-B00D-E3BA4BEFA449}" srcOrd="0" destOrd="0" presId="urn:microsoft.com/office/officeart/2008/layout/VerticalCurvedList"/>
    <dgm:cxn modelId="{B1C9F071-3591-4ED4-8B1D-BE9B962173C9}" type="presOf" srcId="{961676D2-63CE-4A75-8872-7612C9092057}" destId="{BFAFF494-14CD-4FF1-914C-55D0383F648E}" srcOrd="0" destOrd="0" presId="urn:microsoft.com/office/officeart/2008/layout/VerticalCurvedList"/>
    <dgm:cxn modelId="{CB0AB974-5770-480D-9872-314CFDF35562}" srcId="{88722689-7DDF-49AA-A6C5-FA6A8FB6B7A5}" destId="{7A9F2249-3E1E-4B04-ABE8-73741124910E}" srcOrd="5" destOrd="0" parTransId="{0292E874-411A-4B97-B6C9-F3C9E52E697D}" sibTransId="{F46B0D0B-E156-4540-830C-47417E727E3D}"/>
    <dgm:cxn modelId="{9CD95084-D4DB-4055-A1AF-8FEFB64D0435}" srcId="{88722689-7DDF-49AA-A6C5-FA6A8FB6B7A5}" destId="{4EF86770-5190-4396-8738-97CD382E8952}" srcOrd="7" destOrd="0" parTransId="{AA3EFA1C-403C-406B-A71A-C16E93089032}" sibTransId="{83E4B48D-FC11-4AEB-AD14-607413437BE6}"/>
    <dgm:cxn modelId="{036F9A86-236D-4EFA-A5B2-077518492F57}" type="presOf" srcId="{76FE0E09-0FB7-4869-AA09-57131927B7B3}" destId="{F7D774C1-48AB-41FA-88DE-4B1CDA1598A0}" srcOrd="0" destOrd="0" presId="urn:microsoft.com/office/officeart/2008/layout/VerticalCurvedList"/>
    <dgm:cxn modelId="{CE10D095-AB57-437F-8F28-9D17A0ADAD05}" srcId="{88722689-7DDF-49AA-A6C5-FA6A8FB6B7A5}" destId="{961676D2-63CE-4A75-8872-7612C9092057}" srcOrd="6" destOrd="0" parTransId="{F269B679-88FF-43FD-BDE3-76B99C583D2E}" sibTransId="{3858E2DB-BFA9-45C7-A456-94EB4BB71D5B}"/>
    <dgm:cxn modelId="{01B9CB9C-AC4B-4083-9D75-9581872954AB}" type="presOf" srcId="{7F057FA3-AE19-4AA3-871E-06D5443DFDB1}" destId="{FD7E8F2C-F4DC-4DA1-8B24-4B105D790A5D}" srcOrd="0" destOrd="0" presId="urn:microsoft.com/office/officeart/2008/layout/VerticalCurvedList"/>
    <dgm:cxn modelId="{D84A58C3-8306-407A-8E8B-75049EF1BE2D}" srcId="{88722689-7DDF-49AA-A6C5-FA6A8FB6B7A5}" destId="{3F2C0894-ADF4-417B-8384-B973AA7187E8}" srcOrd="2" destOrd="0" parTransId="{644CF805-1375-4FA9-A0AB-1EB1978F51F3}" sibTransId="{0098E4D2-FA44-4438-A69D-6A0CB02689C2}"/>
    <dgm:cxn modelId="{BB3A4BC6-41FA-4AF8-B710-436F6EC42489}" srcId="{88722689-7DDF-49AA-A6C5-FA6A8FB6B7A5}" destId="{881A4305-7657-48BA-806A-DB35A6C50A3C}" srcOrd="8" destOrd="0" parTransId="{D4CF4D37-C17B-4338-B30C-C4B3574CDEC6}" sibTransId="{D77A1246-8610-4FC8-9BD4-717331A546A7}"/>
    <dgm:cxn modelId="{487877F4-4ED9-4827-B9FE-DAA3C6CE9A03}" type="presOf" srcId="{7A9F2249-3E1E-4B04-ABE8-73741124910E}" destId="{23CCC310-474E-40EE-8571-2B3FF1D9D505}" srcOrd="0" destOrd="0" presId="urn:microsoft.com/office/officeart/2008/layout/VerticalCurvedList"/>
    <dgm:cxn modelId="{16EB00C6-F5EC-45E5-AA3A-57450BEE8AD9}" type="presParOf" srcId="{31E7DDDE-9DBB-4E77-BF5E-E0043B6EF093}" destId="{E31F4DA2-50D4-450A-88DB-6D2888DA1F3D}" srcOrd="0" destOrd="0" presId="urn:microsoft.com/office/officeart/2008/layout/VerticalCurvedList"/>
    <dgm:cxn modelId="{E8C79D56-848D-43A0-9803-557EBC3A6F7F}" type="presParOf" srcId="{E31F4DA2-50D4-450A-88DB-6D2888DA1F3D}" destId="{4A2B1BB4-4683-4C04-95F3-20E2FBAFC9A1}" srcOrd="0" destOrd="0" presId="urn:microsoft.com/office/officeart/2008/layout/VerticalCurvedList"/>
    <dgm:cxn modelId="{1A371DD1-A0DF-4921-A100-CB0C388BBD90}" type="presParOf" srcId="{4A2B1BB4-4683-4C04-95F3-20E2FBAFC9A1}" destId="{81F343B8-D292-44AB-9F90-7322796A97C7}" srcOrd="0" destOrd="0" presId="urn:microsoft.com/office/officeart/2008/layout/VerticalCurvedList"/>
    <dgm:cxn modelId="{8D10B160-4C7F-44B7-884D-3B4E2CB43554}" type="presParOf" srcId="{4A2B1BB4-4683-4C04-95F3-20E2FBAFC9A1}" destId="{F7D774C1-48AB-41FA-88DE-4B1CDA1598A0}" srcOrd="1" destOrd="0" presId="urn:microsoft.com/office/officeart/2008/layout/VerticalCurvedList"/>
    <dgm:cxn modelId="{5AA9DD5E-6C27-4BAE-B54D-C3A48F122C59}" type="presParOf" srcId="{4A2B1BB4-4683-4C04-95F3-20E2FBAFC9A1}" destId="{C6E79CFE-8FC1-4E19-AE05-E8F365087BE1}" srcOrd="2" destOrd="0" presId="urn:microsoft.com/office/officeart/2008/layout/VerticalCurvedList"/>
    <dgm:cxn modelId="{867E816C-4502-4E06-9E38-6A53506F2264}" type="presParOf" srcId="{4A2B1BB4-4683-4C04-95F3-20E2FBAFC9A1}" destId="{57B5CD71-317A-417C-9464-45CFF6203D33}" srcOrd="3" destOrd="0" presId="urn:microsoft.com/office/officeart/2008/layout/VerticalCurvedList"/>
    <dgm:cxn modelId="{6A4FA46F-99BA-4A0F-85FF-A9C5543FF2EA}" type="presParOf" srcId="{E31F4DA2-50D4-450A-88DB-6D2888DA1F3D}" destId="{FD7E8F2C-F4DC-4DA1-8B24-4B105D790A5D}" srcOrd="1" destOrd="0" presId="urn:microsoft.com/office/officeart/2008/layout/VerticalCurvedList"/>
    <dgm:cxn modelId="{32B138CD-761C-4B9A-9348-4A50E28EFC9A}" type="presParOf" srcId="{E31F4DA2-50D4-450A-88DB-6D2888DA1F3D}" destId="{8229B06E-A472-455C-9E8D-B42F26541CB4}" srcOrd="2" destOrd="0" presId="urn:microsoft.com/office/officeart/2008/layout/VerticalCurvedList"/>
    <dgm:cxn modelId="{45F474AF-3F88-4C60-AA7F-E70A9138F7B0}" type="presParOf" srcId="{8229B06E-A472-455C-9E8D-B42F26541CB4}" destId="{47A95D68-541D-400C-9DB8-223CDF19F89B}" srcOrd="0" destOrd="0" presId="urn:microsoft.com/office/officeart/2008/layout/VerticalCurvedList"/>
    <dgm:cxn modelId="{94864C55-7B8E-4808-95B3-7FD7AF9FCA6D}" type="presParOf" srcId="{E31F4DA2-50D4-450A-88DB-6D2888DA1F3D}" destId="{635E6DDB-27FA-4AC1-BFAC-8EDEA7CED238}" srcOrd="3" destOrd="0" presId="urn:microsoft.com/office/officeart/2008/layout/VerticalCurvedList"/>
    <dgm:cxn modelId="{1757FD9D-8C70-42CE-8DC9-59A5EA1DA054}" type="presParOf" srcId="{E31F4DA2-50D4-450A-88DB-6D2888DA1F3D}" destId="{52399F02-7479-4625-9461-0CB42D5EABB9}" srcOrd="4" destOrd="0" presId="urn:microsoft.com/office/officeart/2008/layout/VerticalCurvedList"/>
    <dgm:cxn modelId="{A15EA618-89CE-42FE-8DE7-F775215BB626}" type="presParOf" srcId="{52399F02-7479-4625-9461-0CB42D5EABB9}" destId="{3E7ECC43-5DF6-459C-858E-8879AF6015FA}" srcOrd="0" destOrd="0" presId="urn:microsoft.com/office/officeart/2008/layout/VerticalCurvedList"/>
    <dgm:cxn modelId="{2B1F5E6A-6162-4EB9-A01A-B4CEB18A1B63}" type="presParOf" srcId="{E31F4DA2-50D4-450A-88DB-6D2888DA1F3D}" destId="{1C877C4C-6591-4957-B00D-E3BA4BEFA449}" srcOrd="5" destOrd="0" presId="urn:microsoft.com/office/officeart/2008/layout/VerticalCurvedList"/>
    <dgm:cxn modelId="{BF5D94F4-C909-4B91-A866-4D06B4DB5D77}" type="presParOf" srcId="{E31F4DA2-50D4-450A-88DB-6D2888DA1F3D}" destId="{7A2E25BD-9CBF-48FF-A47E-136DB7C3313A}" srcOrd="6" destOrd="0" presId="urn:microsoft.com/office/officeart/2008/layout/VerticalCurvedList"/>
    <dgm:cxn modelId="{8F949EBA-B8B3-429B-BCAA-F6D3E29F1A6F}" type="presParOf" srcId="{7A2E25BD-9CBF-48FF-A47E-136DB7C3313A}" destId="{5209C5D4-1C2B-478C-916B-0786036EEFDE}" srcOrd="0" destOrd="0" presId="urn:microsoft.com/office/officeart/2008/layout/VerticalCurvedList"/>
    <dgm:cxn modelId="{0D3B2CB8-9BF8-4C32-922B-DD710E4DF5DF}" type="presParOf" srcId="{E31F4DA2-50D4-450A-88DB-6D2888DA1F3D}" destId="{E576DE58-55C2-459B-860C-4B0F0C8B7146}" srcOrd="7" destOrd="0" presId="urn:microsoft.com/office/officeart/2008/layout/VerticalCurvedList"/>
    <dgm:cxn modelId="{36F891BE-8487-4F71-9347-EE9934FEB04F}" type="presParOf" srcId="{E31F4DA2-50D4-450A-88DB-6D2888DA1F3D}" destId="{738E4582-349A-46A3-B125-F2503FA8C3E3}" srcOrd="8" destOrd="0" presId="urn:microsoft.com/office/officeart/2008/layout/VerticalCurvedList"/>
    <dgm:cxn modelId="{A62EA3C6-56FD-4C51-87A7-65867FB15895}" type="presParOf" srcId="{738E4582-349A-46A3-B125-F2503FA8C3E3}" destId="{6FD3D0BB-8731-4D7E-8879-F4BC19150E1F}" srcOrd="0" destOrd="0" presId="urn:microsoft.com/office/officeart/2008/layout/VerticalCurvedList"/>
    <dgm:cxn modelId="{C36B8860-09CB-4D95-BC14-E163A40ADAD2}" type="presParOf" srcId="{E31F4DA2-50D4-450A-88DB-6D2888DA1F3D}" destId="{4D199F66-844F-4AED-92EB-60A2AE57E4A9}" srcOrd="9" destOrd="0" presId="urn:microsoft.com/office/officeart/2008/layout/VerticalCurvedList"/>
    <dgm:cxn modelId="{DF89D69E-C723-4F59-ADBB-3CF1EA135724}" type="presParOf" srcId="{E31F4DA2-50D4-450A-88DB-6D2888DA1F3D}" destId="{74F324BC-1EE5-4C6B-B2F5-648D38C7FBBB}" srcOrd="10" destOrd="0" presId="urn:microsoft.com/office/officeart/2008/layout/VerticalCurvedList"/>
    <dgm:cxn modelId="{B6480628-16E3-4077-A9D4-370137F08F8E}" type="presParOf" srcId="{74F324BC-1EE5-4C6B-B2F5-648D38C7FBBB}" destId="{1655444A-F9ED-46FA-9F4F-4E10058B03FF}" srcOrd="0" destOrd="0" presId="urn:microsoft.com/office/officeart/2008/layout/VerticalCurvedList"/>
    <dgm:cxn modelId="{3AE5E8BB-AE5A-4A09-AF8C-43EE70F0EE31}" type="presParOf" srcId="{E31F4DA2-50D4-450A-88DB-6D2888DA1F3D}" destId="{23CCC310-474E-40EE-8571-2B3FF1D9D505}" srcOrd="11" destOrd="0" presId="urn:microsoft.com/office/officeart/2008/layout/VerticalCurvedList"/>
    <dgm:cxn modelId="{C4620807-DBB4-46A4-8A52-9EE80D03015D}" type="presParOf" srcId="{E31F4DA2-50D4-450A-88DB-6D2888DA1F3D}" destId="{2657609F-22A8-4B4D-85A8-EDCD873C3A51}" srcOrd="12" destOrd="0" presId="urn:microsoft.com/office/officeart/2008/layout/VerticalCurvedList"/>
    <dgm:cxn modelId="{83963208-38EA-49EC-8CD2-EB75E773D508}" type="presParOf" srcId="{2657609F-22A8-4B4D-85A8-EDCD873C3A51}" destId="{A2057463-2E55-4C61-9621-741BD1C2DBCA}" srcOrd="0" destOrd="0" presId="urn:microsoft.com/office/officeart/2008/layout/VerticalCurvedList"/>
    <dgm:cxn modelId="{89B62ABC-E3EB-4F43-8FEF-761BBA9F74BB}" type="presParOf" srcId="{E31F4DA2-50D4-450A-88DB-6D2888DA1F3D}" destId="{BFAFF494-14CD-4FF1-914C-55D0383F648E}" srcOrd="13" destOrd="0" presId="urn:microsoft.com/office/officeart/2008/layout/VerticalCurvedList"/>
    <dgm:cxn modelId="{09590F29-A96A-4C2C-8711-2581F99D2E06}" type="presParOf" srcId="{E31F4DA2-50D4-450A-88DB-6D2888DA1F3D}" destId="{FA55CB88-8C94-4494-B085-448D5DC5C0E7}" srcOrd="14" destOrd="0" presId="urn:microsoft.com/office/officeart/2008/layout/VerticalCurvedList"/>
    <dgm:cxn modelId="{4DBB3E0A-6A05-4554-8C07-F51ADDA7A538}" type="presParOf" srcId="{FA55CB88-8C94-4494-B085-448D5DC5C0E7}" destId="{9AB33C28-8665-4039-848A-ED738BB7F47B}" srcOrd="0" destOrd="0" presId="urn:microsoft.com/office/officeart/2008/layout/VerticalCurv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8F11B5-531E-47C4-82B0-F77BCC593D4C}" type="doc">
      <dgm:prSet loTypeId="urn:microsoft.com/office/officeart/2008/layout/VerticalCurvedList" loCatId="list" qsTypeId="urn:microsoft.com/office/officeart/2005/8/quickstyle/3d1" qsCatId="3D" csTypeId="urn:microsoft.com/office/officeart/2005/8/colors/colorful4" csCatId="colorful" phldr="1"/>
      <dgm:spPr/>
      <dgm:t>
        <a:bodyPr/>
        <a:lstStyle/>
        <a:p>
          <a:endParaRPr lang="en-GB"/>
        </a:p>
      </dgm:t>
    </dgm:pt>
    <dgm:pt modelId="{1E1F4B3F-135D-4C20-8DE9-4B8C9B66B5DA}">
      <dgm:prSet phldrT="[Text]"/>
      <dgm:spPr/>
      <dgm:t>
        <a:bodyPr/>
        <a:lstStyle/>
        <a:p>
          <a:r>
            <a:rPr lang="en-GB"/>
            <a:t>This experiment uses LDA Topic modelling algorithm to categorise feedback data into different subgroups, which is subjected to Sentiment analysis with Machine learning  Classifiers to find the emotions.</a:t>
          </a:r>
          <a:endParaRPr lang="en-GB" dirty="0"/>
        </a:p>
      </dgm:t>
    </dgm:pt>
    <dgm:pt modelId="{C32C6058-8822-4487-B345-09F209B6C426}" type="parTrans" cxnId="{8E722391-A811-45A4-9808-92648CAD5E11}">
      <dgm:prSet/>
      <dgm:spPr/>
      <dgm:t>
        <a:bodyPr/>
        <a:lstStyle/>
        <a:p>
          <a:endParaRPr lang="en-GB"/>
        </a:p>
      </dgm:t>
    </dgm:pt>
    <dgm:pt modelId="{52BA2764-F198-445C-A6BA-99045075648E}" type="sibTrans" cxnId="{8E722391-A811-45A4-9808-92648CAD5E11}">
      <dgm:prSet/>
      <dgm:spPr/>
      <dgm:t>
        <a:bodyPr/>
        <a:lstStyle/>
        <a:p>
          <a:endParaRPr lang="en-GB"/>
        </a:p>
      </dgm:t>
    </dgm:pt>
    <dgm:pt modelId="{47E4065C-1356-4932-819C-AE96AA98FAC4}" type="pres">
      <dgm:prSet presAssocID="{328F11B5-531E-47C4-82B0-F77BCC593D4C}" presName="Name0" presStyleCnt="0">
        <dgm:presLayoutVars>
          <dgm:chMax val="7"/>
          <dgm:chPref val="7"/>
          <dgm:dir/>
        </dgm:presLayoutVars>
      </dgm:prSet>
      <dgm:spPr/>
    </dgm:pt>
    <dgm:pt modelId="{9B0A0669-AA51-4BCF-B305-CDEEC1FDB3A1}" type="pres">
      <dgm:prSet presAssocID="{328F11B5-531E-47C4-82B0-F77BCC593D4C}" presName="Name1" presStyleCnt="0"/>
      <dgm:spPr/>
    </dgm:pt>
    <dgm:pt modelId="{83313213-31AC-49B3-A3B6-01D00B535E10}" type="pres">
      <dgm:prSet presAssocID="{328F11B5-531E-47C4-82B0-F77BCC593D4C}" presName="cycle" presStyleCnt="0"/>
      <dgm:spPr/>
    </dgm:pt>
    <dgm:pt modelId="{7DAB3A49-4AC5-4BC7-A2EF-3BB1DCF38ECB}" type="pres">
      <dgm:prSet presAssocID="{328F11B5-531E-47C4-82B0-F77BCC593D4C}" presName="srcNode" presStyleLbl="node1" presStyleIdx="0" presStyleCnt="1"/>
      <dgm:spPr/>
    </dgm:pt>
    <dgm:pt modelId="{E55D7046-278A-4BC8-8B45-5F8FB0FC19A7}" type="pres">
      <dgm:prSet presAssocID="{328F11B5-531E-47C4-82B0-F77BCC593D4C}" presName="conn" presStyleLbl="parChTrans1D2" presStyleIdx="0" presStyleCnt="1"/>
      <dgm:spPr/>
    </dgm:pt>
    <dgm:pt modelId="{E7AAC336-7B12-467C-AAB0-2DB05738A750}" type="pres">
      <dgm:prSet presAssocID="{328F11B5-531E-47C4-82B0-F77BCC593D4C}" presName="extraNode" presStyleLbl="node1" presStyleIdx="0" presStyleCnt="1"/>
      <dgm:spPr/>
    </dgm:pt>
    <dgm:pt modelId="{C4EA5727-B527-488E-A794-232DAF353C0E}" type="pres">
      <dgm:prSet presAssocID="{328F11B5-531E-47C4-82B0-F77BCC593D4C}" presName="dstNode" presStyleLbl="node1" presStyleIdx="0" presStyleCnt="1"/>
      <dgm:spPr/>
    </dgm:pt>
    <dgm:pt modelId="{89B71C9B-4F6C-46FF-91D4-C9536962733D}" type="pres">
      <dgm:prSet presAssocID="{1E1F4B3F-135D-4C20-8DE9-4B8C9B66B5DA}" presName="text_1" presStyleLbl="node1" presStyleIdx="0" presStyleCnt="1" custScaleX="124516" custScaleY="79077" custLinFactNeighborX="8005" custLinFactNeighborY="0">
        <dgm:presLayoutVars>
          <dgm:bulletEnabled val="1"/>
        </dgm:presLayoutVars>
      </dgm:prSet>
      <dgm:spPr/>
    </dgm:pt>
    <dgm:pt modelId="{3A9774D4-8D45-4B18-AD6F-F8C3A7816DF1}" type="pres">
      <dgm:prSet presAssocID="{1E1F4B3F-135D-4C20-8DE9-4B8C9B66B5DA}" presName="accent_1" presStyleCnt="0"/>
      <dgm:spPr/>
    </dgm:pt>
    <dgm:pt modelId="{C87C1D6D-199B-46E1-B00F-31CFF263FEE9}" type="pres">
      <dgm:prSet presAssocID="{1E1F4B3F-135D-4C20-8DE9-4B8C9B66B5DA}" presName="accentRepeatNode" presStyleLbl="solidFgAcc1" presStyleIdx="0" presStyleCnt="1" custFlipVert="1" custFlipHor="1" custScaleX="1428" custScaleY="1428" custLinFactNeighborX="-1020" custLinFactNeighborY="0"/>
      <dgm:spPr/>
    </dgm:pt>
  </dgm:ptLst>
  <dgm:cxnLst>
    <dgm:cxn modelId="{F3856517-2BCA-4F2F-9B21-6E5A514290B5}" type="presOf" srcId="{52BA2764-F198-445C-A6BA-99045075648E}" destId="{E55D7046-278A-4BC8-8B45-5F8FB0FC19A7}" srcOrd="0" destOrd="0" presId="urn:microsoft.com/office/officeart/2008/layout/VerticalCurvedList"/>
    <dgm:cxn modelId="{841C3D3B-3DFC-40A6-81AF-324374CF961D}" type="presOf" srcId="{1E1F4B3F-135D-4C20-8DE9-4B8C9B66B5DA}" destId="{89B71C9B-4F6C-46FF-91D4-C9536962733D}" srcOrd="0" destOrd="0" presId="urn:microsoft.com/office/officeart/2008/layout/VerticalCurvedList"/>
    <dgm:cxn modelId="{84DFF282-5AB1-4AE6-8863-A6C11070AB7A}" type="presOf" srcId="{328F11B5-531E-47C4-82B0-F77BCC593D4C}" destId="{47E4065C-1356-4932-819C-AE96AA98FAC4}" srcOrd="0" destOrd="0" presId="urn:microsoft.com/office/officeart/2008/layout/VerticalCurvedList"/>
    <dgm:cxn modelId="{8E722391-A811-45A4-9808-92648CAD5E11}" srcId="{328F11B5-531E-47C4-82B0-F77BCC593D4C}" destId="{1E1F4B3F-135D-4C20-8DE9-4B8C9B66B5DA}" srcOrd="0" destOrd="0" parTransId="{C32C6058-8822-4487-B345-09F209B6C426}" sibTransId="{52BA2764-F198-445C-A6BA-99045075648E}"/>
    <dgm:cxn modelId="{7E2BED1E-AF0E-483D-8962-018EC7B9C9D2}" type="presParOf" srcId="{47E4065C-1356-4932-819C-AE96AA98FAC4}" destId="{9B0A0669-AA51-4BCF-B305-CDEEC1FDB3A1}" srcOrd="0" destOrd="0" presId="urn:microsoft.com/office/officeart/2008/layout/VerticalCurvedList"/>
    <dgm:cxn modelId="{BDD0C6EA-E4B9-427A-8BA0-5DB85C44D9C7}" type="presParOf" srcId="{9B0A0669-AA51-4BCF-B305-CDEEC1FDB3A1}" destId="{83313213-31AC-49B3-A3B6-01D00B535E10}" srcOrd="0" destOrd="0" presId="urn:microsoft.com/office/officeart/2008/layout/VerticalCurvedList"/>
    <dgm:cxn modelId="{B034EB3E-08C0-44CD-9353-1D7D1F9646E0}" type="presParOf" srcId="{83313213-31AC-49B3-A3B6-01D00B535E10}" destId="{7DAB3A49-4AC5-4BC7-A2EF-3BB1DCF38ECB}" srcOrd="0" destOrd="0" presId="urn:microsoft.com/office/officeart/2008/layout/VerticalCurvedList"/>
    <dgm:cxn modelId="{E22D2A2E-B270-4687-80B1-F448ECA655CD}" type="presParOf" srcId="{83313213-31AC-49B3-A3B6-01D00B535E10}" destId="{E55D7046-278A-4BC8-8B45-5F8FB0FC19A7}" srcOrd="1" destOrd="0" presId="urn:microsoft.com/office/officeart/2008/layout/VerticalCurvedList"/>
    <dgm:cxn modelId="{72CE4C84-572B-49C0-8AF9-E069EB3D9614}" type="presParOf" srcId="{83313213-31AC-49B3-A3B6-01D00B535E10}" destId="{E7AAC336-7B12-467C-AAB0-2DB05738A750}" srcOrd="2" destOrd="0" presId="urn:microsoft.com/office/officeart/2008/layout/VerticalCurvedList"/>
    <dgm:cxn modelId="{7C09DF69-3F8E-47C9-9AFD-48FAB6C0C6AC}" type="presParOf" srcId="{83313213-31AC-49B3-A3B6-01D00B535E10}" destId="{C4EA5727-B527-488E-A794-232DAF353C0E}" srcOrd="3" destOrd="0" presId="urn:microsoft.com/office/officeart/2008/layout/VerticalCurvedList"/>
    <dgm:cxn modelId="{689B2B07-71AA-4F4A-A927-19D071A597C2}" type="presParOf" srcId="{9B0A0669-AA51-4BCF-B305-CDEEC1FDB3A1}" destId="{89B71C9B-4F6C-46FF-91D4-C9536962733D}" srcOrd="1" destOrd="0" presId="urn:microsoft.com/office/officeart/2008/layout/VerticalCurvedList"/>
    <dgm:cxn modelId="{80EC706B-38BC-473F-8B5C-9B2664704048}" type="presParOf" srcId="{9B0A0669-AA51-4BCF-B305-CDEEC1FDB3A1}" destId="{3A9774D4-8D45-4B18-AD6F-F8C3A7816DF1}" srcOrd="2" destOrd="0" presId="urn:microsoft.com/office/officeart/2008/layout/VerticalCurvedList"/>
    <dgm:cxn modelId="{345B3F37-635A-4BFB-AEA6-73DEB23CF96B}" type="presParOf" srcId="{3A9774D4-8D45-4B18-AD6F-F8C3A7816DF1}" destId="{C87C1D6D-199B-46E1-B00F-31CFF263FEE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64987D-BBA3-400E-805C-13D3522A9294}"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AAAC3FB-7718-4EAA-BC10-721DB618A143}">
      <dgm:prSet custT="1"/>
      <dgm:spPr/>
      <dgm:t>
        <a:bodyPr/>
        <a:lstStyle/>
        <a:p>
          <a:pPr>
            <a:lnSpc>
              <a:spcPct val="100000"/>
            </a:lnSpc>
          </a:pPr>
          <a:r>
            <a:rPr lang="en-GB" sz="1800"/>
            <a:t>Ability to classify the topic level sentiments of the reviewer</a:t>
          </a:r>
          <a:endParaRPr lang="en-US" sz="1800" dirty="0"/>
        </a:p>
      </dgm:t>
    </dgm:pt>
    <dgm:pt modelId="{3068213E-1D18-40D9-9571-D1E2E1419E27}" type="parTrans" cxnId="{E35C737D-3CE4-4352-BD81-472171BCDC4C}">
      <dgm:prSet/>
      <dgm:spPr/>
      <dgm:t>
        <a:bodyPr/>
        <a:lstStyle/>
        <a:p>
          <a:endParaRPr lang="en-US"/>
        </a:p>
      </dgm:t>
    </dgm:pt>
    <dgm:pt modelId="{02FB60A5-C2C1-4A27-AB85-6C8EC95F69C6}" type="sibTrans" cxnId="{E35C737D-3CE4-4352-BD81-472171BCDC4C}">
      <dgm:prSet/>
      <dgm:spPr/>
      <dgm:t>
        <a:bodyPr/>
        <a:lstStyle/>
        <a:p>
          <a:endParaRPr lang="en-US"/>
        </a:p>
      </dgm:t>
    </dgm:pt>
    <dgm:pt modelId="{357F7E0D-4B1C-4ADC-AD01-4C7250E444D4}">
      <dgm:prSet custT="1"/>
      <dgm:spPr/>
      <dgm:t>
        <a:bodyPr/>
        <a:lstStyle/>
        <a:p>
          <a:pPr>
            <a:lnSpc>
              <a:spcPct val="100000"/>
            </a:lnSpc>
          </a:pPr>
          <a:r>
            <a:rPr lang="en-GB" sz="1600"/>
            <a:t>Ability for Companies to relate review comments to features of the hotel</a:t>
          </a:r>
          <a:endParaRPr lang="en-US" sz="1600" dirty="0"/>
        </a:p>
      </dgm:t>
    </dgm:pt>
    <dgm:pt modelId="{E0453855-DDE4-40D5-A789-8D25BAF41BA6}" type="parTrans" cxnId="{16D2F803-9DDD-4318-8C8A-AF5DE979C232}">
      <dgm:prSet/>
      <dgm:spPr/>
      <dgm:t>
        <a:bodyPr/>
        <a:lstStyle/>
        <a:p>
          <a:endParaRPr lang="en-US"/>
        </a:p>
      </dgm:t>
    </dgm:pt>
    <dgm:pt modelId="{660FBCA5-8198-44D0-8F5A-9DB3257A0726}" type="sibTrans" cxnId="{16D2F803-9DDD-4318-8C8A-AF5DE979C232}">
      <dgm:prSet/>
      <dgm:spPr/>
      <dgm:t>
        <a:bodyPr/>
        <a:lstStyle/>
        <a:p>
          <a:endParaRPr lang="en-US"/>
        </a:p>
      </dgm:t>
    </dgm:pt>
    <dgm:pt modelId="{0A5F8B2E-A7D3-4CD5-AC72-BE7DB1D165F5}">
      <dgm:prSet custT="1"/>
      <dgm:spPr/>
      <dgm:t>
        <a:bodyPr/>
        <a:lstStyle/>
        <a:p>
          <a:pPr>
            <a:lnSpc>
              <a:spcPct val="100000"/>
            </a:lnSpc>
          </a:pPr>
          <a:r>
            <a:rPr lang="en-GB" sz="1600"/>
            <a:t>Understand emotions for the features (Happy or not happy about the Hotel Facility, Service, Staff ,Location etc)</a:t>
          </a:r>
          <a:endParaRPr lang="en-US" sz="1600" dirty="0"/>
        </a:p>
      </dgm:t>
    </dgm:pt>
    <dgm:pt modelId="{F706E81A-7DCC-435C-BC46-9300B7230079}" type="parTrans" cxnId="{9CB7F464-3332-4740-9012-A6C488B18C9E}">
      <dgm:prSet/>
      <dgm:spPr/>
      <dgm:t>
        <a:bodyPr/>
        <a:lstStyle/>
        <a:p>
          <a:endParaRPr lang="en-US"/>
        </a:p>
      </dgm:t>
    </dgm:pt>
    <dgm:pt modelId="{FEA5F39F-704C-48A7-9D8C-4C24572F2F19}" type="sibTrans" cxnId="{9CB7F464-3332-4740-9012-A6C488B18C9E}">
      <dgm:prSet/>
      <dgm:spPr/>
      <dgm:t>
        <a:bodyPr/>
        <a:lstStyle/>
        <a:p>
          <a:endParaRPr lang="en-US"/>
        </a:p>
      </dgm:t>
    </dgm:pt>
    <dgm:pt modelId="{26BF8956-EAB2-4B25-A9C4-8646CADF6943}">
      <dgm:prSet custT="1"/>
      <dgm:spPr/>
      <dgm:t>
        <a:bodyPr/>
        <a:lstStyle/>
        <a:p>
          <a:pPr>
            <a:lnSpc>
              <a:spcPct val="100000"/>
            </a:lnSpc>
          </a:pPr>
          <a:r>
            <a:rPr lang="en-GB" sz="1600"/>
            <a:t>Consolidated view of the Customers experience, and preferences related to  Hotel services</a:t>
          </a:r>
          <a:endParaRPr lang="en-US" sz="1600" dirty="0"/>
        </a:p>
      </dgm:t>
    </dgm:pt>
    <dgm:pt modelId="{D4370501-B071-465A-A89D-B7D560289CAC}" type="parTrans" cxnId="{D614CEFD-DB91-47E0-847C-5BF40069E97C}">
      <dgm:prSet/>
      <dgm:spPr/>
      <dgm:t>
        <a:bodyPr/>
        <a:lstStyle/>
        <a:p>
          <a:endParaRPr lang="en-US"/>
        </a:p>
      </dgm:t>
    </dgm:pt>
    <dgm:pt modelId="{EF2647BF-28A8-4DF4-8195-66F5A5C39C34}" type="sibTrans" cxnId="{D614CEFD-DB91-47E0-847C-5BF40069E97C}">
      <dgm:prSet/>
      <dgm:spPr/>
      <dgm:t>
        <a:bodyPr/>
        <a:lstStyle/>
        <a:p>
          <a:endParaRPr lang="en-US"/>
        </a:p>
      </dgm:t>
    </dgm:pt>
    <dgm:pt modelId="{5E9B27D7-9E98-467E-AD85-5C77DB769C59}">
      <dgm:prSet custT="1"/>
      <dgm:spPr/>
      <dgm:t>
        <a:bodyPr/>
        <a:lstStyle/>
        <a:p>
          <a:pPr>
            <a:lnSpc>
              <a:spcPct val="100000"/>
            </a:lnSpc>
          </a:pPr>
          <a:r>
            <a:rPr lang="en-GB" sz="1600"/>
            <a:t>Opportunity for Hotels to improve their services to improve the ratings and hence the sale</a:t>
          </a:r>
          <a:endParaRPr lang="en-US" sz="1600" dirty="0"/>
        </a:p>
      </dgm:t>
    </dgm:pt>
    <dgm:pt modelId="{CE98E35B-7EFC-4925-A91A-C2B5CD3F8990}" type="parTrans" cxnId="{67DE1575-1E43-4D0D-AF59-FB0532B92D1F}">
      <dgm:prSet/>
      <dgm:spPr/>
      <dgm:t>
        <a:bodyPr/>
        <a:lstStyle/>
        <a:p>
          <a:endParaRPr lang="en-US"/>
        </a:p>
      </dgm:t>
    </dgm:pt>
    <dgm:pt modelId="{80B139FE-7F4D-4B12-80E0-E0C8EA07427F}" type="sibTrans" cxnId="{67DE1575-1E43-4D0D-AF59-FB0532B92D1F}">
      <dgm:prSet/>
      <dgm:spPr/>
      <dgm:t>
        <a:bodyPr/>
        <a:lstStyle/>
        <a:p>
          <a:endParaRPr lang="en-US"/>
        </a:p>
      </dgm:t>
    </dgm:pt>
    <dgm:pt modelId="{A438A8F5-E8BA-4EFB-A74E-E09D27BD7C66}">
      <dgm:prSet custT="1"/>
      <dgm:spPr/>
      <dgm:t>
        <a:bodyPr/>
        <a:lstStyle/>
        <a:p>
          <a:pPr>
            <a:lnSpc>
              <a:spcPct val="100000"/>
            </a:lnSpc>
          </a:pPr>
          <a:r>
            <a:rPr lang="en-GB" sz="1600"/>
            <a:t>Tool for travellers to assess the Hotels based on parameters of their choice and able select the Hotels suitable to their needs</a:t>
          </a:r>
          <a:endParaRPr lang="en-US" sz="1600" dirty="0"/>
        </a:p>
      </dgm:t>
    </dgm:pt>
    <dgm:pt modelId="{A954E2F4-3420-4F35-A78C-3205A4A728BD}" type="parTrans" cxnId="{5833B240-1E76-4828-A811-C8BD567ADB75}">
      <dgm:prSet/>
      <dgm:spPr/>
      <dgm:t>
        <a:bodyPr/>
        <a:lstStyle/>
        <a:p>
          <a:endParaRPr lang="en-US"/>
        </a:p>
      </dgm:t>
    </dgm:pt>
    <dgm:pt modelId="{27A6AC32-8BD1-453D-A334-95098440B0BF}" type="sibTrans" cxnId="{5833B240-1E76-4828-A811-C8BD567ADB75}">
      <dgm:prSet/>
      <dgm:spPr/>
      <dgm:t>
        <a:bodyPr/>
        <a:lstStyle/>
        <a:p>
          <a:endParaRPr lang="en-US"/>
        </a:p>
      </dgm:t>
    </dgm:pt>
    <dgm:pt modelId="{2976FE59-38C1-46BB-AF17-ECF68845ACC1}">
      <dgm:prSet custT="1"/>
      <dgm:spPr/>
      <dgm:t>
        <a:bodyPr/>
        <a:lstStyle/>
        <a:p>
          <a:pPr>
            <a:lnSpc>
              <a:spcPct val="100000"/>
            </a:lnSpc>
          </a:pPr>
          <a:r>
            <a:rPr lang="en-GB" sz="1600"/>
            <a:t>Ability to handle large data set</a:t>
          </a:r>
          <a:endParaRPr lang="en-US" sz="1600" dirty="0"/>
        </a:p>
      </dgm:t>
    </dgm:pt>
    <dgm:pt modelId="{74C79B9C-10C0-468C-B54F-B18B336B40B7}" type="parTrans" cxnId="{6444D09F-E3CC-46DC-90D1-93626BC986DD}">
      <dgm:prSet/>
      <dgm:spPr/>
      <dgm:t>
        <a:bodyPr/>
        <a:lstStyle/>
        <a:p>
          <a:endParaRPr lang="en-US"/>
        </a:p>
      </dgm:t>
    </dgm:pt>
    <dgm:pt modelId="{01F9BD96-E88A-406B-8BF8-FA7F250CDF3A}" type="sibTrans" cxnId="{6444D09F-E3CC-46DC-90D1-93626BC986DD}">
      <dgm:prSet/>
      <dgm:spPr/>
      <dgm:t>
        <a:bodyPr/>
        <a:lstStyle/>
        <a:p>
          <a:endParaRPr lang="en-US"/>
        </a:p>
      </dgm:t>
    </dgm:pt>
    <dgm:pt modelId="{F8908907-E8B1-4101-9284-1FCF28926FFA}" type="pres">
      <dgm:prSet presAssocID="{5A64987D-BBA3-400E-805C-13D3522A9294}" presName="root" presStyleCnt="0">
        <dgm:presLayoutVars>
          <dgm:dir/>
          <dgm:resizeHandles val="exact"/>
        </dgm:presLayoutVars>
      </dgm:prSet>
      <dgm:spPr/>
    </dgm:pt>
    <dgm:pt modelId="{FFAD9A60-A68E-4DB4-9111-334F054769C5}" type="pres">
      <dgm:prSet presAssocID="{CAAAC3FB-7718-4EAA-BC10-721DB618A143}" presName="compNode" presStyleCnt="0"/>
      <dgm:spPr/>
    </dgm:pt>
    <dgm:pt modelId="{43EE3CAF-96AD-4DC5-ABE2-A3698E75EE7B}" type="pres">
      <dgm:prSet presAssocID="{CAAAC3FB-7718-4EAA-BC10-721DB618A143}" presName="iconRect" presStyleLbl="node1" presStyleIdx="0" presStyleCnt="7" custLinFactNeighborX="6900" custLinFactNeighborY="-6538"/>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ranching diagram"/>
        </a:ext>
      </dgm:extLst>
    </dgm:pt>
    <dgm:pt modelId="{9D6F9DFA-0BBF-401C-A072-6D6C904080A9}" type="pres">
      <dgm:prSet presAssocID="{CAAAC3FB-7718-4EAA-BC10-721DB618A143}" presName="spaceRect" presStyleCnt="0"/>
      <dgm:spPr/>
    </dgm:pt>
    <dgm:pt modelId="{F3632E0F-EFF1-496C-846C-9A85B6C3FCE1}" type="pres">
      <dgm:prSet presAssocID="{CAAAC3FB-7718-4EAA-BC10-721DB618A143}" presName="textRect" presStyleLbl="revTx" presStyleIdx="0" presStyleCnt="7">
        <dgm:presLayoutVars>
          <dgm:chMax val="1"/>
          <dgm:chPref val="1"/>
        </dgm:presLayoutVars>
      </dgm:prSet>
      <dgm:spPr/>
    </dgm:pt>
    <dgm:pt modelId="{53BD2BB2-D924-43CA-A5AA-70E148693761}" type="pres">
      <dgm:prSet presAssocID="{02FB60A5-C2C1-4A27-AB85-6C8EC95F69C6}" presName="sibTrans" presStyleCnt="0"/>
      <dgm:spPr/>
    </dgm:pt>
    <dgm:pt modelId="{74E39CD9-A575-4811-A332-EE5BC0E93BA0}" type="pres">
      <dgm:prSet presAssocID="{357F7E0D-4B1C-4ADC-AD01-4C7250E444D4}" presName="compNode" presStyleCnt="0"/>
      <dgm:spPr/>
    </dgm:pt>
    <dgm:pt modelId="{6CAF4CF0-5870-4C64-A57D-EDF8E135C50D}" type="pres">
      <dgm:prSet presAssocID="{357F7E0D-4B1C-4ADC-AD01-4C7250E444D4}" presName="iconRect" presStyleLbl="node1" presStyleIdx="1" presStyleCnt="7" custLinFactNeighborX="9077" custLinFactNeighborY="-653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nk"/>
        </a:ext>
      </dgm:extLst>
    </dgm:pt>
    <dgm:pt modelId="{66BF9419-46B6-4458-A96D-E53676F79C10}" type="pres">
      <dgm:prSet presAssocID="{357F7E0D-4B1C-4ADC-AD01-4C7250E444D4}" presName="spaceRect" presStyleCnt="0"/>
      <dgm:spPr/>
    </dgm:pt>
    <dgm:pt modelId="{62746FD3-0C5E-4DB4-9066-E043BA0B9193}" type="pres">
      <dgm:prSet presAssocID="{357F7E0D-4B1C-4ADC-AD01-4C7250E444D4}" presName="textRect" presStyleLbl="revTx" presStyleIdx="1" presStyleCnt="7">
        <dgm:presLayoutVars>
          <dgm:chMax val="1"/>
          <dgm:chPref val="1"/>
        </dgm:presLayoutVars>
      </dgm:prSet>
      <dgm:spPr/>
    </dgm:pt>
    <dgm:pt modelId="{74BECC0A-7ABF-4188-9CD7-53DEFC085FAC}" type="pres">
      <dgm:prSet presAssocID="{660FBCA5-8198-44D0-8F5A-9DB3257A0726}" presName="sibTrans" presStyleCnt="0"/>
      <dgm:spPr/>
    </dgm:pt>
    <dgm:pt modelId="{CA1FCBB3-8292-4529-A177-AC65A47CB5BB}" type="pres">
      <dgm:prSet presAssocID="{0A5F8B2E-A7D3-4CD5-AC72-BE7DB1D165F5}" presName="compNode" presStyleCnt="0"/>
      <dgm:spPr/>
    </dgm:pt>
    <dgm:pt modelId="{80D3C79B-B769-4292-A18C-3FC07E669E9B}" type="pres">
      <dgm:prSet presAssocID="{0A5F8B2E-A7D3-4CD5-AC72-BE7DB1D165F5}" presName="iconRect" presStyleLbl="node1" presStyleIdx="2" presStyleCnt="7" custFlipVert="1" custFlipHor="1" custScaleX="8617" custScaleY="7705" custLinFactNeighborX="12708" custLinFactNeighborY="-6538"/>
      <dgm:spPr>
        <a:ln>
          <a:noFill/>
        </a:ln>
      </dgm:spPr>
    </dgm:pt>
    <dgm:pt modelId="{A6DB9627-0A78-4768-998C-F0BF91C5E020}" type="pres">
      <dgm:prSet presAssocID="{0A5F8B2E-A7D3-4CD5-AC72-BE7DB1D165F5}" presName="spaceRect" presStyleCnt="0"/>
      <dgm:spPr/>
    </dgm:pt>
    <dgm:pt modelId="{8BF22CB8-E1C0-4CD7-B2B0-0451BC39A0C3}" type="pres">
      <dgm:prSet presAssocID="{0A5F8B2E-A7D3-4CD5-AC72-BE7DB1D165F5}" presName="textRect" presStyleLbl="revTx" presStyleIdx="2" presStyleCnt="7">
        <dgm:presLayoutVars>
          <dgm:chMax val="1"/>
          <dgm:chPref val="1"/>
        </dgm:presLayoutVars>
      </dgm:prSet>
      <dgm:spPr/>
    </dgm:pt>
    <dgm:pt modelId="{ABF495AB-BFDE-424A-A3C1-3775009ACEB1}" type="pres">
      <dgm:prSet presAssocID="{FEA5F39F-704C-48A7-9D8C-4C24572F2F19}" presName="sibTrans" presStyleCnt="0"/>
      <dgm:spPr/>
    </dgm:pt>
    <dgm:pt modelId="{1E7DC6B2-394F-467D-AA2F-4D049D194AC4}" type="pres">
      <dgm:prSet presAssocID="{26BF8956-EAB2-4B25-A9C4-8646CADF6943}" presName="compNode" presStyleCnt="0"/>
      <dgm:spPr/>
    </dgm:pt>
    <dgm:pt modelId="{D0A1E66B-9100-4400-9423-944B7AD27B45}" type="pres">
      <dgm:prSet presAssocID="{26BF8956-EAB2-4B25-A9C4-8646CADF6943}" presName="iconRect" presStyleLbl="node1" presStyleIdx="3"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ilding"/>
        </a:ext>
      </dgm:extLst>
    </dgm:pt>
    <dgm:pt modelId="{0FFA6247-890B-49F9-BD3C-B0511535881D}" type="pres">
      <dgm:prSet presAssocID="{26BF8956-EAB2-4B25-A9C4-8646CADF6943}" presName="spaceRect" presStyleCnt="0"/>
      <dgm:spPr/>
    </dgm:pt>
    <dgm:pt modelId="{C9A5FAFB-00D1-470E-944A-9EE33B46EBB0}" type="pres">
      <dgm:prSet presAssocID="{26BF8956-EAB2-4B25-A9C4-8646CADF6943}" presName="textRect" presStyleLbl="revTx" presStyleIdx="3" presStyleCnt="7">
        <dgm:presLayoutVars>
          <dgm:chMax val="1"/>
          <dgm:chPref val="1"/>
        </dgm:presLayoutVars>
      </dgm:prSet>
      <dgm:spPr/>
    </dgm:pt>
    <dgm:pt modelId="{DC864684-D24F-48AF-A66D-7B57119B6719}" type="pres">
      <dgm:prSet presAssocID="{EF2647BF-28A8-4DF4-8195-66F5A5C39C34}" presName="sibTrans" presStyleCnt="0"/>
      <dgm:spPr/>
    </dgm:pt>
    <dgm:pt modelId="{053D2DA2-2117-4550-9411-46C4952BEEB0}" type="pres">
      <dgm:prSet presAssocID="{5E9B27D7-9E98-467E-AD85-5C77DB769C59}" presName="compNode" presStyleCnt="0"/>
      <dgm:spPr/>
    </dgm:pt>
    <dgm:pt modelId="{D360DB6B-DB6A-4C78-A262-3045ADA1614A}" type="pres">
      <dgm:prSet presAssocID="{5E9B27D7-9E98-467E-AD85-5C77DB769C59}" presName="iconRect" presStyleLbl="node1" presStyleIdx="4"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leep"/>
        </a:ext>
      </dgm:extLst>
    </dgm:pt>
    <dgm:pt modelId="{D50C63A7-A1A3-4A35-844F-E33D840DF297}" type="pres">
      <dgm:prSet presAssocID="{5E9B27D7-9E98-467E-AD85-5C77DB769C59}" presName="spaceRect" presStyleCnt="0"/>
      <dgm:spPr/>
    </dgm:pt>
    <dgm:pt modelId="{2F8923E5-990A-4C72-B7F5-2776AE09ABC1}" type="pres">
      <dgm:prSet presAssocID="{5E9B27D7-9E98-467E-AD85-5C77DB769C59}" presName="textRect" presStyleLbl="revTx" presStyleIdx="4" presStyleCnt="7">
        <dgm:presLayoutVars>
          <dgm:chMax val="1"/>
          <dgm:chPref val="1"/>
        </dgm:presLayoutVars>
      </dgm:prSet>
      <dgm:spPr/>
    </dgm:pt>
    <dgm:pt modelId="{4602856A-526C-4595-9D0C-DBDBC2F783B3}" type="pres">
      <dgm:prSet presAssocID="{80B139FE-7F4D-4B12-80E0-E0C8EA07427F}" presName="sibTrans" presStyleCnt="0"/>
      <dgm:spPr/>
    </dgm:pt>
    <dgm:pt modelId="{E75A8CDA-7206-49BE-B6C5-73EF72D1852E}" type="pres">
      <dgm:prSet presAssocID="{A438A8F5-E8BA-4EFB-A74E-E09D27BD7C66}" presName="compNode" presStyleCnt="0"/>
      <dgm:spPr/>
    </dgm:pt>
    <dgm:pt modelId="{89B98C6A-0859-41AA-A534-6783B9642914}" type="pres">
      <dgm:prSet presAssocID="{A438A8F5-E8BA-4EFB-A74E-E09D27BD7C66}" presName="iconRect" presStyleLbl="node1" presStyleIdx="5"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siness Growth"/>
        </a:ext>
      </dgm:extLst>
    </dgm:pt>
    <dgm:pt modelId="{D00FD64D-6001-4D17-BBF8-DAE10FA29F87}" type="pres">
      <dgm:prSet presAssocID="{A438A8F5-E8BA-4EFB-A74E-E09D27BD7C66}" presName="spaceRect" presStyleCnt="0"/>
      <dgm:spPr/>
    </dgm:pt>
    <dgm:pt modelId="{46B59462-44DE-4342-B98D-DC09F0B88AC6}" type="pres">
      <dgm:prSet presAssocID="{A438A8F5-E8BA-4EFB-A74E-E09D27BD7C66}" presName="textRect" presStyleLbl="revTx" presStyleIdx="5" presStyleCnt="7">
        <dgm:presLayoutVars>
          <dgm:chMax val="1"/>
          <dgm:chPref val="1"/>
        </dgm:presLayoutVars>
      </dgm:prSet>
      <dgm:spPr/>
    </dgm:pt>
    <dgm:pt modelId="{211FA351-3F2E-4A2D-9CE7-B81122BD65F3}" type="pres">
      <dgm:prSet presAssocID="{27A6AC32-8BD1-453D-A334-95098440B0BF}" presName="sibTrans" presStyleCnt="0"/>
      <dgm:spPr/>
    </dgm:pt>
    <dgm:pt modelId="{5EAB1D8F-5246-48D7-9F69-428EB7F7101C}" type="pres">
      <dgm:prSet presAssocID="{2976FE59-38C1-46BB-AF17-ECF68845ACC1}" presName="compNode" presStyleCnt="0"/>
      <dgm:spPr/>
    </dgm:pt>
    <dgm:pt modelId="{65674BFE-D3CC-453A-9EC0-C55F772BDF2C}" type="pres">
      <dgm:prSet presAssocID="{2976FE59-38C1-46BB-AF17-ECF68845ACC1}" presName="iconRect" presStyleLbl="node1" presStyleIdx="6" presStyleCnt="7" custLinFactNeighborX="-355" custLinFactNeighborY="-7671"/>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atabase"/>
        </a:ext>
      </dgm:extLst>
    </dgm:pt>
    <dgm:pt modelId="{2850A3A4-3023-4E47-A69E-4A4BB98C3FF7}" type="pres">
      <dgm:prSet presAssocID="{2976FE59-38C1-46BB-AF17-ECF68845ACC1}" presName="spaceRect" presStyleCnt="0"/>
      <dgm:spPr/>
    </dgm:pt>
    <dgm:pt modelId="{63BFC96D-DBC3-4C12-B7C4-A3A9F47ADE33}" type="pres">
      <dgm:prSet presAssocID="{2976FE59-38C1-46BB-AF17-ECF68845ACC1}" presName="textRect" presStyleLbl="revTx" presStyleIdx="6" presStyleCnt="7">
        <dgm:presLayoutVars>
          <dgm:chMax val="1"/>
          <dgm:chPref val="1"/>
        </dgm:presLayoutVars>
      </dgm:prSet>
      <dgm:spPr/>
    </dgm:pt>
  </dgm:ptLst>
  <dgm:cxnLst>
    <dgm:cxn modelId="{16D2F803-9DDD-4318-8C8A-AF5DE979C232}" srcId="{5A64987D-BBA3-400E-805C-13D3522A9294}" destId="{357F7E0D-4B1C-4ADC-AD01-4C7250E444D4}" srcOrd="1" destOrd="0" parTransId="{E0453855-DDE4-40D5-A789-8D25BAF41BA6}" sibTransId="{660FBCA5-8198-44D0-8F5A-9DB3257A0726}"/>
    <dgm:cxn modelId="{C7FE0E0F-7C00-400A-912A-C2898E70FB30}" type="presOf" srcId="{2976FE59-38C1-46BB-AF17-ECF68845ACC1}" destId="{63BFC96D-DBC3-4C12-B7C4-A3A9F47ADE33}" srcOrd="0" destOrd="0" presId="urn:microsoft.com/office/officeart/2018/2/layout/IconLabelList"/>
    <dgm:cxn modelId="{ABBCC122-542A-49E3-9FFC-C6D37BD52F1D}" type="presOf" srcId="{CAAAC3FB-7718-4EAA-BC10-721DB618A143}" destId="{F3632E0F-EFF1-496C-846C-9A85B6C3FCE1}" srcOrd="0" destOrd="0" presId="urn:microsoft.com/office/officeart/2018/2/layout/IconLabelList"/>
    <dgm:cxn modelId="{5833B240-1E76-4828-A811-C8BD567ADB75}" srcId="{5A64987D-BBA3-400E-805C-13D3522A9294}" destId="{A438A8F5-E8BA-4EFB-A74E-E09D27BD7C66}" srcOrd="5" destOrd="0" parTransId="{A954E2F4-3420-4F35-A78C-3205A4A728BD}" sibTransId="{27A6AC32-8BD1-453D-A334-95098440B0BF}"/>
    <dgm:cxn modelId="{9CB7F464-3332-4740-9012-A6C488B18C9E}" srcId="{5A64987D-BBA3-400E-805C-13D3522A9294}" destId="{0A5F8B2E-A7D3-4CD5-AC72-BE7DB1D165F5}" srcOrd="2" destOrd="0" parTransId="{F706E81A-7DCC-435C-BC46-9300B7230079}" sibTransId="{FEA5F39F-704C-48A7-9D8C-4C24572F2F19}"/>
    <dgm:cxn modelId="{FCAB0148-A86B-4CED-B478-7D47BF369419}" type="presOf" srcId="{357F7E0D-4B1C-4ADC-AD01-4C7250E444D4}" destId="{62746FD3-0C5E-4DB4-9066-E043BA0B9193}" srcOrd="0" destOrd="0" presId="urn:microsoft.com/office/officeart/2018/2/layout/IconLabelList"/>
    <dgm:cxn modelId="{CCB99369-E9F6-485F-B0E4-96B0765DC08D}" type="presOf" srcId="{26BF8956-EAB2-4B25-A9C4-8646CADF6943}" destId="{C9A5FAFB-00D1-470E-944A-9EE33B46EBB0}" srcOrd="0" destOrd="0" presId="urn:microsoft.com/office/officeart/2018/2/layout/IconLabelList"/>
    <dgm:cxn modelId="{AF54C349-B793-46BA-B61B-55EF628DC9BF}" type="presOf" srcId="{A438A8F5-E8BA-4EFB-A74E-E09D27BD7C66}" destId="{46B59462-44DE-4342-B98D-DC09F0B88AC6}" srcOrd="0" destOrd="0" presId="urn:microsoft.com/office/officeart/2018/2/layout/IconLabelList"/>
    <dgm:cxn modelId="{26EB0C74-B163-42D1-BE0F-7F71186BAEF4}" type="presOf" srcId="{0A5F8B2E-A7D3-4CD5-AC72-BE7DB1D165F5}" destId="{8BF22CB8-E1C0-4CD7-B2B0-0451BC39A0C3}" srcOrd="0" destOrd="0" presId="urn:microsoft.com/office/officeart/2018/2/layout/IconLabelList"/>
    <dgm:cxn modelId="{67DE1575-1E43-4D0D-AF59-FB0532B92D1F}" srcId="{5A64987D-BBA3-400E-805C-13D3522A9294}" destId="{5E9B27D7-9E98-467E-AD85-5C77DB769C59}" srcOrd="4" destOrd="0" parTransId="{CE98E35B-7EFC-4925-A91A-C2B5CD3F8990}" sibTransId="{80B139FE-7F4D-4B12-80E0-E0C8EA07427F}"/>
    <dgm:cxn modelId="{E35C737D-3CE4-4352-BD81-472171BCDC4C}" srcId="{5A64987D-BBA3-400E-805C-13D3522A9294}" destId="{CAAAC3FB-7718-4EAA-BC10-721DB618A143}" srcOrd="0" destOrd="0" parTransId="{3068213E-1D18-40D9-9571-D1E2E1419E27}" sibTransId="{02FB60A5-C2C1-4A27-AB85-6C8EC95F69C6}"/>
    <dgm:cxn modelId="{6444D09F-E3CC-46DC-90D1-93626BC986DD}" srcId="{5A64987D-BBA3-400E-805C-13D3522A9294}" destId="{2976FE59-38C1-46BB-AF17-ECF68845ACC1}" srcOrd="6" destOrd="0" parTransId="{74C79B9C-10C0-468C-B54F-B18B336B40B7}" sibTransId="{01F9BD96-E88A-406B-8BF8-FA7F250CDF3A}"/>
    <dgm:cxn modelId="{C1C6F6B3-0462-4C45-8A5C-91B8EEDD11EB}" type="presOf" srcId="{5A64987D-BBA3-400E-805C-13D3522A9294}" destId="{F8908907-E8B1-4101-9284-1FCF28926FFA}" srcOrd="0" destOrd="0" presId="urn:microsoft.com/office/officeart/2018/2/layout/IconLabelList"/>
    <dgm:cxn modelId="{3EC42FD1-61A1-411E-93AC-222F0D50395E}" type="presOf" srcId="{5E9B27D7-9E98-467E-AD85-5C77DB769C59}" destId="{2F8923E5-990A-4C72-B7F5-2776AE09ABC1}" srcOrd="0" destOrd="0" presId="urn:microsoft.com/office/officeart/2018/2/layout/IconLabelList"/>
    <dgm:cxn modelId="{D614CEFD-DB91-47E0-847C-5BF40069E97C}" srcId="{5A64987D-BBA3-400E-805C-13D3522A9294}" destId="{26BF8956-EAB2-4B25-A9C4-8646CADF6943}" srcOrd="3" destOrd="0" parTransId="{D4370501-B071-465A-A89D-B7D560289CAC}" sibTransId="{EF2647BF-28A8-4DF4-8195-66F5A5C39C34}"/>
    <dgm:cxn modelId="{3A76DD03-FC3C-4DDD-9638-62987A3AEBA3}" type="presParOf" srcId="{F8908907-E8B1-4101-9284-1FCF28926FFA}" destId="{FFAD9A60-A68E-4DB4-9111-334F054769C5}" srcOrd="0" destOrd="0" presId="urn:microsoft.com/office/officeart/2018/2/layout/IconLabelList"/>
    <dgm:cxn modelId="{E0A61629-C912-4211-9F13-B77CAC63B4D2}" type="presParOf" srcId="{FFAD9A60-A68E-4DB4-9111-334F054769C5}" destId="{43EE3CAF-96AD-4DC5-ABE2-A3698E75EE7B}" srcOrd="0" destOrd="0" presId="urn:microsoft.com/office/officeart/2018/2/layout/IconLabelList"/>
    <dgm:cxn modelId="{9C3FBF0E-AF18-4478-A606-CF949D42653D}" type="presParOf" srcId="{FFAD9A60-A68E-4DB4-9111-334F054769C5}" destId="{9D6F9DFA-0BBF-401C-A072-6D6C904080A9}" srcOrd="1" destOrd="0" presId="urn:microsoft.com/office/officeart/2018/2/layout/IconLabelList"/>
    <dgm:cxn modelId="{12B3E551-035E-4F63-B978-F994CF85A5BE}" type="presParOf" srcId="{FFAD9A60-A68E-4DB4-9111-334F054769C5}" destId="{F3632E0F-EFF1-496C-846C-9A85B6C3FCE1}" srcOrd="2" destOrd="0" presId="urn:microsoft.com/office/officeart/2018/2/layout/IconLabelList"/>
    <dgm:cxn modelId="{47879BC8-F7A2-441F-B686-493392346F23}" type="presParOf" srcId="{F8908907-E8B1-4101-9284-1FCF28926FFA}" destId="{53BD2BB2-D924-43CA-A5AA-70E148693761}" srcOrd="1" destOrd="0" presId="urn:microsoft.com/office/officeart/2018/2/layout/IconLabelList"/>
    <dgm:cxn modelId="{54888F1D-1DC8-4A03-ADD5-D6FCF0539F16}" type="presParOf" srcId="{F8908907-E8B1-4101-9284-1FCF28926FFA}" destId="{74E39CD9-A575-4811-A332-EE5BC0E93BA0}" srcOrd="2" destOrd="0" presId="urn:microsoft.com/office/officeart/2018/2/layout/IconLabelList"/>
    <dgm:cxn modelId="{978D3D7D-E235-4E4A-98B8-CEC2B6B78749}" type="presParOf" srcId="{74E39CD9-A575-4811-A332-EE5BC0E93BA0}" destId="{6CAF4CF0-5870-4C64-A57D-EDF8E135C50D}" srcOrd="0" destOrd="0" presId="urn:microsoft.com/office/officeart/2018/2/layout/IconLabelList"/>
    <dgm:cxn modelId="{D9D5DE72-188A-4D2E-BB2D-0C901CCDC016}" type="presParOf" srcId="{74E39CD9-A575-4811-A332-EE5BC0E93BA0}" destId="{66BF9419-46B6-4458-A96D-E53676F79C10}" srcOrd="1" destOrd="0" presId="urn:microsoft.com/office/officeart/2018/2/layout/IconLabelList"/>
    <dgm:cxn modelId="{CC31069F-D08D-412B-8923-7BE5AC7C6763}" type="presParOf" srcId="{74E39CD9-A575-4811-A332-EE5BC0E93BA0}" destId="{62746FD3-0C5E-4DB4-9066-E043BA0B9193}" srcOrd="2" destOrd="0" presId="urn:microsoft.com/office/officeart/2018/2/layout/IconLabelList"/>
    <dgm:cxn modelId="{B780B169-B383-475A-B023-8696C11FE37B}" type="presParOf" srcId="{F8908907-E8B1-4101-9284-1FCF28926FFA}" destId="{74BECC0A-7ABF-4188-9CD7-53DEFC085FAC}" srcOrd="3" destOrd="0" presId="urn:microsoft.com/office/officeart/2018/2/layout/IconLabelList"/>
    <dgm:cxn modelId="{983B2687-59DF-436D-84A3-95A887E762A4}" type="presParOf" srcId="{F8908907-E8B1-4101-9284-1FCF28926FFA}" destId="{CA1FCBB3-8292-4529-A177-AC65A47CB5BB}" srcOrd="4" destOrd="0" presId="urn:microsoft.com/office/officeart/2018/2/layout/IconLabelList"/>
    <dgm:cxn modelId="{7F189296-F0D6-4C76-A82B-65F11BE45B09}" type="presParOf" srcId="{CA1FCBB3-8292-4529-A177-AC65A47CB5BB}" destId="{80D3C79B-B769-4292-A18C-3FC07E669E9B}" srcOrd="0" destOrd="0" presId="urn:microsoft.com/office/officeart/2018/2/layout/IconLabelList"/>
    <dgm:cxn modelId="{139157A7-BAFC-4A7C-9BA5-51092B68D34F}" type="presParOf" srcId="{CA1FCBB3-8292-4529-A177-AC65A47CB5BB}" destId="{A6DB9627-0A78-4768-998C-F0BF91C5E020}" srcOrd="1" destOrd="0" presId="urn:microsoft.com/office/officeart/2018/2/layout/IconLabelList"/>
    <dgm:cxn modelId="{AF9662F3-0DEB-4219-B6EE-1BF260BB436B}" type="presParOf" srcId="{CA1FCBB3-8292-4529-A177-AC65A47CB5BB}" destId="{8BF22CB8-E1C0-4CD7-B2B0-0451BC39A0C3}" srcOrd="2" destOrd="0" presId="urn:microsoft.com/office/officeart/2018/2/layout/IconLabelList"/>
    <dgm:cxn modelId="{62418E7C-7B92-4769-A818-ADC6FB056252}" type="presParOf" srcId="{F8908907-E8B1-4101-9284-1FCF28926FFA}" destId="{ABF495AB-BFDE-424A-A3C1-3775009ACEB1}" srcOrd="5" destOrd="0" presId="urn:microsoft.com/office/officeart/2018/2/layout/IconLabelList"/>
    <dgm:cxn modelId="{DD5E441F-4F2C-4032-B34F-37C02C516963}" type="presParOf" srcId="{F8908907-E8B1-4101-9284-1FCF28926FFA}" destId="{1E7DC6B2-394F-467D-AA2F-4D049D194AC4}" srcOrd="6" destOrd="0" presId="urn:microsoft.com/office/officeart/2018/2/layout/IconLabelList"/>
    <dgm:cxn modelId="{A0C1074B-0212-4AB9-BD98-7415F95CB6B6}" type="presParOf" srcId="{1E7DC6B2-394F-467D-AA2F-4D049D194AC4}" destId="{D0A1E66B-9100-4400-9423-944B7AD27B45}" srcOrd="0" destOrd="0" presId="urn:microsoft.com/office/officeart/2018/2/layout/IconLabelList"/>
    <dgm:cxn modelId="{5A43F87A-D005-4F9F-A393-AEA50FBF3F60}" type="presParOf" srcId="{1E7DC6B2-394F-467D-AA2F-4D049D194AC4}" destId="{0FFA6247-890B-49F9-BD3C-B0511535881D}" srcOrd="1" destOrd="0" presId="urn:microsoft.com/office/officeart/2018/2/layout/IconLabelList"/>
    <dgm:cxn modelId="{7E09BE84-C93A-4C01-923B-E090159731BC}" type="presParOf" srcId="{1E7DC6B2-394F-467D-AA2F-4D049D194AC4}" destId="{C9A5FAFB-00D1-470E-944A-9EE33B46EBB0}" srcOrd="2" destOrd="0" presId="urn:microsoft.com/office/officeart/2018/2/layout/IconLabelList"/>
    <dgm:cxn modelId="{04814964-79A2-41D1-B719-74824258BFE7}" type="presParOf" srcId="{F8908907-E8B1-4101-9284-1FCF28926FFA}" destId="{DC864684-D24F-48AF-A66D-7B57119B6719}" srcOrd="7" destOrd="0" presId="urn:microsoft.com/office/officeart/2018/2/layout/IconLabelList"/>
    <dgm:cxn modelId="{A857EE51-E332-43F2-A3FB-DD24663CAEB3}" type="presParOf" srcId="{F8908907-E8B1-4101-9284-1FCF28926FFA}" destId="{053D2DA2-2117-4550-9411-46C4952BEEB0}" srcOrd="8" destOrd="0" presId="urn:microsoft.com/office/officeart/2018/2/layout/IconLabelList"/>
    <dgm:cxn modelId="{88B2352D-B3FE-4EE1-A964-03BF799E57D3}" type="presParOf" srcId="{053D2DA2-2117-4550-9411-46C4952BEEB0}" destId="{D360DB6B-DB6A-4C78-A262-3045ADA1614A}" srcOrd="0" destOrd="0" presId="urn:microsoft.com/office/officeart/2018/2/layout/IconLabelList"/>
    <dgm:cxn modelId="{24B69F95-5A39-4C50-9989-A9CEB2D409C3}" type="presParOf" srcId="{053D2DA2-2117-4550-9411-46C4952BEEB0}" destId="{D50C63A7-A1A3-4A35-844F-E33D840DF297}" srcOrd="1" destOrd="0" presId="urn:microsoft.com/office/officeart/2018/2/layout/IconLabelList"/>
    <dgm:cxn modelId="{90D5AB9D-DF90-494C-9DC2-1B7FC639B2D1}" type="presParOf" srcId="{053D2DA2-2117-4550-9411-46C4952BEEB0}" destId="{2F8923E5-990A-4C72-B7F5-2776AE09ABC1}" srcOrd="2" destOrd="0" presId="urn:microsoft.com/office/officeart/2018/2/layout/IconLabelList"/>
    <dgm:cxn modelId="{3880FC4B-8356-49E3-B108-81FE43D63ABC}" type="presParOf" srcId="{F8908907-E8B1-4101-9284-1FCF28926FFA}" destId="{4602856A-526C-4595-9D0C-DBDBC2F783B3}" srcOrd="9" destOrd="0" presId="urn:microsoft.com/office/officeart/2018/2/layout/IconLabelList"/>
    <dgm:cxn modelId="{2DACAC0C-1F5D-4044-829B-8D25D19253C8}" type="presParOf" srcId="{F8908907-E8B1-4101-9284-1FCF28926FFA}" destId="{E75A8CDA-7206-49BE-B6C5-73EF72D1852E}" srcOrd="10" destOrd="0" presId="urn:microsoft.com/office/officeart/2018/2/layout/IconLabelList"/>
    <dgm:cxn modelId="{38410572-E5E2-4B03-88EA-E30D27CEC6BD}" type="presParOf" srcId="{E75A8CDA-7206-49BE-B6C5-73EF72D1852E}" destId="{89B98C6A-0859-41AA-A534-6783B9642914}" srcOrd="0" destOrd="0" presId="urn:microsoft.com/office/officeart/2018/2/layout/IconLabelList"/>
    <dgm:cxn modelId="{C294AE5D-1886-40F0-BA8E-5D186AC95BA0}" type="presParOf" srcId="{E75A8CDA-7206-49BE-B6C5-73EF72D1852E}" destId="{D00FD64D-6001-4D17-BBF8-DAE10FA29F87}" srcOrd="1" destOrd="0" presId="urn:microsoft.com/office/officeart/2018/2/layout/IconLabelList"/>
    <dgm:cxn modelId="{30452BCE-5CCF-4A38-8065-90D82AC93C18}" type="presParOf" srcId="{E75A8CDA-7206-49BE-B6C5-73EF72D1852E}" destId="{46B59462-44DE-4342-B98D-DC09F0B88AC6}" srcOrd="2" destOrd="0" presId="urn:microsoft.com/office/officeart/2018/2/layout/IconLabelList"/>
    <dgm:cxn modelId="{C6DAF6A8-414A-4C5A-BD1A-A44B48FB6508}" type="presParOf" srcId="{F8908907-E8B1-4101-9284-1FCF28926FFA}" destId="{211FA351-3F2E-4A2D-9CE7-B81122BD65F3}" srcOrd="11" destOrd="0" presId="urn:microsoft.com/office/officeart/2018/2/layout/IconLabelList"/>
    <dgm:cxn modelId="{19DCFBE0-F1ED-4BF2-AFD8-05F5D39DEBD1}" type="presParOf" srcId="{F8908907-E8B1-4101-9284-1FCF28926FFA}" destId="{5EAB1D8F-5246-48D7-9F69-428EB7F7101C}" srcOrd="12" destOrd="0" presId="urn:microsoft.com/office/officeart/2018/2/layout/IconLabelList"/>
    <dgm:cxn modelId="{F17FCC5D-43D2-4EC4-9AAA-CB159F9F4BA1}" type="presParOf" srcId="{5EAB1D8F-5246-48D7-9F69-428EB7F7101C}" destId="{65674BFE-D3CC-453A-9EC0-C55F772BDF2C}" srcOrd="0" destOrd="0" presId="urn:microsoft.com/office/officeart/2018/2/layout/IconLabelList"/>
    <dgm:cxn modelId="{DDE6DBBC-AC3F-44B2-B367-27C4F7A7647E}" type="presParOf" srcId="{5EAB1D8F-5246-48D7-9F69-428EB7F7101C}" destId="{2850A3A4-3023-4E47-A69E-4A4BB98C3FF7}" srcOrd="1" destOrd="0" presId="urn:microsoft.com/office/officeart/2018/2/layout/IconLabelList"/>
    <dgm:cxn modelId="{E92C3B3A-41B8-40CE-AF73-269EA92C4FC9}" type="presParOf" srcId="{5EAB1D8F-5246-48D7-9F69-428EB7F7101C}" destId="{63BFC96D-DBC3-4C12-B7C4-A3A9F47ADE3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694314-4DB4-4A6E-BE20-B50D9906786B}" type="doc">
      <dgm:prSet loTypeId="urn:microsoft.com/office/officeart/2005/8/layout/process4" loCatId="process" qsTypeId="urn:microsoft.com/office/officeart/2005/8/quickstyle/simple3" qsCatId="simple" csTypeId="urn:microsoft.com/office/officeart/2005/8/colors/colorful5" csCatId="colorful" phldr="1"/>
      <dgm:spPr/>
      <dgm:t>
        <a:bodyPr/>
        <a:lstStyle/>
        <a:p>
          <a:endParaRPr lang="en-GB"/>
        </a:p>
      </dgm:t>
    </dgm:pt>
    <dgm:pt modelId="{7A342FD2-FB32-4407-AEDD-1FE32216C645}">
      <dgm:prSet phldrT="[Text]" custT="1"/>
      <dgm:spPr/>
      <dgm:t>
        <a:bodyPr/>
        <a:lstStyle/>
        <a:p>
          <a:r>
            <a:rPr lang="en-GB" sz="1400" b="1" dirty="0"/>
            <a:t>Hotel Reviews Data Documents</a:t>
          </a:r>
        </a:p>
      </dgm:t>
    </dgm:pt>
    <dgm:pt modelId="{82FC2E98-BF72-408B-AE01-F60E58167D36}" type="parTrans" cxnId="{DCAF5DAB-3697-4EAB-B35E-2850A2462B8F}">
      <dgm:prSet/>
      <dgm:spPr/>
      <dgm:t>
        <a:bodyPr/>
        <a:lstStyle/>
        <a:p>
          <a:endParaRPr lang="en-GB" sz="1400" b="1"/>
        </a:p>
      </dgm:t>
    </dgm:pt>
    <dgm:pt modelId="{95613811-513D-473E-8073-AE7F2BBB8627}" type="sibTrans" cxnId="{DCAF5DAB-3697-4EAB-B35E-2850A2462B8F}">
      <dgm:prSet custT="1"/>
      <dgm:spPr/>
      <dgm:t>
        <a:bodyPr/>
        <a:lstStyle/>
        <a:p>
          <a:endParaRPr lang="en-GB" sz="1400" b="1"/>
        </a:p>
      </dgm:t>
    </dgm:pt>
    <dgm:pt modelId="{7AD2B4E0-D9DD-48DC-8CC2-4BEA456960E4}">
      <dgm:prSet phldrT="[Text]" custT="1"/>
      <dgm:spPr/>
      <dgm:t>
        <a:bodyPr/>
        <a:lstStyle/>
        <a:p>
          <a:r>
            <a:rPr lang="en-GB" sz="1400" b="1" dirty="0"/>
            <a:t>Pre-processing and cleaning the dataset</a:t>
          </a:r>
        </a:p>
      </dgm:t>
    </dgm:pt>
    <dgm:pt modelId="{86E2D49A-4622-4983-8AF0-B88C4EC7874D}" type="parTrans" cxnId="{096DFD1C-FB10-4332-9ACF-278A1E904392}">
      <dgm:prSet/>
      <dgm:spPr/>
      <dgm:t>
        <a:bodyPr/>
        <a:lstStyle/>
        <a:p>
          <a:endParaRPr lang="en-GB" sz="1400" b="1"/>
        </a:p>
      </dgm:t>
    </dgm:pt>
    <dgm:pt modelId="{93079E7B-8EBE-4E60-B199-2EABB5370602}" type="sibTrans" cxnId="{096DFD1C-FB10-4332-9ACF-278A1E904392}">
      <dgm:prSet custT="1"/>
      <dgm:spPr/>
      <dgm:t>
        <a:bodyPr/>
        <a:lstStyle/>
        <a:p>
          <a:endParaRPr lang="en-GB" sz="1400" b="1"/>
        </a:p>
      </dgm:t>
    </dgm:pt>
    <dgm:pt modelId="{8A0778A1-C09A-4FDD-8DD5-5E488EB9F297}">
      <dgm:prSet phldrT="[Text]" custT="1"/>
      <dgm:spPr/>
      <dgm:t>
        <a:bodyPr/>
        <a:lstStyle/>
        <a:p>
          <a:r>
            <a:rPr lang="en-GB" sz="1400" b="1" dirty="0"/>
            <a:t>Feature extraction (BOW)</a:t>
          </a:r>
        </a:p>
      </dgm:t>
    </dgm:pt>
    <dgm:pt modelId="{137BA67E-B5D3-4D32-B951-E25A061ABC3C}" type="parTrans" cxnId="{2497B398-8AC8-42E3-98FD-65B1CD709AFB}">
      <dgm:prSet/>
      <dgm:spPr/>
      <dgm:t>
        <a:bodyPr/>
        <a:lstStyle/>
        <a:p>
          <a:endParaRPr lang="en-GB" sz="1400" b="1"/>
        </a:p>
      </dgm:t>
    </dgm:pt>
    <dgm:pt modelId="{AC3BDC4A-787B-46DD-93CD-53DC8317F72E}" type="sibTrans" cxnId="{2497B398-8AC8-42E3-98FD-65B1CD709AFB}">
      <dgm:prSet custT="1"/>
      <dgm:spPr/>
      <dgm:t>
        <a:bodyPr/>
        <a:lstStyle/>
        <a:p>
          <a:endParaRPr lang="en-GB" sz="1400" b="1"/>
        </a:p>
      </dgm:t>
    </dgm:pt>
    <dgm:pt modelId="{58F724F7-59F9-4366-90D9-7C200AA5D38A}">
      <dgm:prSet phldrT="[Text]" custT="1"/>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1400" b="1" dirty="0"/>
            <a:t>Latent Dirichlet Allocation (LDA)</a:t>
          </a:r>
        </a:p>
      </dgm:t>
    </dgm:pt>
    <dgm:pt modelId="{926EE8A4-F7D1-4484-A68B-D649065585E7}" type="parTrans" cxnId="{D215501E-31D7-4DA3-94C9-663877E32ACF}">
      <dgm:prSet/>
      <dgm:spPr/>
      <dgm:t>
        <a:bodyPr/>
        <a:lstStyle/>
        <a:p>
          <a:endParaRPr lang="en-GB" sz="1400" b="1"/>
        </a:p>
      </dgm:t>
    </dgm:pt>
    <dgm:pt modelId="{46ABD943-1F4A-47A9-AC0C-7ED83E06DF70}" type="sibTrans" cxnId="{D215501E-31D7-4DA3-94C9-663877E32ACF}">
      <dgm:prSet custT="1"/>
      <dgm:spPr/>
      <dgm:t>
        <a:bodyPr/>
        <a:lstStyle/>
        <a:p>
          <a:endParaRPr lang="en-GB" sz="1400" b="1"/>
        </a:p>
      </dgm:t>
    </dgm:pt>
    <dgm:pt modelId="{6945B2D4-51CB-41EE-B0E2-A1C9BA3FCF57}">
      <dgm:prSet phldrT="[Text]" custT="1"/>
      <dgm:spPr/>
      <dgm:t>
        <a:bodyPr/>
        <a:lstStyle/>
        <a:p>
          <a:pPr marL="0" lvl="0" indent="0" defTabSz="914400">
            <a:lnSpc>
              <a:spcPct val="100000"/>
            </a:lnSpc>
            <a:spcBef>
              <a:spcPts val="0"/>
            </a:spcBef>
            <a:spcAft>
              <a:spcPts val="0"/>
            </a:spcAft>
          </a:pPr>
          <a:r>
            <a:rPr lang="en-GB" sz="1400" b="1" dirty="0"/>
            <a:t>Topics of sentences</a:t>
          </a:r>
        </a:p>
      </dgm:t>
    </dgm:pt>
    <dgm:pt modelId="{06FA5645-E1D3-4968-BE23-875E5F6B82BB}" type="parTrans" cxnId="{6B5E7936-4AF7-41DD-899D-CE8C8C91865D}">
      <dgm:prSet/>
      <dgm:spPr/>
      <dgm:t>
        <a:bodyPr/>
        <a:lstStyle/>
        <a:p>
          <a:endParaRPr lang="en-GB" sz="1400" b="1"/>
        </a:p>
      </dgm:t>
    </dgm:pt>
    <dgm:pt modelId="{0B31D619-DC77-4924-8478-F39509048A44}" type="sibTrans" cxnId="{6B5E7936-4AF7-41DD-899D-CE8C8C91865D}">
      <dgm:prSet custT="1"/>
      <dgm:spPr/>
      <dgm:t>
        <a:bodyPr/>
        <a:lstStyle/>
        <a:p>
          <a:endParaRPr lang="en-GB" sz="1400" b="1"/>
        </a:p>
      </dgm:t>
    </dgm:pt>
    <dgm:pt modelId="{B0B0C74E-4708-42D9-8A43-1B262DC98B54}">
      <dgm:prSet phldrT="[Text]" custT="1"/>
      <dgm:spPr/>
      <dgm:t>
        <a:bodyPr/>
        <a:lstStyle/>
        <a:p>
          <a:pPr marL="0" lvl="0" indent="0" defTabSz="914400">
            <a:lnSpc>
              <a:spcPct val="100000"/>
            </a:lnSpc>
            <a:spcBef>
              <a:spcPts val="0"/>
            </a:spcBef>
            <a:spcAft>
              <a:spcPts val="0"/>
            </a:spcAft>
          </a:pPr>
          <a:r>
            <a:rPr lang="en-GB" sz="1400" b="1" dirty="0"/>
            <a:t>LDA Mallet to find Dominant topic </a:t>
          </a:r>
        </a:p>
      </dgm:t>
    </dgm:pt>
    <dgm:pt modelId="{5431F9E0-3919-47C9-B968-E28D99ECCB9A}" type="parTrans" cxnId="{2E2F03DB-87ED-4D33-A4B1-9A6D4EDA008C}">
      <dgm:prSet/>
      <dgm:spPr/>
      <dgm:t>
        <a:bodyPr/>
        <a:lstStyle/>
        <a:p>
          <a:endParaRPr lang="en-GB" sz="1400" b="1"/>
        </a:p>
      </dgm:t>
    </dgm:pt>
    <dgm:pt modelId="{FE5AF800-64B3-4491-9CB0-27763BD435C1}" type="sibTrans" cxnId="{2E2F03DB-87ED-4D33-A4B1-9A6D4EDA008C}">
      <dgm:prSet custT="1"/>
      <dgm:spPr/>
      <dgm:t>
        <a:bodyPr/>
        <a:lstStyle/>
        <a:p>
          <a:endParaRPr lang="en-GB" sz="1400" b="1"/>
        </a:p>
      </dgm:t>
    </dgm:pt>
    <dgm:pt modelId="{05DB8F36-214F-42CC-8C91-46AB83288832}">
      <dgm:prSet phldrT="[Text]" custT="1"/>
      <dgm:spPr/>
      <dgm:t>
        <a:bodyPr/>
        <a:lstStyle/>
        <a:p>
          <a:pPr marL="0" lvl="0" indent="0" defTabSz="914400">
            <a:lnSpc>
              <a:spcPct val="100000"/>
            </a:lnSpc>
            <a:spcBef>
              <a:spcPts val="0"/>
            </a:spcBef>
            <a:spcAft>
              <a:spcPts val="0"/>
            </a:spcAft>
          </a:pPr>
          <a:r>
            <a:rPr lang="en-GB" sz="1400" b="1" dirty="0"/>
            <a:t>Sentiment Analysis classification on Topic</a:t>
          </a:r>
        </a:p>
      </dgm:t>
    </dgm:pt>
    <dgm:pt modelId="{269DB9BF-F81F-4E85-9FF4-6C5BE47333AF}" type="parTrans" cxnId="{98F022B0-AA3F-4CDC-B5C1-6A5843D90EE3}">
      <dgm:prSet/>
      <dgm:spPr/>
      <dgm:t>
        <a:bodyPr/>
        <a:lstStyle/>
        <a:p>
          <a:endParaRPr lang="en-GB" sz="1400" b="1"/>
        </a:p>
      </dgm:t>
    </dgm:pt>
    <dgm:pt modelId="{1BEDFAAA-A779-4B0A-AE38-0FAE9779BC34}" type="sibTrans" cxnId="{98F022B0-AA3F-4CDC-B5C1-6A5843D90EE3}">
      <dgm:prSet custT="1"/>
      <dgm:spPr/>
      <dgm:t>
        <a:bodyPr/>
        <a:lstStyle/>
        <a:p>
          <a:endParaRPr lang="en-GB" sz="1400" b="1"/>
        </a:p>
      </dgm:t>
    </dgm:pt>
    <dgm:pt modelId="{D67BD0A2-464B-45D5-B04C-19A91F6C5B3F}">
      <dgm:prSet phldrT="[Text]" custT="1"/>
      <dgm:spPr/>
      <dgm:t>
        <a:bodyPr/>
        <a:lstStyle/>
        <a:p>
          <a:pPr marL="0" lvl="0" indent="0" defTabSz="914400">
            <a:lnSpc>
              <a:spcPct val="100000"/>
            </a:lnSpc>
            <a:spcBef>
              <a:spcPts val="0"/>
            </a:spcBef>
            <a:spcAft>
              <a:spcPts val="0"/>
            </a:spcAft>
          </a:pPr>
          <a:r>
            <a:rPr lang="en-GB" sz="1400" b="1" dirty="0"/>
            <a:t>ML-Sentiment Classification ( </a:t>
          </a:r>
          <a:r>
            <a:rPr lang="en-GB" sz="1400" b="1" dirty="0" err="1"/>
            <a:t>pos</a:t>
          </a:r>
          <a:r>
            <a:rPr lang="en-GB" sz="1400" b="1" dirty="0"/>
            <a:t> , neg, neu)</a:t>
          </a:r>
        </a:p>
      </dgm:t>
    </dgm:pt>
    <dgm:pt modelId="{4BAE982F-66C0-421B-BDB8-91FB4AD3C693}" type="parTrans" cxnId="{16117F52-B1FD-4174-ABAD-EC3328763AED}">
      <dgm:prSet/>
      <dgm:spPr/>
      <dgm:t>
        <a:bodyPr/>
        <a:lstStyle/>
        <a:p>
          <a:endParaRPr lang="en-GB" sz="1400" b="1"/>
        </a:p>
      </dgm:t>
    </dgm:pt>
    <dgm:pt modelId="{94CE0794-79F7-487A-9676-561F04A062F3}" type="sibTrans" cxnId="{16117F52-B1FD-4174-ABAD-EC3328763AED}">
      <dgm:prSet/>
      <dgm:spPr/>
      <dgm:t>
        <a:bodyPr/>
        <a:lstStyle/>
        <a:p>
          <a:endParaRPr lang="en-GB" sz="1400" b="1"/>
        </a:p>
      </dgm:t>
    </dgm:pt>
    <dgm:pt modelId="{DC37164C-E72D-4A4C-A0B2-3440E4001242}" type="pres">
      <dgm:prSet presAssocID="{8A694314-4DB4-4A6E-BE20-B50D9906786B}" presName="Name0" presStyleCnt="0">
        <dgm:presLayoutVars>
          <dgm:dir/>
          <dgm:animLvl val="lvl"/>
          <dgm:resizeHandles val="exact"/>
        </dgm:presLayoutVars>
      </dgm:prSet>
      <dgm:spPr/>
    </dgm:pt>
    <dgm:pt modelId="{20B0EADE-BE97-4A50-8C70-A0BC1AB86B2F}" type="pres">
      <dgm:prSet presAssocID="{D67BD0A2-464B-45D5-B04C-19A91F6C5B3F}" presName="boxAndChildren" presStyleCnt="0"/>
      <dgm:spPr/>
    </dgm:pt>
    <dgm:pt modelId="{D71BC24E-DCB4-4814-9AFC-9CBBA4050C1D}" type="pres">
      <dgm:prSet presAssocID="{D67BD0A2-464B-45D5-B04C-19A91F6C5B3F}" presName="parentTextBox" presStyleLbl="node1" presStyleIdx="0" presStyleCnt="8"/>
      <dgm:spPr/>
    </dgm:pt>
    <dgm:pt modelId="{2BED07BD-05E6-4109-BC1C-2809D1C516A4}" type="pres">
      <dgm:prSet presAssocID="{1BEDFAAA-A779-4B0A-AE38-0FAE9779BC34}" presName="sp" presStyleCnt="0"/>
      <dgm:spPr/>
    </dgm:pt>
    <dgm:pt modelId="{16B3B5FB-B3B3-4ED7-93A0-D74134DF3030}" type="pres">
      <dgm:prSet presAssocID="{05DB8F36-214F-42CC-8C91-46AB83288832}" presName="arrowAndChildren" presStyleCnt="0"/>
      <dgm:spPr/>
    </dgm:pt>
    <dgm:pt modelId="{802C0C02-5338-46AC-A00A-0D67CFA71A65}" type="pres">
      <dgm:prSet presAssocID="{05DB8F36-214F-42CC-8C91-46AB83288832}" presName="parentTextArrow" presStyleLbl="node1" presStyleIdx="1" presStyleCnt="8"/>
      <dgm:spPr/>
    </dgm:pt>
    <dgm:pt modelId="{775B80DA-4B10-4832-99F7-AF8D9FD58C1D}" type="pres">
      <dgm:prSet presAssocID="{FE5AF800-64B3-4491-9CB0-27763BD435C1}" presName="sp" presStyleCnt="0"/>
      <dgm:spPr/>
    </dgm:pt>
    <dgm:pt modelId="{4D496754-5EC4-4B8F-91B7-E6F634C2C7C4}" type="pres">
      <dgm:prSet presAssocID="{B0B0C74E-4708-42D9-8A43-1B262DC98B54}" presName="arrowAndChildren" presStyleCnt="0"/>
      <dgm:spPr/>
    </dgm:pt>
    <dgm:pt modelId="{E9B4FCA7-8EF7-433A-ABE8-05FF7F0054E8}" type="pres">
      <dgm:prSet presAssocID="{B0B0C74E-4708-42D9-8A43-1B262DC98B54}" presName="parentTextArrow" presStyleLbl="node1" presStyleIdx="2" presStyleCnt="8"/>
      <dgm:spPr/>
    </dgm:pt>
    <dgm:pt modelId="{98890AD7-FF12-4D5E-B91F-20AE48E17355}" type="pres">
      <dgm:prSet presAssocID="{0B31D619-DC77-4924-8478-F39509048A44}" presName="sp" presStyleCnt="0"/>
      <dgm:spPr/>
    </dgm:pt>
    <dgm:pt modelId="{93C6B1C6-6F0E-4AF5-8B19-20FB483786BC}" type="pres">
      <dgm:prSet presAssocID="{6945B2D4-51CB-41EE-B0E2-A1C9BA3FCF57}" presName="arrowAndChildren" presStyleCnt="0"/>
      <dgm:spPr/>
    </dgm:pt>
    <dgm:pt modelId="{2A142ADA-78FA-4ADD-BEBD-6672F449A3CE}" type="pres">
      <dgm:prSet presAssocID="{6945B2D4-51CB-41EE-B0E2-A1C9BA3FCF57}" presName="parentTextArrow" presStyleLbl="node1" presStyleIdx="3" presStyleCnt="8"/>
      <dgm:spPr/>
    </dgm:pt>
    <dgm:pt modelId="{19E45590-2317-4B92-A7BD-BF96099409A5}" type="pres">
      <dgm:prSet presAssocID="{46ABD943-1F4A-47A9-AC0C-7ED83E06DF70}" presName="sp" presStyleCnt="0"/>
      <dgm:spPr/>
    </dgm:pt>
    <dgm:pt modelId="{830C40E4-DA02-470A-B9DF-A2FE40BBE6B5}" type="pres">
      <dgm:prSet presAssocID="{58F724F7-59F9-4366-90D9-7C200AA5D38A}" presName="arrowAndChildren" presStyleCnt="0"/>
      <dgm:spPr/>
    </dgm:pt>
    <dgm:pt modelId="{66683CF3-8619-4702-B39E-6F94A0A9E967}" type="pres">
      <dgm:prSet presAssocID="{58F724F7-59F9-4366-90D9-7C200AA5D38A}" presName="parentTextArrow" presStyleLbl="node1" presStyleIdx="4" presStyleCnt="8" custLinFactNeighborX="328"/>
      <dgm:spPr/>
    </dgm:pt>
    <dgm:pt modelId="{E8B7CC51-66EB-4CCC-B58B-1256FA4FF2B1}" type="pres">
      <dgm:prSet presAssocID="{AC3BDC4A-787B-46DD-93CD-53DC8317F72E}" presName="sp" presStyleCnt="0"/>
      <dgm:spPr/>
    </dgm:pt>
    <dgm:pt modelId="{019661C4-AA25-4675-8FFC-232C3E238FE4}" type="pres">
      <dgm:prSet presAssocID="{8A0778A1-C09A-4FDD-8DD5-5E488EB9F297}" presName="arrowAndChildren" presStyleCnt="0"/>
      <dgm:spPr/>
    </dgm:pt>
    <dgm:pt modelId="{D6E0CE6D-C350-436E-952D-441AD4F7F31C}" type="pres">
      <dgm:prSet presAssocID="{8A0778A1-C09A-4FDD-8DD5-5E488EB9F297}" presName="parentTextArrow" presStyleLbl="node1" presStyleIdx="5" presStyleCnt="8"/>
      <dgm:spPr/>
    </dgm:pt>
    <dgm:pt modelId="{9892D027-1105-45D4-87DD-0BBFA88B8629}" type="pres">
      <dgm:prSet presAssocID="{93079E7B-8EBE-4E60-B199-2EABB5370602}" presName="sp" presStyleCnt="0"/>
      <dgm:spPr/>
    </dgm:pt>
    <dgm:pt modelId="{4B49024E-9AE2-45F5-8BD7-3CC1344EA717}" type="pres">
      <dgm:prSet presAssocID="{7AD2B4E0-D9DD-48DC-8CC2-4BEA456960E4}" presName="arrowAndChildren" presStyleCnt="0"/>
      <dgm:spPr/>
    </dgm:pt>
    <dgm:pt modelId="{BEBFE9F0-2C7E-4AE4-8BD2-9CF5C6FDA186}" type="pres">
      <dgm:prSet presAssocID="{7AD2B4E0-D9DD-48DC-8CC2-4BEA456960E4}" presName="parentTextArrow" presStyleLbl="node1" presStyleIdx="6" presStyleCnt="8"/>
      <dgm:spPr/>
    </dgm:pt>
    <dgm:pt modelId="{B3EAB99D-CB67-4E59-8B46-314F2B3CF22B}" type="pres">
      <dgm:prSet presAssocID="{95613811-513D-473E-8073-AE7F2BBB8627}" presName="sp" presStyleCnt="0"/>
      <dgm:spPr/>
    </dgm:pt>
    <dgm:pt modelId="{0A657399-BC45-4546-AD78-2837F7382CF6}" type="pres">
      <dgm:prSet presAssocID="{7A342FD2-FB32-4407-AEDD-1FE32216C645}" presName="arrowAndChildren" presStyleCnt="0"/>
      <dgm:spPr/>
    </dgm:pt>
    <dgm:pt modelId="{A5BF4DC8-B2E8-4BF7-8E3D-72C469A886F7}" type="pres">
      <dgm:prSet presAssocID="{7A342FD2-FB32-4407-AEDD-1FE32216C645}" presName="parentTextArrow" presStyleLbl="node1" presStyleIdx="7" presStyleCnt="8" custLinFactNeighborX="-4286" custLinFactNeighborY="6868"/>
      <dgm:spPr/>
    </dgm:pt>
  </dgm:ptLst>
  <dgm:cxnLst>
    <dgm:cxn modelId="{740ECA0C-710D-41D9-B3CF-620E9F03096E}" type="presOf" srcId="{7AD2B4E0-D9DD-48DC-8CC2-4BEA456960E4}" destId="{BEBFE9F0-2C7E-4AE4-8BD2-9CF5C6FDA186}" srcOrd="0" destOrd="0" presId="urn:microsoft.com/office/officeart/2005/8/layout/process4"/>
    <dgm:cxn modelId="{096DFD1C-FB10-4332-9ACF-278A1E904392}" srcId="{8A694314-4DB4-4A6E-BE20-B50D9906786B}" destId="{7AD2B4E0-D9DD-48DC-8CC2-4BEA456960E4}" srcOrd="1" destOrd="0" parTransId="{86E2D49A-4622-4983-8AF0-B88C4EC7874D}" sibTransId="{93079E7B-8EBE-4E60-B199-2EABB5370602}"/>
    <dgm:cxn modelId="{D215501E-31D7-4DA3-94C9-663877E32ACF}" srcId="{8A694314-4DB4-4A6E-BE20-B50D9906786B}" destId="{58F724F7-59F9-4366-90D9-7C200AA5D38A}" srcOrd="3" destOrd="0" parTransId="{926EE8A4-F7D1-4484-A68B-D649065585E7}" sibTransId="{46ABD943-1F4A-47A9-AC0C-7ED83E06DF70}"/>
    <dgm:cxn modelId="{BE03B833-B119-4D28-9145-0432DF6083D2}" type="presOf" srcId="{58F724F7-59F9-4366-90D9-7C200AA5D38A}" destId="{66683CF3-8619-4702-B39E-6F94A0A9E967}" srcOrd="0" destOrd="0" presId="urn:microsoft.com/office/officeart/2005/8/layout/process4"/>
    <dgm:cxn modelId="{6B5E7936-4AF7-41DD-899D-CE8C8C91865D}" srcId="{8A694314-4DB4-4A6E-BE20-B50D9906786B}" destId="{6945B2D4-51CB-41EE-B0E2-A1C9BA3FCF57}" srcOrd="4" destOrd="0" parTransId="{06FA5645-E1D3-4968-BE23-875E5F6B82BB}" sibTransId="{0B31D619-DC77-4924-8478-F39509048A44}"/>
    <dgm:cxn modelId="{6599724A-BA84-49FF-AE91-F70671B7A445}" type="presOf" srcId="{8A0778A1-C09A-4FDD-8DD5-5E488EB9F297}" destId="{D6E0CE6D-C350-436E-952D-441AD4F7F31C}" srcOrd="0" destOrd="0" presId="urn:microsoft.com/office/officeart/2005/8/layout/process4"/>
    <dgm:cxn modelId="{E83F1950-0B12-466A-88AC-8488D832F929}" type="presOf" srcId="{05DB8F36-214F-42CC-8C91-46AB83288832}" destId="{802C0C02-5338-46AC-A00A-0D67CFA71A65}" srcOrd="0" destOrd="0" presId="urn:microsoft.com/office/officeart/2005/8/layout/process4"/>
    <dgm:cxn modelId="{16117F52-B1FD-4174-ABAD-EC3328763AED}" srcId="{8A694314-4DB4-4A6E-BE20-B50D9906786B}" destId="{D67BD0A2-464B-45D5-B04C-19A91F6C5B3F}" srcOrd="7" destOrd="0" parTransId="{4BAE982F-66C0-421B-BDB8-91FB4AD3C693}" sibTransId="{94CE0794-79F7-487A-9676-561F04A062F3}"/>
    <dgm:cxn modelId="{2497B398-8AC8-42E3-98FD-65B1CD709AFB}" srcId="{8A694314-4DB4-4A6E-BE20-B50D9906786B}" destId="{8A0778A1-C09A-4FDD-8DD5-5E488EB9F297}" srcOrd="2" destOrd="0" parTransId="{137BA67E-B5D3-4D32-B951-E25A061ABC3C}" sibTransId="{AC3BDC4A-787B-46DD-93CD-53DC8317F72E}"/>
    <dgm:cxn modelId="{A7A2439A-CF2B-4595-8819-1F37FF7D844D}" type="presOf" srcId="{7A342FD2-FB32-4407-AEDD-1FE32216C645}" destId="{A5BF4DC8-B2E8-4BF7-8E3D-72C469A886F7}" srcOrd="0" destOrd="0" presId="urn:microsoft.com/office/officeart/2005/8/layout/process4"/>
    <dgm:cxn modelId="{93C4F89E-092E-46CA-BE03-6A58170CB917}" type="presOf" srcId="{8A694314-4DB4-4A6E-BE20-B50D9906786B}" destId="{DC37164C-E72D-4A4C-A0B2-3440E4001242}" srcOrd="0" destOrd="0" presId="urn:microsoft.com/office/officeart/2005/8/layout/process4"/>
    <dgm:cxn modelId="{8F52D2A0-4521-4E1E-804E-BDEB420B111B}" type="presOf" srcId="{6945B2D4-51CB-41EE-B0E2-A1C9BA3FCF57}" destId="{2A142ADA-78FA-4ADD-BEBD-6672F449A3CE}" srcOrd="0" destOrd="0" presId="urn:microsoft.com/office/officeart/2005/8/layout/process4"/>
    <dgm:cxn modelId="{227510A6-7FDA-4321-9F17-2DCFA3FA3421}" type="presOf" srcId="{D67BD0A2-464B-45D5-B04C-19A91F6C5B3F}" destId="{D71BC24E-DCB4-4814-9AFC-9CBBA4050C1D}" srcOrd="0" destOrd="0" presId="urn:microsoft.com/office/officeart/2005/8/layout/process4"/>
    <dgm:cxn modelId="{DCAF5DAB-3697-4EAB-B35E-2850A2462B8F}" srcId="{8A694314-4DB4-4A6E-BE20-B50D9906786B}" destId="{7A342FD2-FB32-4407-AEDD-1FE32216C645}" srcOrd="0" destOrd="0" parTransId="{82FC2E98-BF72-408B-AE01-F60E58167D36}" sibTransId="{95613811-513D-473E-8073-AE7F2BBB8627}"/>
    <dgm:cxn modelId="{98F022B0-AA3F-4CDC-B5C1-6A5843D90EE3}" srcId="{8A694314-4DB4-4A6E-BE20-B50D9906786B}" destId="{05DB8F36-214F-42CC-8C91-46AB83288832}" srcOrd="6" destOrd="0" parTransId="{269DB9BF-F81F-4E85-9FF4-6C5BE47333AF}" sibTransId="{1BEDFAAA-A779-4B0A-AE38-0FAE9779BC34}"/>
    <dgm:cxn modelId="{5F1DF6C3-214F-44F2-AE70-429520D4B317}" type="presOf" srcId="{B0B0C74E-4708-42D9-8A43-1B262DC98B54}" destId="{E9B4FCA7-8EF7-433A-ABE8-05FF7F0054E8}" srcOrd="0" destOrd="0" presId="urn:microsoft.com/office/officeart/2005/8/layout/process4"/>
    <dgm:cxn modelId="{2E2F03DB-87ED-4D33-A4B1-9A6D4EDA008C}" srcId="{8A694314-4DB4-4A6E-BE20-B50D9906786B}" destId="{B0B0C74E-4708-42D9-8A43-1B262DC98B54}" srcOrd="5" destOrd="0" parTransId="{5431F9E0-3919-47C9-B968-E28D99ECCB9A}" sibTransId="{FE5AF800-64B3-4491-9CB0-27763BD435C1}"/>
    <dgm:cxn modelId="{AD044CB6-4850-4F3F-8DB3-CC8201274005}" type="presParOf" srcId="{DC37164C-E72D-4A4C-A0B2-3440E4001242}" destId="{20B0EADE-BE97-4A50-8C70-A0BC1AB86B2F}" srcOrd="0" destOrd="0" presId="urn:microsoft.com/office/officeart/2005/8/layout/process4"/>
    <dgm:cxn modelId="{B9F0EBDB-7FDE-4B5C-9B54-253581F5CEC8}" type="presParOf" srcId="{20B0EADE-BE97-4A50-8C70-A0BC1AB86B2F}" destId="{D71BC24E-DCB4-4814-9AFC-9CBBA4050C1D}" srcOrd="0" destOrd="0" presId="urn:microsoft.com/office/officeart/2005/8/layout/process4"/>
    <dgm:cxn modelId="{C3FD57A9-6946-446F-9BE9-6DF73A065C88}" type="presParOf" srcId="{DC37164C-E72D-4A4C-A0B2-3440E4001242}" destId="{2BED07BD-05E6-4109-BC1C-2809D1C516A4}" srcOrd="1" destOrd="0" presId="urn:microsoft.com/office/officeart/2005/8/layout/process4"/>
    <dgm:cxn modelId="{9CA40697-F365-4441-9F1D-7E2BEADB1533}" type="presParOf" srcId="{DC37164C-E72D-4A4C-A0B2-3440E4001242}" destId="{16B3B5FB-B3B3-4ED7-93A0-D74134DF3030}" srcOrd="2" destOrd="0" presId="urn:microsoft.com/office/officeart/2005/8/layout/process4"/>
    <dgm:cxn modelId="{9B9DEE3B-23A6-4E4A-9C78-D79B0DAA3932}" type="presParOf" srcId="{16B3B5FB-B3B3-4ED7-93A0-D74134DF3030}" destId="{802C0C02-5338-46AC-A00A-0D67CFA71A65}" srcOrd="0" destOrd="0" presId="urn:microsoft.com/office/officeart/2005/8/layout/process4"/>
    <dgm:cxn modelId="{D78C6515-5872-4F87-B9AC-EACAC9EEF7C8}" type="presParOf" srcId="{DC37164C-E72D-4A4C-A0B2-3440E4001242}" destId="{775B80DA-4B10-4832-99F7-AF8D9FD58C1D}" srcOrd="3" destOrd="0" presId="urn:microsoft.com/office/officeart/2005/8/layout/process4"/>
    <dgm:cxn modelId="{5AB36213-A927-4DC6-A548-57103BB1C8EF}" type="presParOf" srcId="{DC37164C-E72D-4A4C-A0B2-3440E4001242}" destId="{4D496754-5EC4-4B8F-91B7-E6F634C2C7C4}" srcOrd="4" destOrd="0" presId="urn:microsoft.com/office/officeart/2005/8/layout/process4"/>
    <dgm:cxn modelId="{546B77C9-8891-4319-8977-679386E9F81F}" type="presParOf" srcId="{4D496754-5EC4-4B8F-91B7-E6F634C2C7C4}" destId="{E9B4FCA7-8EF7-433A-ABE8-05FF7F0054E8}" srcOrd="0" destOrd="0" presId="urn:microsoft.com/office/officeart/2005/8/layout/process4"/>
    <dgm:cxn modelId="{414F9EFC-D980-49B9-AFA1-B0FDB0485342}" type="presParOf" srcId="{DC37164C-E72D-4A4C-A0B2-3440E4001242}" destId="{98890AD7-FF12-4D5E-B91F-20AE48E17355}" srcOrd="5" destOrd="0" presId="urn:microsoft.com/office/officeart/2005/8/layout/process4"/>
    <dgm:cxn modelId="{5B9238F1-9211-43DE-A95E-80BBD6E85D85}" type="presParOf" srcId="{DC37164C-E72D-4A4C-A0B2-3440E4001242}" destId="{93C6B1C6-6F0E-4AF5-8B19-20FB483786BC}" srcOrd="6" destOrd="0" presId="urn:microsoft.com/office/officeart/2005/8/layout/process4"/>
    <dgm:cxn modelId="{ED36EA14-F43D-4526-ACA8-49B17D4F2354}" type="presParOf" srcId="{93C6B1C6-6F0E-4AF5-8B19-20FB483786BC}" destId="{2A142ADA-78FA-4ADD-BEBD-6672F449A3CE}" srcOrd="0" destOrd="0" presId="urn:microsoft.com/office/officeart/2005/8/layout/process4"/>
    <dgm:cxn modelId="{BB3B6557-614F-44EA-AF7C-277E9754FBC3}" type="presParOf" srcId="{DC37164C-E72D-4A4C-A0B2-3440E4001242}" destId="{19E45590-2317-4B92-A7BD-BF96099409A5}" srcOrd="7" destOrd="0" presId="urn:microsoft.com/office/officeart/2005/8/layout/process4"/>
    <dgm:cxn modelId="{EBF5A5B2-AB3C-4A2C-9DB1-D0E8A245D53E}" type="presParOf" srcId="{DC37164C-E72D-4A4C-A0B2-3440E4001242}" destId="{830C40E4-DA02-470A-B9DF-A2FE40BBE6B5}" srcOrd="8" destOrd="0" presId="urn:microsoft.com/office/officeart/2005/8/layout/process4"/>
    <dgm:cxn modelId="{7524DFA2-A6E7-4454-A3F7-2CCAE31A45F6}" type="presParOf" srcId="{830C40E4-DA02-470A-B9DF-A2FE40BBE6B5}" destId="{66683CF3-8619-4702-B39E-6F94A0A9E967}" srcOrd="0" destOrd="0" presId="urn:microsoft.com/office/officeart/2005/8/layout/process4"/>
    <dgm:cxn modelId="{A8A42C1C-9710-4323-B52B-0BC06BB2E9FF}" type="presParOf" srcId="{DC37164C-E72D-4A4C-A0B2-3440E4001242}" destId="{E8B7CC51-66EB-4CCC-B58B-1256FA4FF2B1}" srcOrd="9" destOrd="0" presId="urn:microsoft.com/office/officeart/2005/8/layout/process4"/>
    <dgm:cxn modelId="{1D1540F8-B99E-41BE-9A72-94FEA4F45EF9}" type="presParOf" srcId="{DC37164C-E72D-4A4C-A0B2-3440E4001242}" destId="{019661C4-AA25-4675-8FFC-232C3E238FE4}" srcOrd="10" destOrd="0" presId="urn:microsoft.com/office/officeart/2005/8/layout/process4"/>
    <dgm:cxn modelId="{FF612603-3567-453C-A3E6-91E45B8509AC}" type="presParOf" srcId="{019661C4-AA25-4675-8FFC-232C3E238FE4}" destId="{D6E0CE6D-C350-436E-952D-441AD4F7F31C}" srcOrd="0" destOrd="0" presId="urn:microsoft.com/office/officeart/2005/8/layout/process4"/>
    <dgm:cxn modelId="{749EF9CD-FF4B-4089-9367-865AE035AC48}" type="presParOf" srcId="{DC37164C-E72D-4A4C-A0B2-3440E4001242}" destId="{9892D027-1105-45D4-87DD-0BBFA88B8629}" srcOrd="11" destOrd="0" presId="urn:microsoft.com/office/officeart/2005/8/layout/process4"/>
    <dgm:cxn modelId="{43A52C17-281E-4FB2-AB98-96BB51B2FAEB}" type="presParOf" srcId="{DC37164C-E72D-4A4C-A0B2-3440E4001242}" destId="{4B49024E-9AE2-45F5-8BD7-3CC1344EA717}" srcOrd="12" destOrd="0" presId="urn:microsoft.com/office/officeart/2005/8/layout/process4"/>
    <dgm:cxn modelId="{EA627CFD-AEAF-44EA-971A-3D36E1BBC093}" type="presParOf" srcId="{4B49024E-9AE2-45F5-8BD7-3CC1344EA717}" destId="{BEBFE9F0-2C7E-4AE4-8BD2-9CF5C6FDA186}" srcOrd="0" destOrd="0" presId="urn:microsoft.com/office/officeart/2005/8/layout/process4"/>
    <dgm:cxn modelId="{5298587C-3ABA-4302-AED7-9F0A4EDF8BCA}" type="presParOf" srcId="{DC37164C-E72D-4A4C-A0B2-3440E4001242}" destId="{B3EAB99D-CB67-4E59-8B46-314F2B3CF22B}" srcOrd="13" destOrd="0" presId="urn:microsoft.com/office/officeart/2005/8/layout/process4"/>
    <dgm:cxn modelId="{6FD1F281-9140-4323-A1C8-EE8A10C4E4BE}" type="presParOf" srcId="{DC37164C-E72D-4A4C-A0B2-3440E4001242}" destId="{0A657399-BC45-4546-AD78-2837F7382CF6}" srcOrd="14" destOrd="0" presId="urn:microsoft.com/office/officeart/2005/8/layout/process4"/>
    <dgm:cxn modelId="{2B5E0893-A0CC-4E62-82A8-DC9F88AD6DC7}" type="presParOf" srcId="{0A657399-BC45-4546-AD78-2837F7382CF6}" destId="{A5BF4DC8-B2E8-4BF7-8E3D-72C469A886F7}"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D646E1-A771-4EAA-A1A5-1350343CCBCD}"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5D63970A-4B23-42F3-9CB8-EF638BEC5727}">
      <dgm:prSet/>
      <dgm:spPr/>
      <dgm:t>
        <a:bodyPr/>
        <a:lstStyle/>
        <a:p>
          <a:r>
            <a:rPr lang="en-GB"/>
            <a:t>LDA is one of the most used unsupervised text classification algorithm. </a:t>
          </a:r>
          <a:endParaRPr lang="en-US"/>
        </a:p>
      </dgm:t>
    </dgm:pt>
    <dgm:pt modelId="{A5DDB9B9-2AC3-4046-B649-CCE828DA11FA}" type="parTrans" cxnId="{4F714A5B-89CE-42D0-826F-5AA66083F31A}">
      <dgm:prSet/>
      <dgm:spPr/>
      <dgm:t>
        <a:bodyPr/>
        <a:lstStyle/>
        <a:p>
          <a:endParaRPr lang="en-US"/>
        </a:p>
      </dgm:t>
    </dgm:pt>
    <dgm:pt modelId="{0429F1E1-BBBB-48E7-85E1-9B64A78C3DCC}" type="sibTrans" cxnId="{4F714A5B-89CE-42D0-826F-5AA66083F31A}">
      <dgm:prSet/>
      <dgm:spPr/>
      <dgm:t>
        <a:bodyPr/>
        <a:lstStyle/>
        <a:p>
          <a:endParaRPr lang="en-US"/>
        </a:p>
      </dgm:t>
    </dgm:pt>
    <dgm:pt modelId="{F6681C00-D9FC-4A7F-92CF-4CAF2E7FC3BA}">
      <dgm:prSet/>
      <dgm:spPr/>
      <dgm:t>
        <a:bodyPr/>
        <a:lstStyle/>
        <a:p>
          <a:r>
            <a:rPr lang="en-GB" dirty="0"/>
            <a:t>In this approach, to find aspects(topics) we are using LDA </a:t>
          </a:r>
          <a:r>
            <a:rPr lang="en-GB" dirty="0" err="1"/>
            <a:t>gensim</a:t>
          </a:r>
          <a:r>
            <a:rPr lang="en-GB" dirty="0"/>
            <a:t> along with Mallet’s implementation.</a:t>
          </a:r>
          <a:endParaRPr lang="en-US" dirty="0"/>
        </a:p>
      </dgm:t>
    </dgm:pt>
    <dgm:pt modelId="{C5862637-2DE0-4645-8536-5569ACC122A5}" type="parTrans" cxnId="{13B826C8-1EE6-421E-BBAC-11C2648D405E}">
      <dgm:prSet/>
      <dgm:spPr/>
      <dgm:t>
        <a:bodyPr/>
        <a:lstStyle/>
        <a:p>
          <a:endParaRPr lang="en-US"/>
        </a:p>
      </dgm:t>
    </dgm:pt>
    <dgm:pt modelId="{E9554781-17CD-4A29-BB27-0C212DAAB653}" type="sibTrans" cxnId="{13B826C8-1EE6-421E-BBAC-11C2648D405E}">
      <dgm:prSet/>
      <dgm:spPr/>
      <dgm:t>
        <a:bodyPr/>
        <a:lstStyle/>
        <a:p>
          <a:endParaRPr lang="en-US"/>
        </a:p>
      </dgm:t>
    </dgm:pt>
    <dgm:pt modelId="{7E93EA99-A22C-41D4-B534-C02CAB5C7E1B}">
      <dgm:prSet/>
      <dgm:spPr/>
      <dgm:t>
        <a:bodyPr/>
        <a:lstStyle/>
        <a:p>
          <a:r>
            <a:rPr lang="en-GB"/>
            <a:t>LDA is a concept of probability, documents are probability distribution of relating topics and topics are probability distribution of words.</a:t>
          </a:r>
          <a:endParaRPr lang="en-US"/>
        </a:p>
      </dgm:t>
    </dgm:pt>
    <dgm:pt modelId="{9BC36AD3-CED1-4DA0-8004-E1E35CD6B6DC}" type="parTrans" cxnId="{0535F1F1-4665-407D-B7E4-A5446E9B4EEC}">
      <dgm:prSet/>
      <dgm:spPr/>
      <dgm:t>
        <a:bodyPr/>
        <a:lstStyle/>
        <a:p>
          <a:endParaRPr lang="en-US"/>
        </a:p>
      </dgm:t>
    </dgm:pt>
    <dgm:pt modelId="{619F4F7E-6473-49EC-B11D-6D030254BA71}" type="sibTrans" cxnId="{0535F1F1-4665-407D-B7E4-A5446E9B4EEC}">
      <dgm:prSet/>
      <dgm:spPr/>
      <dgm:t>
        <a:bodyPr/>
        <a:lstStyle/>
        <a:p>
          <a:endParaRPr lang="en-US"/>
        </a:p>
      </dgm:t>
    </dgm:pt>
    <dgm:pt modelId="{EB7BA012-B44C-45E5-B4AF-C7D4E83FCC7F}">
      <dgm:prSet/>
      <dgm:spPr/>
      <dgm:t>
        <a:bodyPr/>
        <a:lstStyle/>
        <a:p>
          <a:r>
            <a:rPr lang="en-GB"/>
            <a:t>Each topic has its own characteristics and is unique. Topics are the probability of words appearing in a set of document.</a:t>
          </a:r>
          <a:endParaRPr lang="en-US"/>
        </a:p>
      </dgm:t>
    </dgm:pt>
    <dgm:pt modelId="{D63C393A-FD99-4950-87DC-8C0404AA75FC}" type="parTrans" cxnId="{777E02B9-94E3-42E5-BD83-8885C9776C47}">
      <dgm:prSet/>
      <dgm:spPr/>
      <dgm:t>
        <a:bodyPr/>
        <a:lstStyle/>
        <a:p>
          <a:endParaRPr lang="en-US"/>
        </a:p>
      </dgm:t>
    </dgm:pt>
    <dgm:pt modelId="{BDF97F10-6FC3-4902-A516-40DA67C59047}" type="sibTrans" cxnId="{777E02B9-94E3-42E5-BD83-8885C9776C47}">
      <dgm:prSet/>
      <dgm:spPr/>
      <dgm:t>
        <a:bodyPr/>
        <a:lstStyle/>
        <a:p>
          <a:endParaRPr lang="en-US"/>
        </a:p>
      </dgm:t>
    </dgm:pt>
    <dgm:pt modelId="{937E65B3-33DC-42F9-BFDD-127CD644D148}">
      <dgm:prSet/>
      <dgm:spPr/>
      <dgm:t>
        <a:bodyPr/>
        <a:lstStyle/>
        <a:p>
          <a:r>
            <a:rPr lang="en-GB"/>
            <a:t>LDA can generate number of topics depending on the document. For this experiment we producing 12 topics and 12 words in each topic.</a:t>
          </a:r>
          <a:endParaRPr lang="en-US"/>
        </a:p>
      </dgm:t>
    </dgm:pt>
    <dgm:pt modelId="{9D10D0BD-1E66-4651-A7D3-39E27CBCD37D}" type="parTrans" cxnId="{F50E1C2E-F19E-40EF-A006-C02EB7D4665D}">
      <dgm:prSet/>
      <dgm:spPr/>
      <dgm:t>
        <a:bodyPr/>
        <a:lstStyle/>
        <a:p>
          <a:endParaRPr lang="en-US"/>
        </a:p>
      </dgm:t>
    </dgm:pt>
    <dgm:pt modelId="{766A9E6D-6264-453B-942D-94A88D2DA091}" type="sibTrans" cxnId="{F50E1C2E-F19E-40EF-A006-C02EB7D4665D}">
      <dgm:prSet/>
      <dgm:spPr/>
      <dgm:t>
        <a:bodyPr/>
        <a:lstStyle/>
        <a:p>
          <a:endParaRPr lang="en-US"/>
        </a:p>
      </dgm:t>
    </dgm:pt>
    <dgm:pt modelId="{58C42DFA-058C-4A6F-B288-51CE231AC6BD}">
      <dgm:prSet/>
      <dgm:spPr/>
      <dgm:t>
        <a:bodyPr/>
        <a:lstStyle/>
        <a:p>
          <a:r>
            <a:rPr lang="en-GB"/>
            <a:t>Each word in topic has its own weight, depending on the feedback of the reviewer. Words appear in high weighted to low weighted sequence (descending order).</a:t>
          </a:r>
          <a:endParaRPr lang="en-US"/>
        </a:p>
      </dgm:t>
    </dgm:pt>
    <dgm:pt modelId="{74983C20-4191-4FE5-BD44-EFCE55246D2F}" type="parTrans" cxnId="{39943552-9BCB-4D13-ABD8-6C2440BB8ABF}">
      <dgm:prSet/>
      <dgm:spPr/>
      <dgm:t>
        <a:bodyPr/>
        <a:lstStyle/>
        <a:p>
          <a:endParaRPr lang="en-US"/>
        </a:p>
      </dgm:t>
    </dgm:pt>
    <dgm:pt modelId="{91426B85-069A-495F-A26E-DC4F885E5672}" type="sibTrans" cxnId="{39943552-9BCB-4D13-ABD8-6C2440BB8ABF}">
      <dgm:prSet/>
      <dgm:spPr/>
      <dgm:t>
        <a:bodyPr/>
        <a:lstStyle/>
        <a:p>
          <a:endParaRPr lang="en-US"/>
        </a:p>
      </dgm:t>
    </dgm:pt>
    <dgm:pt modelId="{AD88142D-6FF9-43CD-895E-4ED6016F6C75}">
      <dgm:prSet/>
      <dgm:spPr/>
      <dgm:t>
        <a:bodyPr/>
        <a:lstStyle/>
        <a:p>
          <a:r>
            <a:rPr lang="en-GB"/>
            <a:t>The keywords for the topic labelling are chosen from the combination of highest weighted words.</a:t>
          </a:r>
          <a:endParaRPr lang="en-US"/>
        </a:p>
      </dgm:t>
    </dgm:pt>
    <dgm:pt modelId="{98808950-5605-4828-B521-4F32D340A761}" type="parTrans" cxnId="{45451373-9D68-4632-9988-F033D5605C34}">
      <dgm:prSet/>
      <dgm:spPr/>
      <dgm:t>
        <a:bodyPr/>
        <a:lstStyle/>
        <a:p>
          <a:endParaRPr lang="en-US"/>
        </a:p>
      </dgm:t>
    </dgm:pt>
    <dgm:pt modelId="{D7AAF2A8-07EE-42C3-BC17-E23C150E9283}" type="sibTrans" cxnId="{45451373-9D68-4632-9988-F033D5605C34}">
      <dgm:prSet/>
      <dgm:spPr/>
      <dgm:t>
        <a:bodyPr/>
        <a:lstStyle/>
        <a:p>
          <a:endParaRPr lang="en-US"/>
        </a:p>
      </dgm:t>
    </dgm:pt>
    <dgm:pt modelId="{A10C2186-8F63-41E2-839B-BCF627DE6212}" type="pres">
      <dgm:prSet presAssocID="{F5D646E1-A771-4EAA-A1A5-1350343CCBCD}" presName="diagram" presStyleCnt="0">
        <dgm:presLayoutVars>
          <dgm:dir/>
          <dgm:resizeHandles val="exact"/>
        </dgm:presLayoutVars>
      </dgm:prSet>
      <dgm:spPr/>
    </dgm:pt>
    <dgm:pt modelId="{5C72EDAA-95EA-4CBA-8692-343E485758C0}" type="pres">
      <dgm:prSet presAssocID="{5D63970A-4B23-42F3-9CB8-EF638BEC5727}" presName="node" presStyleLbl="node1" presStyleIdx="0" presStyleCnt="7">
        <dgm:presLayoutVars>
          <dgm:bulletEnabled val="1"/>
        </dgm:presLayoutVars>
      </dgm:prSet>
      <dgm:spPr/>
    </dgm:pt>
    <dgm:pt modelId="{81010397-DDB6-4C98-B03E-B96DC826D591}" type="pres">
      <dgm:prSet presAssocID="{0429F1E1-BBBB-48E7-85E1-9B64A78C3DCC}" presName="sibTrans" presStyleCnt="0"/>
      <dgm:spPr/>
    </dgm:pt>
    <dgm:pt modelId="{F27ABA81-2F9E-4FD0-9AC1-9D89B2CBDB00}" type="pres">
      <dgm:prSet presAssocID="{F6681C00-D9FC-4A7F-92CF-4CAF2E7FC3BA}" presName="node" presStyleLbl="node1" presStyleIdx="1" presStyleCnt="7">
        <dgm:presLayoutVars>
          <dgm:bulletEnabled val="1"/>
        </dgm:presLayoutVars>
      </dgm:prSet>
      <dgm:spPr/>
    </dgm:pt>
    <dgm:pt modelId="{3F179D35-4101-4111-A3A2-6BF9BDB30181}" type="pres">
      <dgm:prSet presAssocID="{E9554781-17CD-4A29-BB27-0C212DAAB653}" presName="sibTrans" presStyleCnt="0"/>
      <dgm:spPr/>
    </dgm:pt>
    <dgm:pt modelId="{F6074364-ADE6-40E1-B385-4B3E901EAB0C}" type="pres">
      <dgm:prSet presAssocID="{7E93EA99-A22C-41D4-B534-C02CAB5C7E1B}" presName="node" presStyleLbl="node1" presStyleIdx="2" presStyleCnt="7">
        <dgm:presLayoutVars>
          <dgm:bulletEnabled val="1"/>
        </dgm:presLayoutVars>
      </dgm:prSet>
      <dgm:spPr/>
    </dgm:pt>
    <dgm:pt modelId="{A5214D32-5454-47C7-9D06-33D069A9AF4A}" type="pres">
      <dgm:prSet presAssocID="{619F4F7E-6473-49EC-B11D-6D030254BA71}" presName="sibTrans" presStyleCnt="0"/>
      <dgm:spPr/>
    </dgm:pt>
    <dgm:pt modelId="{CFAD5D49-DC7E-4DAF-A739-228E7ACDFCEE}" type="pres">
      <dgm:prSet presAssocID="{EB7BA012-B44C-45E5-B4AF-C7D4E83FCC7F}" presName="node" presStyleLbl="node1" presStyleIdx="3" presStyleCnt="7">
        <dgm:presLayoutVars>
          <dgm:bulletEnabled val="1"/>
        </dgm:presLayoutVars>
      </dgm:prSet>
      <dgm:spPr/>
    </dgm:pt>
    <dgm:pt modelId="{4FD22520-2EB4-4B49-806A-C41B5DC37FED}" type="pres">
      <dgm:prSet presAssocID="{BDF97F10-6FC3-4902-A516-40DA67C59047}" presName="sibTrans" presStyleCnt="0"/>
      <dgm:spPr/>
    </dgm:pt>
    <dgm:pt modelId="{924C787B-7693-4F30-8E7D-D1B5B50E852D}" type="pres">
      <dgm:prSet presAssocID="{937E65B3-33DC-42F9-BFDD-127CD644D148}" presName="node" presStyleLbl="node1" presStyleIdx="4" presStyleCnt="7">
        <dgm:presLayoutVars>
          <dgm:bulletEnabled val="1"/>
        </dgm:presLayoutVars>
      </dgm:prSet>
      <dgm:spPr/>
    </dgm:pt>
    <dgm:pt modelId="{46C5277D-4764-441F-A996-020B88EC2145}" type="pres">
      <dgm:prSet presAssocID="{766A9E6D-6264-453B-942D-94A88D2DA091}" presName="sibTrans" presStyleCnt="0"/>
      <dgm:spPr/>
    </dgm:pt>
    <dgm:pt modelId="{12D52BD4-DB04-40BE-8EDC-9A6FFE5B75EB}" type="pres">
      <dgm:prSet presAssocID="{58C42DFA-058C-4A6F-B288-51CE231AC6BD}" presName="node" presStyleLbl="node1" presStyleIdx="5" presStyleCnt="7">
        <dgm:presLayoutVars>
          <dgm:bulletEnabled val="1"/>
        </dgm:presLayoutVars>
      </dgm:prSet>
      <dgm:spPr/>
    </dgm:pt>
    <dgm:pt modelId="{687AB805-686F-4D26-9DA8-9E0258139598}" type="pres">
      <dgm:prSet presAssocID="{91426B85-069A-495F-A26E-DC4F885E5672}" presName="sibTrans" presStyleCnt="0"/>
      <dgm:spPr/>
    </dgm:pt>
    <dgm:pt modelId="{050E720D-F82B-44A1-9709-6A98A6E14247}" type="pres">
      <dgm:prSet presAssocID="{AD88142D-6FF9-43CD-895E-4ED6016F6C75}" presName="node" presStyleLbl="node1" presStyleIdx="6" presStyleCnt="7">
        <dgm:presLayoutVars>
          <dgm:bulletEnabled val="1"/>
        </dgm:presLayoutVars>
      </dgm:prSet>
      <dgm:spPr/>
    </dgm:pt>
  </dgm:ptLst>
  <dgm:cxnLst>
    <dgm:cxn modelId="{9142431F-A139-408D-A7C1-6A8C2AD06074}" type="presOf" srcId="{937E65B3-33DC-42F9-BFDD-127CD644D148}" destId="{924C787B-7693-4F30-8E7D-D1B5B50E852D}" srcOrd="0" destOrd="0" presId="urn:microsoft.com/office/officeart/2005/8/layout/default"/>
    <dgm:cxn modelId="{F50E1C2E-F19E-40EF-A006-C02EB7D4665D}" srcId="{F5D646E1-A771-4EAA-A1A5-1350343CCBCD}" destId="{937E65B3-33DC-42F9-BFDD-127CD644D148}" srcOrd="4" destOrd="0" parTransId="{9D10D0BD-1E66-4651-A7D3-39E27CBCD37D}" sibTransId="{766A9E6D-6264-453B-942D-94A88D2DA091}"/>
    <dgm:cxn modelId="{5B2D3A35-6C24-45F6-AE7C-1268D14CC676}" type="presOf" srcId="{7E93EA99-A22C-41D4-B534-C02CAB5C7E1B}" destId="{F6074364-ADE6-40E1-B385-4B3E901EAB0C}" srcOrd="0" destOrd="0" presId="urn:microsoft.com/office/officeart/2005/8/layout/default"/>
    <dgm:cxn modelId="{4F714A5B-89CE-42D0-826F-5AA66083F31A}" srcId="{F5D646E1-A771-4EAA-A1A5-1350343CCBCD}" destId="{5D63970A-4B23-42F3-9CB8-EF638BEC5727}" srcOrd="0" destOrd="0" parTransId="{A5DDB9B9-2AC3-4046-B649-CCE828DA11FA}" sibTransId="{0429F1E1-BBBB-48E7-85E1-9B64A78C3DCC}"/>
    <dgm:cxn modelId="{439D4044-2E11-44AD-9D9E-353F9C9C1610}" type="presOf" srcId="{EB7BA012-B44C-45E5-B4AF-C7D4E83FCC7F}" destId="{CFAD5D49-DC7E-4DAF-A739-228E7ACDFCEE}" srcOrd="0" destOrd="0" presId="urn:microsoft.com/office/officeart/2005/8/layout/default"/>
    <dgm:cxn modelId="{39943552-9BCB-4D13-ABD8-6C2440BB8ABF}" srcId="{F5D646E1-A771-4EAA-A1A5-1350343CCBCD}" destId="{58C42DFA-058C-4A6F-B288-51CE231AC6BD}" srcOrd="5" destOrd="0" parTransId="{74983C20-4191-4FE5-BD44-EFCE55246D2F}" sibTransId="{91426B85-069A-495F-A26E-DC4F885E5672}"/>
    <dgm:cxn modelId="{45451373-9D68-4632-9988-F033D5605C34}" srcId="{F5D646E1-A771-4EAA-A1A5-1350343CCBCD}" destId="{AD88142D-6FF9-43CD-895E-4ED6016F6C75}" srcOrd="6" destOrd="0" parTransId="{98808950-5605-4828-B521-4F32D340A761}" sibTransId="{D7AAF2A8-07EE-42C3-BC17-E23C150E9283}"/>
    <dgm:cxn modelId="{798FBC99-0F3B-499F-9C72-3FBDAA84AF83}" type="presOf" srcId="{58C42DFA-058C-4A6F-B288-51CE231AC6BD}" destId="{12D52BD4-DB04-40BE-8EDC-9A6FFE5B75EB}" srcOrd="0" destOrd="0" presId="urn:microsoft.com/office/officeart/2005/8/layout/default"/>
    <dgm:cxn modelId="{777E02B9-94E3-42E5-BD83-8885C9776C47}" srcId="{F5D646E1-A771-4EAA-A1A5-1350343CCBCD}" destId="{EB7BA012-B44C-45E5-B4AF-C7D4E83FCC7F}" srcOrd="3" destOrd="0" parTransId="{D63C393A-FD99-4950-87DC-8C0404AA75FC}" sibTransId="{BDF97F10-6FC3-4902-A516-40DA67C59047}"/>
    <dgm:cxn modelId="{108EBAC4-CE76-4F9F-AB60-106FE10ADC38}" type="presOf" srcId="{F5D646E1-A771-4EAA-A1A5-1350343CCBCD}" destId="{A10C2186-8F63-41E2-839B-BCF627DE6212}" srcOrd="0" destOrd="0" presId="urn:microsoft.com/office/officeart/2005/8/layout/default"/>
    <dgm:cxn modelId="{13B826C8-1EE6-421E-BBAC-11C2648D405E}" srcId="{F5D646E1-A771-4EAA-A1A5-1350343CCBCD}" destId="{F6681C00-D9FC-4A7F-92CF-4CAF2E7FC3BA}" srcOrd="1" destOrd="0" parTransId="{C5862637-2DE0-4645-8536-5569ACC122A5}" sibTransId="{E9554781-17CD-4A29-BB27-0C212DAAB653}"/>
    <dgm:cxn modelId="{B267DED2-2202-45D4-995E-BAA3F8CE6BE5}" type="presOf" srcId="{F6681C00-D9FC-4A7F-92CF-4CAF2E7FC3BA}" destId="{F27ABA81-2F9E-4FD0-9AC1-9D89B2CBDB00}" srcOrd="0" destOrd="0" presId="urn:microsoft.com/office/officeart/2005/8/layout/default"/>
    <dgm:cxn modelId="{F07C14E6-E6B7-4FAD-92A2-5EAD523C62D8}" type="presOf" srcId="{5D63970A-4B23-42F3-9CB8-EF638BEC5727}" destId="{5C72EDAA-95EA-4CBA-8692-343E485758C0}" srcOrd="0" destOrd="0" presId="urn:microsoft.com/office/officeart/2005/8/layout/default"/>
    <dgm:cxn modelId="{0535F1F1-4665-407D-B7E4-A5446E9B4EEC}" srcId="{F5D646E1-A771-4EAA-A1A5-1350343CCBCD}" destId="{7E93EA99-A22C-41D4-B534-C02CAB5C7E1B}" srcOrd="2" destOrd="0" parTransId="{9BC36AD3-CED1-4DA0-8004-E1E35CD6B6DC}" sibTransId="{619F4F7E-6473-49EC-B11D-6D030254BA71}"/>
    <dgm:cxn modelId="{22D93CF4-6E02-4BC0-A3AF-60A11CEFD65E}" type="presOf" srcId="{AD88142D-6FF9-43CD-895E-4ED6016F6C75}" destId="{050E720D-F82B-44A1-9709-6A98A6E14247}" srcOrd="0" destOrd="0" presId="urn:microsoft.com/office/officeart/2005/8/layout/default"/>
    <dgm:cxn modelId="{5DEC0085-17AB-4FB6-86F0-68E08D9BE6DA}" type="presParOf" srcId="{A10C2186-8F63-41E2-839B-BCF627DE6212}" destId="{5C72EDAA-95EA-4CBA-8692-343E485758C0}" srcOrd="0" destOrd="0" presId="urn:microsoft.com/office/officeart/2005/8/layout/default"/>
    <dgm:cxn modelId="{26114A10-A13A-4F2E-8D51-8A8F7E788B93}" type="presParOf" srcId="{A10C2186-8F63-41E2-839B-BCF627DE6212}" destId="{81010397-DDB6-4C98-B03E-B96DC826D591}" srcOrd="1" destOrd="0" presId="urn:microsoft.com/office/officeart/2005/8/layout/default"/>
    <dgm:cxn modelId="{DCBA45BC-9EF8-4CCC-B40C-3C49D48881EA}" type="presParOf" srcId="{A10C2186-8F63-41E2-839B-BCF627DE6212}" destId="{F27ABA81-2F9E-4FD0-9AC1-9D89B2CBDB00}" srcOrd="2" destOrd="0" presId="urn:microsoft.com/office/officeart/2005/8/layout/default"/>
    <dgm:cxn modelId="{117C875B-3911-4433-B42F-8C18AF31FD0A}" type="presParOf" srcId="{A10C2186-8F63-41E2-839B-BCF627DE6212}" destId="{3F179D35-4101-4111-A3A2-6BF9BDB30181}" srcOrd="3" destOrd="0" presId="urn:microsoft.com/office/officeart/2005/8/layout/default"/>
    <dgm:cxn modelId="{31D4DB79-B853-428D-BD7C-6643E1E74AC7}" type="presParOf" srcId="{A10C2186-8F63-41E2-839B-BCF627DE6212}" destId="{F6074364-ADE6-40E1-B385-4B3E901EAB0C}" srcOrd="4" destOrd="0" presId="urn:microsoft.com/office/officeart/2005/8/layout/default"/>
    <dgm:cxn modelId="{5DF0C194-6B50-44B1-B9F9-6FAFDC25D3DD}" type="presParOf" srcId="{A10C2186-8F63-41E2-839B-BCF627DE6212}" destId="{A5214D32-5454-47C7-9D06-33D069A9AF4A}" srcOrd="5" destOrd="0" presId="urn:microsoft.com/office/officeart/2005/8/layout/default"/>
    <dgm:cxn modelId="{CF45973E-7993-446D-ACCD-1E6B65648898}" type="presParOf" srcId="{A10C2186-8F63-41E2-839B-BCF627DE6212}" destId="{CFAD5D49-DC7E-4DAF-A739-228E7ACDFCEE}" srcOrd="6" destOrd="0" presId="urn:microsoft.com/office/officeart/2005/8/layout/default"/>
    <dgm:cxn modelId="{91D855DC-57C8-4AED-ABC3-3873A5ABC8B1}" type="presParOf" srcId="{A10C2186-8F63-41E2-839B-BCF627DE6212}" destId="{4FD22520-2EB4-4B49-806A-C41B5DC37FED}" srcOrd="7" destOrd="0" presId="urn:microsoft.com/office/officeart/2005/8/layout/default"/>
    <dgm:cxn modelId="{EA854225-4386-46A5-87EE-F5B6D124F415}" type="presParOf" srcId="{A10C2186-8F63-41E2-839B-BCF627DE6212}" destId="{924C787B-7693-4F30-8E7D-D1B5B50E852D}" srcOrd="8" destOrd="0" presId="urn:microsoft.com/office/officeart/2005/8/layout/default"/>
    <dgm:cxn modelId="{3C1349A8-0068-4323-9F1A-F5F81C0D2182}" type="presParOf" srcId="{A10C2186-8F63-41E2-839B-BCF627DE6212}" destId="{46C5277D-4764-441F-A996-020B88EC2145}" srcOrd="9" destOrd="0" presId="urn:microsoft.com/office/officeart/2005/8/layout/default"/>
    <dgm:cxn modelId="{FDFA6971-FD5B-4527-B7F9-D12CD31535F2}" type="presParOf" srcId="{A10C2186-8F63-41E2-839B-BCF627DE6212}" destId="{12D52BD4-DB04-40BE-8EDC-9A6FFE5B75EB}" srcOrd="10" destOrd="0" presId="urn:microsoft.com/office/officeart/2005/8/layout/default"/>
    <dgm:cxn modelId="{72066191-6B7C-497E-A30D-FAF8A72AEDA0}" type="presParOf" srcId="{A10C2186-8F63-41E2-839B-BCF627DE6212}" destId="{687AB805-686F-4D26-9DA8-9E0258139598}" srcOrd="11" destOrd="0" presId="urn:microsoft.com/office/officeart/2005/8/layout/default"/>
    <dgm:cxn modelId="{C3D45CC0-50FB-4000-BC03-E5A1800255A6}" type="presParOf" srcId="{A10C2186-8F63-41E2-839B-BCF627DE6212}" destId="{050E720D-F82B-44A1-9709-6A98A6E14247}"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EF85101-0E7F-4DAB-9289-5A9EA298795F}" type="doc">
      <dgm:prSet loTypeId="urn:microsoft.com/office/officeart/2005/8/layout/vList2" loCatId="list" qsTypeId="urn:microsoft.com/office/officeart/2005/8/quickstyle/simple5" qsCatId="simple" csTypeId="urn:microsoft.com/office/officeart/2005/8/colors/accent1_5" csCatId="accent1" phldr="1"/>
      <dgm:spPr/>
      <dgm:t>
        <a:bodyPr/>
        <a:lstStyle/>
        <a:p>
          <a:endParaRPr lang="en-GB"/>
        </a:p>
      </dgm:t>
    </dgm:pt>
    <dgm:pt modelId="{666A0E97-0470-47BB-B141-793EA1067BCC}">
      <dgm:prSet phldrT="[Text]" custT="1"/>
      <dgm:spPr/>
      <dgm:t>
        <a:bodyPr/>
        <a:lstStyle/>
        <a:p>
          <a:r>
            <a:rPr lang="en-GB" sz="1200" dirty="0"/>
            <a:t>Accuracy could have been more with larger data set</a:t>
          </a:r>
        </a:p>
      </dgm:t>
    </dgm:pt>
    <dgm:pt modelId="{6181ED65-9B84-47E2-8977-89A1E70FD1F3}" type="parTrans" cxnId="{56F1CEB3-C94C-444A-AD55-5B12F175F270}">
      <dgm:prSet/>
      <dgm:spPr/>
      <dgm:t>
        <a:bodyPr/>
        <a:lstStyle/>
        <a:p>
          <a:endParaRPr lang="en-GB" sz="1200"/>
        </a:p>
      </dgm:t>
    </dgm:pt>
    <dgm:pt modelId="{B58A48A6-9AC8-4E5D-B469-4AAC1AD31CFD}" type="sibTrans" cxnId="{56F1CEB3-C94C-444A-AD55-5B12F175F270}">
      <dgm:prSet/>
      <dgm:spPr/>
      <dgm:t>
        <a:bodyPr/>
        <a:lstStyle/>
        <a:p>
          <a:endParaRPr lang="en-GB" sz="1200"/>
        </a:p>
      </dgm:t>
    </dgm:pt>
    <dgm:pt modelId="{6A39A343-2BDC-45C2-9C93-54C270CB582A}">
      <dgm:prSet custT="1"/>
      <dgm:spPr/>
      <dgm:t>
        <a:bodyPr/>
        <a:lstStyle/>
        <a:p>
          <a:r>
            <a:rPr lang="en-GB" sz="1200"/>
            <a:t>Manual labelling is time consuming </a:t>
          </a:r>
          <a:endParaRPr lang="en-GB" sz="1200" dirty="0"/>
        </a:p>
      </dgm:t>
    </dgm:pt>
    <dgm:pt modelId="{26DE06D3-E368-4C1B-AF81-A046B47742E2}" type="parTrans" cxnId="{6FB450EF-27CD-4AA6-8235-6E9EF15B2F3F}">
      <dgm:prSet/>
      <dgm:spPr/>
      <dgm:t>
        <a:bodyPr/>
        <a:lstStyle/>
        <a:p>
          <a:endParaRPr lang="en-GB" sz="1200"/>
        </a:p>
      </dgm:t>
    </dgm:pt>
    <dgm:pt modelId="{4830D2F2-C273-495A-A831-6C852E90D38D}" type="sibTrans" cxnId="{6FB450EF-27CD-4AA6-8235-6E9EF15B2F3F}">
      <dgm:prSet/>
      <dgm:spPr/>
      <dgm:t>
        <a:bodyPr/>
        <a:lstStyle/>
        <a:p>
          <a:endParaRPr lang="en-GB" sz="1200"/>
        </a:p>
      </dgm:t>
    </dgm:pt>
    <dgm:pt modelId="{3DBAEE34-86EC-4C20-8960-26BFC8A19CC0}">
      <dgm:prSet custT="1"/>
      <dgm:spPr/>
      <dgm:t>
        <a:bodyPr/>
        <a:lstStyle/>
        <a:p>
          <a:r>
            <a:rPr lang="en-GB" sz="1200"/>
            <a:t>The Data analysed had more positive reviews (could bring bias)</a:t>
          </a:r>
          <a:endParaRPr lang="en-GB" sz="1200" dirty="0"/>
        </a:p>
      </dgm:t>
    </dgm:pt>
    <dgm:pt modelId="{FF4AC0AE-607A-4F8C-8A2A-6C6F8F098D08}" type="parTrans" cxnId="{18701AC1-31D0-4258-8DCA-C987CAA7B926}">
      <dgm:prSet/>
      <dgm:spPr/>
      <dgm:t>
        <a:bodyPr/>
        <a:lstStyle/>
        <a:p>
          <a:endParaRPr lang="en-GB" sz="1200"/>
        </a:p>
      </dgm:t>
    </dgm:pt>
    <dgm:pt modelId="{3EB41167-D8AA-4ADA-B508-14908B3379EE}" type="sibTrans" cxnId="{18701AC1-31D0-4258-8DCA-C987CAA7B926}">
      <dgm:prSet/>
      <dgm:spPr/>
      <dgm:t>
        <a:bodyPr/>
        <a:lstStyle/>
        <a:p>
          <a:endParaRPr lang="en-GB" sz="1200"/>
        </a:p>
      </dgm:t>
    </dgm:pt>
    <dgm:pt modelId="{0F09760E-B2DE-469D-B73A-94C7F09BD749}">
      <dgm:prSet custT="1"/>
      <dgm:spPr/>
      <dgm:t>
        <a:bodyPr/>
        <a:lstStyle/>
        <a:p>
          <a:r>
            <a:rPr lang="en-GB" sz="1200"/>
            <a:t>Some reviews with generic text could not be classified in to subgroups</a:t>
          </a:r>
          <a:endParaRPr lang="en-GB" sz="1200" dirty="0"/>
        </a:p>
      </dgm:t>
    </dgm:pt>
    <dgm:pt modelId="{73EFE67A-AD7C-4F6C-AA5E-FECE3C103DC0}" type="parTrans" cxnId="{B666E5E7-C982-4C2D-9E05-CE5C5C1198CE}">
      <dgm:prSet/>
      <dgm:spPr/>
      <dgm:t>
        <a:bodyPr/>
        <a:lstStyle/>
        <a:p>
          <a:endParaRPr lang="en-GB" sz="1200"/>
        </a:p>
      </dgm:t>
    </dgm:pt>
    <dgm:pt modelId="{6716E9EB-5501-4A0E-BB62-0884576E0084}" type="sibTrans" cxnId="{B666E5E7-C982-4C2D-9E05-CE5C5C1198CE}">
      <dgm:prSet/>
      <dgm:spPr/>
      <dgm:t>
        <a:bodyPr/>
        <a:lstStyle/>
        <a:p>
          <a:endParaRPr lang="en-GB" sz="1200"/>
        </a:p>
      </dgm:t>
    </dgm:pt>
    <dgm:pt modelId="{700B4A9D-F9A1-4F26-8D00-9CAE1B713798}">
      <dgm:prSet custT="1"/>
      <dgm:spPr/>
      <dgm:t>
        <a:bodyPr/>
        <a:lstStyle/>
        <a:p>
          <a:r>
            <a:rPr lang="en-GB" sz="1200"/>
            <a:t>Accurate labelling is required for topic classification and opinion mining</a:t>
          </a:r>
          <a:endParaRPr lang="en-GB" sz="1200" dirty="0"/>
        </a:p>
      </dgm:t>
    </dgm:pt>
    <dgm:pt modelId="{07AAB761-03CD-4A64-9226-75F4EC2EE199}" type="parTrans" cxnId="{83A5190A-A2FE-4B13-AE9A-CAB344B9A602}">
      <dgm:prSet/>
      <dgm:spPr/>
      <dgm:t>
        <a:bodyPr/>
        <a:lstStyle/>
        <a:p>
          <a:endParaRPr lang="en-GB" sz="1200"/>
        </a:p>
      </dgm:t>
    </dgm:pt>
    <dgm:pt modelId="{B9188434-DCDA-44D2-AD82-549A844AD1B8}" type="sibTrans" cxnId="{83A5190A-A2FE-4B13-AE9A-CAB344B9A602}">
      <dgm:prSet/>
      <dgm:spPr/>
      <dgm:t>
        <a:bodyPr/>
        <a:lstStyle/>
        <a:p>
          <a:endParaRPr lang="en-GB" sz="1200"/>
        </a:p>
      </dgm:t>
    </dgm:pt>
    <dgm:pt modelId="{EE7D1B85-834E-4A99-9591-DAA12F322B10}">
      <dgm:prSet custT="1"/>
      <dgm:spPr/>
      <dgm:t>
        <a:bodyPr/>
        <a:lstStyle/>
        <a:p>
          <a:r>
            <a:rPr lang="en-GB" sz="1200"/>
            <a:t>Only dominant topics were classified in this experiment</a:t>
          </a:r>
          <a:endParaRPr lang="en-GB" sz="1200" dirty="0"/>
        </a:p>
      </dgm:t>
    </dgm:pt>
    <dgm:pt modelId="{F9A11B9A-5413-4A99-908F-DEBF26C987B0}" type="parTrans" cxnId="{07239DB7-5826-40B0-AEBB-12AE85DBBB40}">
      <dgm:prSet/>
      <dgm:spPr/>
      <dgm:t>
        <a:bodyPr/>
        <a:lstStyle/>
        <a:p>
          <a:endParaRPr lang="en-GB" sz="1200"/>
        </a:p>
      </dgm:t>
    </dgm:pt>
    <dgm:pt modelId="{C1CF9ECD-A37B-4DE3-9F74-7223531C8FE3}" type="sibTrans" cxnId="{07239DB7-5826-40B0-AEBB-12AE85DBBB40}">
      <dgm:prSet/>
      <dgm:spPr/>
      <dgm:t>
        <a:bodyPr/>
        <a:lstStyle/>
        <a:p>
          <a:endParaRPr lang="en-GB" sz="1200"/>
        </a:p>
      </dgm:t>
    </dgm:pt>
    <dgm:pt modelId="{BB0B043D-3FA7-467C-BDF4-3C1E5B349F93}">
      <dgm:prSet custT="1"/>
      <dgm:spPr/>
      <dgm:t>
        <a:bodyPr/>
        <a:lstStyle/>
        <a:p>
          <a:r>
            <a:rPr lang="en-GB" sz="1200"/>
            <a:t>Mixed topics (combination of more than one topics in a subgroup) were not classified in this experiment</a:t>
          </a:r>
          <a:endParaRPr lang="en-GB" sz="1200" dirty="0"/>
        </a:p>
      </dgm:t>
    </dgm:pt>
    <dgm:pt modelId="{63DF3E77-B883-4021-94DC-A9F580C80F48}" type="parTrans" cxnId="{DA281BCE-538D-40A3-9AFA-E3A6B7259FC5}">
      <dgm:prSet/>
      <dgm:spPr/>
      <dgm:t>
        <a:bodyPr/>
        <a:lstStyle/>
        <a:p>
          <a:endParaRPr lang="en-GB" sz="1200"/>
        </a:p>
      </dgm:t>
    </dgm:pt>
    <dgm:pt modelId="{57AFA483-0830-4D7D-BADA-94377B585290}" type="sibTrans" cxnId="{DA281BCE-538D-40A3-9AFA-E3A6B7259FC5}">
      <dgm:prSet/>
      <dgm:spPr/>
      <dgm:t>
        <a:bodyPr/>
        <a:lstStyle/>
        <a:p>
          <a:endParaRPr lang="en-GB" sz="1200"/>
        </a:p>
      </dgm:t>
    </dgm:pt>
    <dgm:pt modelId="{ABA20746-A3E4-4516-B16B-54B1C2D1F6CE}">
      <dgm:prSet custT="1"/>
      <dgm:spPr/>
      <dgm:t>
        <a:bodyPr/>
        <a:lstStyle/>
        <a:p>
          <a:r>
            <a:rPr lang="en-GB" sz="1200"/>
            <a:t>LDA may take longer time to train depending on the size of the data</a:t>
          </a:r>
          <a:endParaRPr lang="en-GB" sz="1200" dirty="0"/>
        </a:p>
      </dgm:t>
    </dgm:pt>
    <dgm:pt modelId="{7035DD0A-8C92-40B9-8820-716605E0D938}" type="parTrans" cxnId="{B75E0730-4951-4879-9438-EBEC0B12C4F6}">
      <dgm:prSet/>
      <dgm:spPr/>
      <dgm:t>
        <a:bodyPr/>
        <a:lstStyle/>
        <a:p>
          <a:endParaRPr lang="en-GB" sz="1200"/>
        </a:p>
      </dgm:t>
    </dgm:pt>
    <dgm:pt modelId="{CF247927-ABB7-4FD8-9AD7-DB6CF2ED1CE0}" type="sibTrans" cxnId="{B75E0730-4951-4879-9438-EBEC0B12C4F6}">
      <dgm:prSet/>
      <dgm:spPr/>
      <dgm:t>
        <a:bodyPr/>
        <a:lstStyle/>
        <a:p>
          <a:endParaRPr lang="en-GB" sz="1200"/>
        </a:p>
      </dgm:t>
    </dgm:pt>
    <dgm:pt modelId="{D93FA5CA-A48C-49E3-9CDD-F4589CEB94AB}">
      <dgm:prSet custT="1"/>
      <dgm:spPr/>
      <dgm:t>
        <a:bodyPr/>
        <a:lstStyle/>
        <a:p>
          <a:r>
            <a:rPr lang="en-GB" sz="1200"/>
            <a:t>Extending this approach to other languages requires respective libraries</a:t>
          </a:r>
          <a:endParaRPr lang="en-GB" sz="1200" dirty="0"/>
        </a:p>
      </dgm:t>
    </dgm:pt>
    <dgm:pt modelId="{BA58A151-39C5-44FD-ABE3-028EB18B9E06}" type="parTrans" cxnId="{A714EBC8-3B8D-49EA-AAE4-6D8F0B7EF18F}">
      <dgm:prSet/>
      <dgm:spPr/>
      <dgm:t>
        <a:bodyPr/>
        <a:lstStyle/>
        <a:p>
          <a:endParaRPr lang="en-GB" sz="1200"/>
        </a:p>
      </dgm:t>
    </dgm:pt>
    <dgm:pt modelId="{7118B961-7EB1-4F57-9DD9-2F5969FB9EB7}" type="sibTrans" cxnId="{A714EBC8-3B8D-49EA-AAE4-6D8F0B7EF18F}">
      <dgm:prSet/>
      <dgm:spPr/>
      <dgm:t>
        <a:bodyPr/>
        <a:lstStyle/>
        <a:p>
          <a:endParaRPr lang="en-GB" sz="1200"/>
        </a:p>
      </dgm:t>
    </dgm:pt>
    <dgm:pt modelId="{F5D85D23-5D2E-4283-AD38-6E3CC794A7D5}" type="pres">
      <dgm:prSet presAssocID="{5EF85101-0E7F-4DAB-9289-5A9EA298795F}" presName="linear" presStyleCnt="0">
        <dgm:presLayoutVars>
          <dgm:animLvl val="lvl"/>
          <dgm:resizeHandles val="exact"/>
        </dgm:presLayoutVars>
      </dgm:prSet>
      <dgm:spPr/>
    </dgm:pt>
    <dgm:pt modelId="{321D51FC-3CD6-455E-8F77-19A6A9440D0C}" type="pres">
      <dgm:prSet presAssocID="{666A0E97-0470-47BB-B141-793EA1067BCC}" presName="parentText" presStyleLbl="node1" presStyleIdx="0" presStyleCnt="9">
        <dgm:presLayoutVars>
          <dgm:chMax val="0"/>
          <dgm:bulletEnabled val="1"/>
        </dgm:presLayoutVars>
      </dgm:prSet>
      <dgm:spPr/>
    </dgm:pt>
    <dgm:pt modelId="{E7EB8054-F38B-4D76-8B8F-021E7F6CA3F9}" type="pres">
      <dgm:prSet presAssocID="{B58A48A6-9AC8-4E5D-B469-4AAC1AD31CFD}" presName="spacer" presStyleCnt="0"/>
      <dgm:spPr/>
    </dgm:pt>
    <dgm:pt modelId="{1095B77D-DC79-4F1B-9B86-7184D52C74AF}" type="pres">
      <dgm:prSet presAssocID="{6A39A343-2BDC-45C2-9C93-54C270CB582A}" presName="parentText" presStyleLbl="node1" presStyleIdx="1" presStyleCnt="9">
        <dgm:presLayoutVars>
          <dgm:chMax val="0"/>
          <dgm:bulletEnabled val="1"/>
        </dgm:presLayoutVars>
      </dgm:prSet>
      <dgm:spPr/>
    </dgm:pt>
    <dgm:pt modelId="{A5804F51-7D23-4FC8-82C7-468D29F6477D}" type="pres">
      <dgm:prSet presAssocID="{4830D2F2-C273-495A-A831-6C852E90D38D}" presName="spacer" presStyleCnt="0"/>
      <dgm:spPr/>
    </dgm:pt>
    <dgm:pt modelId="{41CD810A-1318-4414-9BE3-78C91EDDA6F3}" type="pres">
      <dgm:prSet presAssocID="{3DBAEE34-86EC-4C20-8960-26BFC8A19CC0}" presName="parentText" presStyleLbl="node1" presStyleIdx="2" presStyleCnt="9">
        <dgm:presLayoutVars>
          <dgm:chMax val="0"/>
          <dgm:bulletEnabled val="1"/>
        </dgm:presLayoutVars>
      </dgm:prSet>
      <dgm:spPr/>
    </dgm:pt>
    <dgm:pt modelId="{A4A774A2-E20A-48EF-BB6B-E72E644FC7DC}" type="pres">
      <dgm:prSet presAssocID="{3EB41167-D8AA-4ADA-B508-14908B3379EE}" presName="spacer" presStyleCnt="0"/>
      <dgm:spPr/>
    </dgm:pt>
    <dgm:pt modelId="{FF8FDA7C-C7FE-43C1-8EE3-10D3C4873FC7}" type="pres">
      <dgm:prSet presAssocID="{0F09760E-B2DE-469D-B73A-94C7F09BD749}" presName="parentText" presStyleLbl="node1" presStyleIdx="3" presStyleCnt="9">
        <dgm:presLayoutVars>
          <dgm:chMax val="0"/>
          <dgm:bulletEnabled val="1"/>
        </dgm:presLayoutVars>
      </dgm:prSet>
      <dgm:spPr/>
    </dgm:pt>
    <dgm:pt modelId="{C2E4D9B3-FB13-442D-ACF9-8066DB412AC4}" type="pres">
      <dgm:prSet presAssocID="{6716E9EB-5501-4A0E-BB62-0884576E0084}" presName="spacer" presStyleCnt="0"/>
      <dgm:spPr/>
    </dgm:pt>
    <dgm:pt modelId="{7D993E0A-C619-4DA4-977C-F1C586453245}" type="pres">
      <dgm:prSet presAssocID="{700B4A9D-F9A1-4F26-8D00-9CAE1B713798}" presName="parentText" presStyleLbl="node1" presStyleIdx="4" presStyleCnt="9">
        <dgm:presLayoutVars>
          <dgm:chMax val="0"/>
          <dgm:bulletEnabled val="1"/>
        </dgm:presLayoutVars>
      </dgm:prSet>
      <dgm:spPr/>
    </dgm:pt>
    <dgm:pt modelId="{8B489EEC-00BA-457F-BC53-45C2AA76BD43}" type="pres">
      <dgm:prSet presAssocID="{B9188434-DCDA-44D2-AD82-549A844AD1B8}" presName="spacer" presStyleCnt="0"/>
      <dgm:spPr/>
    </dgm:pt>
    <dgm:pt modelId="{79C5B56F-C488-4F07-AFB2-D505BF5EB8D3}" type="pres">
      <dgm:prSet presAssocID="{EE7D1B85-834E-4A99-9591-DAA12F322B10}" presName="parentText" presStyleLbl="node1" presStyleIdx="5" presStyleCnt="9">
        <dgm:presLayoutVars>
          <dgm:chMax val="0"/>
          <dgm:bulletEnabled val="1"/>
        </dgm:presLayoutVars>
      </dgm:prSet>
      <dgm:spPr/>
    </dgm:pt>
    <dgm:pt modelId="{67A95595-BDE5-4276-B182-3B7CC68C9A67}" type="pres">
      <dgm:prSet presAssocID="{C1CF9ECD-A37B-4DE3-9F74-7223531C8FE3}" presName="spacer" presStyleCnt="0"/>
      <dgm:spPr/>
    </dgm:pt>
    <dgm:pt modelId="{4F6C4B14-D967-401A-BD58-9D002FA64A7A}" type="pres">
      <dgm:prSet presAssocID="{BB0B043D-3FA7-467C-BDF4-3C1E5B349F93}" presName="parentText" presStyleLbl="node1" presStyleIdx="6" presStyleCnt="9">
        <dgm:presLayoutVars>
          <dgm:chMax val="0"/>
          <dgm:bulletEnabled val="1"/>
        </dgm:presLayoutVars>
      </dgm:prSet>
      <dgm:spPr/>
    </dgm:pt>
    <dgm:pt modelId="{A72AAD3B-7A41-485B-984D-5F5000990183}" type="pres">
      <dgm:prSet presAssocID="{57AFA483-0830-4D7D-BADA-94377B585290}" presName="spacer" presStyleCnt="0"/>
      <dgm:spPr/>
    </dgm:pt>
    <dgm:pt modelId="{03A124C1-77D5-4780-94B8-0F42F9EE8F83}" type="pres">
      <dgm:prSet presAssocID="{ABA20746-A3E4-4516-B16B-54B1C2D1F6CE}" presName="parentText" presStyleLbl="node1" presStyleIdx="7" presStyleCnt="9">
        <dgm:presLayoutVars>
          <dgm:chMax val="0"/>
          <dgm:bulletEnabled val="1"/>
        </dgm:presLayoutVars>
      </dgm:prSet>
      <dgm:spPr/>
    </dgm:pt>
    <dgm:pt modelId="{9864769E-9257-4ECB-8FCF-D258553ADCBF}" type="pres">
      <dgm:prSet presAssocID="{CF247927-ABB7-4FD8-9AD7-DB6CF2ED1CE0}" presName="spacer" presStyleCnt="0"/>
      <dgm:spPr/>
    </dgm:pt>
    <dgm:pt modelId="{F500A97C-A5E0-4476-AAF3-138505134A99}" type="pres">
      <dgm:prSet presAssocID="{D93FA5CA-A48C-49E3-9CDD-F4589CEB94AB}" presName="parentText" presStyleLbl="node1" presStyleIdx="8" presStyleCnt="9">
        <dgm:presLayoutVars>
          <dgm:chMax val="0"/>
          <dgm:bulletEnabled val="1"/>
        </dgm:presLayoutVars>
      </dgm:prSet>
      <dgm:spPr/>
    </dgm:pt>
  </dgm:ptLst>
  <dgm:cxnLst>
    <dgm:cxn modelId="{83A5190A-A2FE-4B13-AE9A-CAB344B9A602}" srcId="{5EF85101-0E7F-4DAB-9289-5A9EA298795F}" destId="{700B4A9D-F9A1-4F26-8D00-9CAE1B713798}" srcOrd="4" destOrd="0" parTransId="{07AAB761-03CD-4A64-9226-75F4EC2EE199}" sibTransId="{B9188434-DCDA-44D2-AD82-549A844AD1B8}"/>
    <dgm:cxn modelId="{35F1D30E-CB60-4DAB-87C2-78E40A327860}" type="presOf" srcId="{EE7D1B85-834E-4A99-9591-DAA12F322B10}" destId="{79C5B56F-C488-4F07-AFB2-D505BF5EB8D3}" srcOrd="0" destOrd="0" presId="urn:microsoft.com/office/officeart/2005/8/layout/vList2"/>
    <dgm:cxn modelId="{B75E0730-4951-4879-9438-EBEC0B12C4F6}" srcId="{5EF85101-0E7F-4DAB-9289-5A9EA298795F}" destId="{ABA20746-A3E4-4516-B16B-54B1C2D1F6CE}" srcOrd="7" destOrd="0" parTransId="{7035DD0A-8C92-40B9-8820-716605E0D938}" sibTransId="{CF247927-ABB7-4FD8-9AD7-DB6CF2ED1CE0}"/>
    <dgm:cxn modelId="{13DF6934-929B-4BDD-8B9A-C80671E28A34}" type="presOf" srcId="{666A0E97-0470-47BB-B141-793EA1067BCC}" destId="{321D51FC-3CD6-455E-8F77-19A6A9440D0C}" srcOrd="0" destOrd="0" presId="urn:microsoft.com/office/officeart/2005/8/layout/vList2"/>
    <dgm:cxn modelId="{029B285C-1C81-47E4-B3B8-6623B1A2700B}" type="presOf" srcId="{D93FA5CA-A48C-49E3-9CDD-F4589CEB94AB}" destId="{F500A97C-A5E0-4476-AAF3-138505134A99}" srcOrd="0" destOrd="0" presId="urn:microsoft.com/office/officeart/2005/8/layout/vList2"/>
    <dgm:cxn modelId="{F26AA850-FE25-4F72-94AD-CA107F4DFADA}" type="presOf" srcId="{BB0B043D-3FA7-467C-BDF4-3C1E5B349F93}" destId="{4F6C4B14-D967-401A-BD58-9D002FA64A7A}" srcOrd="0" destOrd="0" presId="urn:microsoft.com/office/officeart/2005/8/layout/vList2"/>
    <dgm:cxn modelId="{2E842E95-E68A-47F9-A791-A1E15213B51F}" type="presOf" srcId="{700B4A9D-F9A1-4F26-8D00-9CAE1B713798}" destId="{7D993E0A-C619-4DA4-977C-F1C586453245}" srcOrd="0" destOrd="0" presId="urn:microsoft.com/office/officeart/2005/8/layout/vList2"/>
    <dgm:cxn modelId="{44F00A96-43B5-4AEA-BBA8-A21732FD5A71}" type="presOf" srcId="{ABA20746-A3E4-4516-B16B-54B1C2D1F6CE}" destId="{03A124C1-77D5-4780-94B8-0F42F9EE8F83}" srcOrd="0" destOrd="0" presId="urn:microsoft.com/office/officeart/2005/8/layout/vList2"/>
    <dgm:cxn modelId="{1927A9A4-1894-4105-BEF1-EA56B6E2E5D1}" type="presOf" srcId="{6A39A343-2BDC-45C2-9C93-54C270CB582A}" destId="{1095B77D-DC79-4F1B-9B86-7184D52C74AF}" srcOrd="0" destOrd="0" presId="urn:microsoft.com/office/officeart/2005/8/layout/vList2"/>
    <dgm:cxn modelId="{56F1CEB3-C94C-444A-AD55-5B12F175F270}" srcId="{5EF85101-0E7F-4DAB-9289-5A9EA298795F}" destId="{666A0E97-0470-47BB-B141-793EA1067BCC}" srcOrd="0" destOrd="0" parTransId="{6181ED65-9B84-47E2-8977-89A1E70FD1F3}" sibTransId="{B58A48A6-9AC8-4E5D-B469-4AAC1AD31CFD}"/>
    <dgm:cxn modelId="{07239DB7-5826-40B0-AEBB-12AE85DBBB40}" srcId="{5EF85101-0E7F-4DAB-9289-5A9EA298795F}" destId="{EE7D1B85-834E-4A99-9591-DAA12F322B10}" srcOrd="5" destOrd="0" parTransId="{F9A11B9A-5413-4A99-908F-DEBF26C987B0}" sibTransId="{C1CF9ECD-A37B-4DE3-9F74-7223531C8FE3}"/>
    <dgm:cxn modelId="{18701AC1-31D0-4258-8DCA-C987CAA7B926}" srcId="{5EF85101-0E7F-4DAB-9289-5A9EA298795F}" destId="{3DBAEE34-86EC-4C20-8960-26BFC8A19CC0}" srcOrd="2" destOrd="0" parTransId="{FF4AC0AE-607A-4F8C-8A2A-6C6F8F098D08}" sibTransId="{3EB41167-D8AA-4ADA-B508-14908B3379EE}"/>
    <dgm:cxn modelId="{A714EBC8-3B8D-49EA-AAE4-6D8F0B7EF18F}" srcId="{5EF85101-0E7F-4DAB-9289-5A9EA298795F}" destId="{D93FA5CA-A48C-49E3-9CDD-F4589CEB94AB}" srcOrd="8" destOrd="0" parTransId="{BA58A151-39C5-44FD-ABE3-028EB18B9E06}" sibTransId="{7118B961-7EB1-4F57-9DD9-2F5969FB9EB7}"/>
    <dgm:cxn modelId="{DA281BCE-538D-40A3-9AFA-E3A6B7259FC5}" srcId="{5EF85101-0E7F-4DAB-9289-5A9EA298795F}" destId="{BB0B043D-3FA7-467C-BDF4-3C1E5B349F93}" srcOrd="6" destOrd="0" parTransId="{63DF3E77-B883-4021-94DC-A9F580C80F48}" sibTransId="{57AFA483-0830-4D7D-BADA-94377B585290}"/>
    <dgm:cxn modelId="{01BE3EE1-9FAF-454D-97EE-F44E7AEF6339}" type="presOf" srcId="{0F09760E-B2DE-469D-B73A-94C7F09BD749}" destId="{FF8FDA7C-C7FE-43C1-8EE3-10D3C4873FC7}" srcOrd="0" destOrd="0" presId="urn:microsoft.com/office/officeart/2005/8/layout/vList2"/>
    <dgm:cxn modelId="{B666E5E7-C982-4C2D-9E05-CE5C5C1198CE}" srcId="{5EF85101-0E7F-4DAB-9289-5A9EA298795F}" destId="{0F09760E-B2DE-469D-B73A-94C7F09BD749}" srcOrd="3" destOrd="0" parTransId="{73EFE67A-AD7C-4F6C-AA5E-FECE3C103DC0}" sibTransId="{6716E9EB-5501-4A0E-BB62-0884576E0084}"/>
    <dgm:cxn modelId="{6FB450EF-27CD-4AA6-8235-6E9EF15B2F3F}" srcId="{5EF85101-0E7F-4DAB-9289-5A9EA298795F}" destId="{6A39A343-2BDC-45C2-9C93-54C270CB582A}" srcOrd="1" destOrd="0" parTransId="{26DE06D3-E368-4C1B-AF81-A046B47742E2}" sibTransId="{4830D2F2-C273-495A-A831-6C852E90D38D}"/>
    <dgm:cxn modelId="{52AA95F4-666F-4AF4-BD60-F75CC3D10D11}" type="presOf" srcId="{5EF85101-0E7F-4DAB-9289-5A9EA298795F}" destId="{F5D85D23-5D2E-4283-AD38-6E3CC794A7D5}" srcOrd="0" destOrd="0" presId="urn:microsoft.com/office/officeart/2005/8/layout/vList2"/>
    <dgm:cxn modelId="{0653B0F5-0A2D-4241-B9F1-2F4EC282B721}" type="presOf" srcId="{3DBAEE34-86EC-4C20-8960-26BFC8A19CC0}" destId="{41CD810A-1318-4414-9BE3-78C91EDDA6F3}" srcOrd="0" destOrd="0" presId="urn:microsoft.com/office/officeart/2005/8/layout/vList2"/>
    <dgm:cxn modelId="{899094E9-B211-4CBA-9464-BECAA5FAAE47}" type="presParOf" srcId="{F5D85D23-5D2E-4283-AD38-6E3CC794A7D5}" destId="{321D51FC-3CD6-455E-8F77-19A6A9440D0C}" srcOrd="0" destOrd="0" presId="urn:microsoft.com/office/officeart/2005/8/layout/vList2"/>
    <dgm:cxn modelId="{979D2919-A79F-4755-8D91-9022294B0D37}" type="presParOf" srcId="{F5D85D23-5D2E-4283-AD38-6E3CC794A7D5}" destId="{E7EB8054-F38B-4D76-8B8F-021E7F6CA3F9}" srcOrd="1" destOrd="0" presId="urn:microsoft.com/office/officeart/2005/8/layout/vList2"/>
    <dgm:cxn modelId="{EB4E764C-ED8A-40D8-B9E8-DED39B0A5907}" type="presParOf" srcId="{F5D85D23-5D2E-4283-AD38-6E3CC794A7D5}" destId="{1095B77D-DC79-4F1B-9B86-7184D52C74AF}" srcOrd="2" destOrd="0" presId="urn:microsoft.com/office/officeart/2005/8/layout/vList2"/>
    <dgm:cxn modelId="{06E0B987-570D-4B8C-9B93-CFFDD36561C3}" type="presParOf" srcId="{F5D85D23-5D2E-4283-AD38-6E3CC794A7D5}" destId="{A5804F51-7D23-4FC8-82C7-468D29F6477D}" srcOrd="3" destOrd="0" presId="urn:microsoft.com/office/officeart/2005/8/layout/vList2"/>
    <dgm:cxn modelId="{E21E33B1-74F3-4B73-A1AE-68603675369D}" type="presParOf" srcId="{F5D85D23-5D2E-4283-AD38-6E3CC794A7D5}" destId="{41CD810A-1318-4414-9BE3-78C91EDDA6F3}" srcOrd="4" destOrd="0" presId="urn:microsoft.com/office/officeart/2005/8/layout/vList2"/>
    <dgm:cxn modelId="{1B57A888-4FD2-4AF1-AA9B-606CCA48A6E8}" type="presParOf" srcId="{F5D85D23-5D2E-4283-AD38-6E3CC794A7D5}" destId="{A4A774A2-E20A-48EF-BB6B-E72E644FC7DC}" srcOrd="5" destOrd="0" presId="urn:microsoft.com/office/officeart/2005/8/layout/vList2"/>
    <dgm:cxn modelId="{B8EE9D0A-6418-4B2D-92D3-1AE85C44E7B5}" type="presParOf" srcId="{F5D85D23-5D2E-4283-AD38-6E3CC794A7D5}" destId="{FF8FDA7C-C7FE-43C1-8EE3-10D3C4873FC7}" srcOrd="6" destOrd="0" presId="urn:microsoft.com/office/officeart/2005/8/layout/vList2"/>
    <dgm:cxn modelId="{F03811BE-3301-4E77-A083-035116BFDFAB}" type="presParOf" srcId="{F5D85D23-5D2E-4283-AD38-6E3CC794A7D5}" destId="{C2E4D9B3-FB13-442D-ACF9-8066DB412AC4}" srcOrd="7" destOrd="0" presId="urn:microsoft.com/office/officeart/2005/8/layout/vList2"/>
    <dgm:cxn modelId="{C0E8ACD9-18C7-422A-986D-63F5EC51084E}" type="presParOf" srcId="{F5D85D23-5D2E-4283-AD38-6E3CC794A7D5}" destId="{7D993E0A-C619-4DA4-977C-F1C586453245}" srcOrd="8" destOrd="0" presId="urn:microsoft.com/office/officeart/2005/8/layout/vList2"/>
    <dgm:cxn modelId="{D0A07697-7378-4BEB-9228-8828CC1E72B3}" type="presParOf" srcId="{F5D85D23-5D2E-4283-AD38-6E3CC794A7D5}" destId="{8B489EEC-00BA-457F-BC53-45C2AA76BD43}" srcOrd="9" destOrd="0" presId="urn:microsoft.com/office/officeart/2005/8/layout/vList2"/>
    <dgm:cxn modelId="{3B12A8C3-0BD3-4A6F-A34E-47F3CF978FFB}" type="presParOf" srcId="{F5D85D23-5D2E-4283-AD38-6E3CC794A7D5}" destId="{79C5B56F-C488-4F07-AFB2-D505BF5EB8D3}" srcOrd="10" destOrd="0" presId="urn:microsoft.com/office/officeart/2005/8/layout/vList2"/>
    <dgm:cxn modelId="{586A2BAE-C58A-43B9-BB58-3E8DC60D111D}" type="presParOf" srcId="{F5D85D23-5D2E-4283-AD38-6E3CC794A7D5}" destId="{67A95595-BDE5-4276-B182-3B7CC68C9A67}" srcOrd="11" destOrd="0" presId="urn:microsoft.com/office/officeart/2005/8/layout/vList2"/>
    <dgm:cxn modelId="{DF08EC20-1AD0-4059-960A-BC16395AD333}" type="presParOf" srcId="{F5D85D23-5D2E-4283-AD38-6E3CC794A7D5}" destId="{4F6C4B14-D967-401A-BD58-9D002FA64A7A}" srcOrd="12" destOrd="0" presId="urn:microsoft.com/office/officeart/2005/8/layout/vList2"/>
    <dgm:cxn modelId="{C4E2D34D-C67C-4B4A-A437-C327BFA19B88}" type="presParOf" srcId="{F5D85D23-5D2E-4283-AD38-6E3CC794A7D5}" destId="{A72AAD3B-7A41-485B-984D-5F5000990183}" srcOrd="13" destOrd="0" presId="urn:microsoft.com/office/officeart/2005/8/layout/vList2"/>
    <dgm:cxn modelId="{AE929B59-E83F-4BFB-959B-F3312787A672}" type="presParOf" srcId="{F5D85D23-5D2E-4283-AD38-6E3CC794A7D5}" destId="{03A124C1-77D5-4780-94B8-0F42F9EE8F83}" srcOrd="14" destOrd="0" presId="urn:microsoft.com/office/officeart/2005/8/layout/vList2"/>
    <dgm:cxn modelId="{46216493-BFF8-4EAF-B34B-1567B8F67D87}" type="presParOf" srcId="{F5D85D23-5D2E-4283-AD38-6E3CC794A7D5}" destId="{9864769E-9257-4ECB-8FCF-D258553ADCBF}" srcOrd="15" destOrd="0" presId="urn:microsoft.com/office/officeart/2005/8/layout/vList2"/>
    <dgm:cxn modelId="{E3195424-779F-4ED9-B54C-DEF1AF4750FA}" type="presParOf" srcId="{F5D85D23-5D2E-4283-AD38-6E3CC794A7D5}" destId="{F500A97C-A5E0-4476-AAF3-138505134A99}"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D774C1-48AB-41FA-88DE-4B1CDA1598A0}">
      <dsp:nvSpPr>
        <dsp:cNvPr id="0" name=""/>
        <dsp:cNvSpPr/>
      </dsp:nvSpPr>
      <dsp:spPr>
        <a:xfrm>
          <a:off x="-7747659" y="-1184976"/>
          <a:ext cx="9227956" cy="9227956"/>
        </a:xfrm>
        <a:prstGeom prst="blockArc">
          <a:avLst>
            <a:gd name="adj1" fmla="val 18900000"/>
            <a:gd name="adj2" fmla="val 2700000"/>
            <a:gd name="adj3" fmla="val 234"/>
          </a:avLst>
        </a:prstGeom>
        <a:noFill/>
        <a:ln w="9525" cap="rnd"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D7E8F2C-F4DC-4DA1-8B24-4B105D790A5D}">
      <dsp:nvSpPr>
        <dsp:cNvPr id="0" name=""/>
        <dsp:cNvSpPr/>
      </dsp:nvSpPr>
      <dsp:spPr>
        <a:xfrm>
          <a:off x="481088" y="311764"/>
          <a:ext cx="6790308" cy="623255"/>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4709" tIns="35560" rIns="35560" bIns="35560" numCol="1" spcCol="1270" anchor="ctr" anchorCtr="0">
          <a:noAutofit/>
        </a:bodyPr>
        <a:lstStyle/>
        <a:p>
          <a:pPr marL="0" lvl="0" indent="0" algn="l" defTabSz="622300">
            <a:lnSpc>
              <a:spcPct val="90000"/>
            </a:lnSpc>
            <a:spcBef>
              <a:spcPct val="0"/>
            </a:spcBef>
            <a:spcAft>
              <a:spcPct val="35000"/>
            </a:spcAft>
            <a:buNone/>
          </a:pPr>
          <a:r>
            <a:rPr lang="en-GB" sz="1400" kern="1200" dirty="0"/>
            <a:t>Heavy surge in Customers providing feedback on Hotels online in recent times. </a:t>
          </a:r>
        </a:p>
      </dsp:txBody>
      <dsp:txXfrm>
        <a:off x="481088" y="311764"/>
        <a:ext cx="6790308" cy="623255"/>
      </dsp:txXfrm>
    </dsp:sp>
    <dsp:sp modelId="{47A95D68-541D-400C-9DB8-223CDF19F89B}">
      <dsp:nvSpPr>
        <dsp:cNvPr id="0" name=""/>
        <dsp:cNvSpPr/>
      </dsp:nvSpPr>
      <dsp:spPr>
        <a:xfrm>
          <a:off x="66265" y="181964"/>
          <a:ext cx="779069" cy="779069"/>
        </a:xfrm>
        <a:prstGeom prst="ellipse">
          <a:avLst/>
        </a:prstGeom>
        <a:solidFill>
          <a:schemeClr val="lt1">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35E6DDB-27FA-4AC1-BFAC-8EDEA7CED238}">
      <dsp:nvSpPr>
        <dsp:cNvPr id="0" name=""/>
        <dsp:cNvSpPr/>
      </dsp:nvSpPr>
      <dsp:spPr>
        <a:xfrm>
          <a:off x="1045502" y="1247196"/>
          <a:ext cx="6225895" cy="623255"/>
        </a:xfrm>
        <a:prstGeom prst="rect">
          <a:avLst/>
        </a:prstGeom>
        <a:gradFill rotWithShape="0">
          <a:gsLst>
            <a:gs pos="0">
              <a:schemeClr val="accent4">
                <a:hueOff val="443127"/>
                <a:satOff val="160"/>
                <a:lumOff val="-1307"/>
                <a:alphaOff val="0"/>
                <a:tint val="98000"/>
                <a:lumMod val="114000"/>
              </a:schemeClr>
            </a:gs>
            <a:gs pos="100000">
              <a:schemeClr val="accent4">
                <a:hueOff val="443127"/>
                <a:satOff val="160"/>
                <a:lumOff val="-1307"/>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4709" tIns="35560" rIns="35560" bIns="35560" numCol="1" spcCol="1270" anchor="ctr" anchorCtr="0">
          <a:noAutofit/>
        </a:bodyPr>
        <a:lstStyle/>
        <a:p>
          <a:pPr marL="0" lvl="0" indent="0" algn="l" defTabSz="622300">
            <a:lnSpc>
              <a:spcPct val="90000"/>
            </a:lnSpc>
            <a:spcBef>
              <a:spcPct val="0"/>
            </a:spcBef>
            <a:spcAft>
              <a:spcPct val="35000"/>
            </a:spcAft>
            <a:buNone/>
          </a:pPr>
          <a:r>
            <a:rPr lang="en-GB" sz="1400" kern="1200"/>
            <a:t>Hotel industry is heavily influenced by ratings and feedbacks provided by Customers.</a:t>
          </a:r>
          <a:endParaRPr lang="en-GB" sz="1400" kern="1200" dirty="0"/>
        </a:p>
      </dsp:txBody>
      <dsp:txXfrm>
        <a:off x="1045502" y="1247196"/>
        <a:ext cx="6225895" cy="623255"/>
      </dsp:txXfrm>
    </dsp:sp>
    <dsp:sp modelId="{3E7ECC43-5DF6-459C-858E-8879AF6015FA}">
      <dsp:nvSpPr>
        <dsp:cNvPr id="0" name=""/>
        <dsp:cNvSpPr/>
      </dsp:nvSpPr>
      <dsp:spPr>
        <a:xfrm>
          <a:off x="655967" y="1169289"/>
          <a:ext cx="779069" cy="779069"/>
        </a:xfrm>
        <a:prstGeom prst="ellipse">
          <a:avLst/>
        </a:prstGeom>
        <a:solidFill>
          <a:schemeClr val="lt1">
            <a:hueOff val="0"/>
            <a:satOff val="0"/>
            <a:lumOff val="0"/>
            <a:alphaOff val="0"/>
          </a:schemeClr>
        </a:solidFill>
        <a:ln w="9525" cap="rnd" cmpd="sng" algn="ctr">
          <a:solidFill>
            <a:schemeClr val="accent4">
              <a:hueOff val="443127"/>
              <a:satOff val="160"/>
              <a:lumOff val="-1307"/>
              <a:alphaOff val="0"/>
            </a:schemeClr>
          </a:solidFill>
          <a:prstDash val="solid"/>
        </a:ln>
        <a:effectLst/>
      </dsp:spPr>
      <dsp:style>
        <a:lnRef idx="1">
          <a:scrgbClr r="0" g="0" b="0"/>
        </a:lnRef>
        <a:fillRef idx="1">
          <a:scrgbClr r="0" g="0" b="0"/>
        </a:fillRef>
        <a:effectRef idx="0">
          <a:scrgbClr r="0" g="0" b="0"/>
        </a:effectRef>
        <a:fontRef idx="minor"/>
      </dsp:style>
    </dsp:sp>
    <dsp:sp modelId="{1C877C4C-6591-4957-B00D-E3BA4BEFA449}">
      <dsp:nvSpPr>
        <dsp:cNvPr id="0" name=""/>
        <dsp:cNvSpPr/>
      </dsp:nvSpPr>
      <dsp:spPr>
        <a:xfrm>
          <a:off x="1354798" y="2181942"/>
          <a:ext cx="5916599" cy="623255"/>
        </a:xfrm>
        <a:prstGeom prst="rect">
          <a:avLst/>
        </a:prstGeom>
        <a:gradFill rotWithShape="0">
          <a:gsLst>
            <a:gs pos="0">
              <a:schemeClr val="accent4">
                <a:hueOff val="886254"/>
                <a:satOff val="321"/>
                <a:lumOff val="-2614"/>
                <a:alphaOff val="0"/>
                <a:tint val="98000"/>
                <a:lumMod val="114000"/>
              </a:schemeClr>
            </a:gs>
            <a:gs pos="100000">
              <a:schemeClr val="accent4">
                <a:hueOff val="886254"/>
                <a:satOff val="321"/>
                <a:lumOff val="-2614"/>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4709" tIns="35560" rIns="35560" bIns="35560" numCol="1" spcCol="1270" anchor="ctr" anchorCtr="0">
          <a:noAutofit/>
        </a:bodyPr>
        <a:lstStyle/>
        <a:p>
          <a:pPr marL="0" lvl="0" indent="0" algn="l" defTabSz="622300">
            <a:lnSpc>
              <a:spcPct val="90000"/>
            </a:lnSpc>
            <a:spcBef>
              <a:spcPct val="0"/>
            </a:spcBef>
            <a:spcAft>
              <a:spcPct val="35000"/>
            </a:spcAft>
            <a:buNone/>
          </a:pPr>
          <a:r>
            <a:rPr lang="en-GB" sz="1400" kern="1200"/>
            <a:t>Hotels are continuously looking for Customer feedback to improve features.</a:t>
          </a:r>
          <a:endParaRPr lang="en-GB" sz="1400" kern="1200" dirty="0"/>
        </a:p>
      </dsp:txBody>
      <dsp:txXfrm>
        <a:off x="1354798" y="2181942"/>
        <a:ext cx="5916599" cy="623255"/>
      </dsp:txXfrm>
    </dsp:sp>
    <dsp:sp modelId="{5209C5D4-1C2B-478C-916B-0786036EEFDE}">
      <dsp:nvSpPr>
        <dsp:cNvPr id="0" name=""/>
        <dsp:cNvSpPr/>
      </dsp:nvSpPr>
      <dsp:spPr>
        <a:xfrm>
          <a:off x="965263" y="2104035"/>
          <a:ext cx="779069" cy="779069"/>
        </a:xfrm>
        <a:prstGeom prst="ellipse">
          <a:avLst/>
        </a:prstGeom>
        <a:solidFill>
          <a:schemeClr val="lt1">
            <a:hueOff val="0"/>
            <a:satOff val="0"/>
            <a:lumOff val="0"/>
            <a:alphaOff val="0"/>
          </a:schemeClr>
        </a:solidFill>
        <a:ln w="9525" cap="rnd" cmpd="sng" algn="ctr">
          <a:solidFill>
            <a:schemeClr val="accent4">
              <a:hueOff val="886254"/>
              <a:satOff val="321"/>
              <a:lumOff val="-2614"/>
              <a:alphaOff val="0"/>
            </a:schemeClr>
          </a:solidFill>
          <a:prstDash val="solid"/>
        </a:ln>
        <a:effectLst/>
      </dsp:spPr>
      <dsp:style>
        <a:lnRef idx="1">
          <a:scrgbClr r="0" g="0" b="0"/>
        </a:lnRef>
        <a:fillRef idx="1">
          <a:scrgbClr r="0" g="0" b="0"/>
        </a:fillRef>
        <a:effectRef idx="0">
          <a:scrgbClr r="0" g="0" b="0"/>
        </a:effectRef>
        <a:fontRef idx="minor"/>
      </dsp:style>
    </dsp:sp>
    <dsp:sp modelId="{E576DE58-55C2-459B-860C-4B0F0C8B7146}">
      <dsp:nvSpPr>
        <dsp:cNvPr id="0" name=""/>
        <dsp:cNvSpPr/>
      </dsp:nvSpPr>
      <dsp:spPr>
        <a:xfrm>
          <a:off x="1453553" y="3117373"/>
          <a:ext cx="5817843" cy="623255"/>
        </a:xfrm>
        <a:prstGeom prst="rect">
          <a:avLst/>
        </a:prstGeom>
        <a:gradFill rotWithShape="0">
          <a:gsLst>
            <a:gs pos="0">
              <a:schemeClr val="accent4">
                <a:hueOff val="1329380"/>
                <a:satOff val="481"/>
                <a:lumOff val="-3921"/>
                <a:alphaOff val="0"/>
                <a:tint val="98000"/>
                <a:lumMod val="114000"/>
              </a:schemeClr>
            </a:gs>
            <a:gs pos="100000">
              <a:schemeClr val="accent4">
                <a:hueOff val="1329380"/>
                <a:satOff val="481"/>
                <a:lumOff val="-3921"/>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4709" tIns="35560" rIns="35560" bIns="35560" numCol="1" spcCol="1270" anchor="ctr" anchorCtr="0">
          <a:noAutofit/>
        </a:bodyPr>
        <a:lstStyle/>
        <a:p>
          <a:pPr marL="0" lvl="0" indent="0" algn="l" defTabSz="622300">
            <a:lnSpc>
              <a:spcPct val="90000"/>
            </a:lnSpc>
            <a:spcBef>
              <a:spcPct val="0"/>
            </a:spcBef>
            <a:spcAft>
              <a:spcPct val="35000"/>
            </a:spcAft>
            <a:buNone/>
          </a:pPr>
          <a:r>
            <a:rPr lang="en-GB" sz="1400" kern="1200"/>
            <a:t>Tourists/Travellers count on reviews of the Hotel to judge the services.</a:t>
          </a:r>
          <a:endParaRPr lang="en-GB" sz="1400" kern="1200" dirty="0"/>
        </a:p>
      </dsp:txBody>
      <dsp:txXfrm>
        <a:off x="1453553" y="3117373"/>
        <a:ext cx="5817843" cy="623255"/>
      </dsp:txXfrm>
    </dsp:sp>
    <dsp:sp modelId="{6FD3D0BB-8731-4D7E-8879-F4BC19150E1F}">
      <dsp:nvSpPr>
        <dsp:cNvPr id="0" name=""/>
        <dsp:cNvSpPr/>
      </dsp:nvSpPr>
      <dsp:spPr>
        <a:xfrm>
          <a:off x="1064019" y="3039466"/>
          <a:ext cx="779069" cy="779069"/>
        </a:xfrm>
        <a:prstGeom prst="ellipse">
          <a:avLst/>
        </a:prstGeom>
        <a:solidFill>
          <a:schemeClr val="lt1">
            <a:hueOff val="0"/>
            <a:satOff val="0"/>
            <a:lumOff val="0"/>
            <a:alphaOff val="0"/>
          </a:schemeClr>
        </a:solidFill>
        <a:ln w="9525" cap="rnd" cmpd="sng" algn="ctr">
          <a:solidFill>
            <a:schemeClr val="accent4">
              <a:hueOff val="1329380"/>
              <a:satOff val="481"/>
              <a:lumOff val="-3921"/>
              <a:alphaOff val="0"/>
            </a:schemeClr>
          </a:solidFill>
          <a:prstDash val="solid"/>
        </a:ln>
        <a:effectLst/>
      </dsp:spPr>
      <dsp:style>
        <a:lnRef idx="1">
          <a:scrgbClr r="0" g="0" b="0"/>
        </a:lnRef>
        <a:fillRef idx="1">
          <a:scrgbClr r="0" g="0" b="0"/>
        </a:fillRef>
        <a:effectRef idx="0">
          <a:scrgbClr r="0" g="0" b="0"/>
        </a:effectRef>
        <a:fontRef idx="minor"/>
      </dsp:style>
    </dsp:sp>
    <dsp:sp modelId="{4D199F66-844F-4AED-92EB-60A2AE57E4A9}">
      <dsp:nvSpPr>
        <dsp:cNvPr id="0" name=""/>
        <dsp:cNvSpPr/>
      </dsp:nvSpPr>
      <dsp:spPr>
        <a:xfrm>
          <a:off x="1354798" y="4052805"/>
          <a:ext cx="5916599" cy="623255"/>
        </a:xfrm>
        <a:prstGeom prst="rect">
          <a:avLst/>
        </a:prstGeom>
        <a:gradFill rotWithShape="0">
          <a:gsLst>
            <a:gs pos="0">
              <a:schemeClr val="accent4">
                <a:hueOff val="1772507"/>
                <a:satOff val="641"/>
                <a:lumOff val="-5229"/>
                <a:alphaOff val="0"/>
                <a:tint val="98000"/>
                <a:lumMod val="114000"/>
              </a:schemeClr>
            </a:gs>
            <a:gs pos="100000">
              <a:schemeClr val="accent4">
                <a:hueOff val="1772507"/>
                <a:satOff val="641"/>
                <a:lumOff val="-5229"/>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4709" tIns="35560" rIns="35560" bIns="35560" numCol="1" spcCol="1270" anchor="ctr" anchorCtr="0">
          <a:noAutofit/>
        </a:bodyPr>
        <a:lstStyle/>
        <a:p>
          <a:pPr marL="0" lvl="0" indent="0" algn="l" defTabSz="622300">
            <a:lnSpc>
              <a:spcPct val="90000"/>
            </a:lnSpc>
            <a:spcBef>
              <a:spcPct val="0"/>
            </a:spcBef>
            <a:spcAft>
              <a:spcPct val="35000"/>
            </a:spcAft>
            <a:buNone/>
          </a:pPr>
          <a:r>
            <a:rPr lang="en-GB" sz="1400" kern="1200"/>
            <a:t>Challenge is to map the keyword of the reviewer to the aspects of the hotel.</a:t>
          </a:r>
          <a:endParaRPr lang="en-GB" sz="1400" kern="1200" dirty="0"/>
        </a:p>
      </dsp:txBody>
      <dsp:txXfrm>
        <a:off x="1354798" y="4052805"/>
        <a:ext cx="5916599" cy="623255"/>
      </dsp:txXfrm>
    </dsp:sp>
    <dsp:sp modelId="{1655444A-F9ED-46FA-9F4F-4E10058B03FF}">
      <dsp:nvSpPr>
        <dsp:cNvPr id="0" name=""/>
        <dsp:cNvSpPr/>
      </dsp:nvSpPr>
      <dsp:spPr>
        <a:xfrm>
          <a:off x="965263" y="3974898"/>
          <a:ext cx="779069" cy="779069"/>
        </a:xfrm>
        <a:prstGeom prst="ellipse">
          <a:avLst/>
        </a:prstGeom>
        <a:solidFill>
          <a:schemeClr val="lt1">
            <a:hueOff val="0"/>
            <a:satOff val="0"/>
            <a:lumOff val="0"/>
            <a:alphaOff val="0"/>
          </a:schemeClr>
        </a:solidFill>
        <a:ln w="9525" cap="rnd" cmpd="sng" algn="ctr">
          <a:solidFill>
            <a:schemeClr val="accent4">
              <a:hueOff val="1772507"/>
              <a:satOff val="641"/>
              <a:lumOff val="-5229"/>
              <a:alphaOff val="0"/>
            </a:schemeClr>
          </a:solidFill>
          <a:prstDash val="solid"/>
        </a:ln>
        <a:effectLst/>
      </dsp:spPr>
      <dsp:style>
        <a:lnRef idx="1">
          <a:scrgbClr r="0" g="0" b="0"/>
        </a:lnRef>
        <a:fillRef idx="1">
          <a:scrgbClr r="0" g="0" b="0"/>
        </a:fillRef>
        <a:effectRef idx="0">
          <a:scrgbClr r="0" g="0" b="0"/>
        </a:effectRef>
        <a:fontRef idx="minor"/>
      </dsp:style>
    </dsp:sp>
    <dsp:sp modelId="{23CCC310-474E-40EE-8571-2B3FF1D9D505}">
      <dsp:nvSpPr>
        <dsp:cNvPr id="0" name=""/>
        <dsp:cNvSpPr/>
      </dsp:nvSpPr>
      <dsp:spPr>
        <a:xfrm>
          <a:off x="1045502" y="4987551"/>
          <a:ext cx="6225895" cy="623255"/>
        </a:xfrm>
        <a:prstGeom prst="rect">
          <a:avLst/>
        </a:prstGeom>
        <a:gradFill rotWithShape="0">
          <a:gsLst>
            <a:gs pos="0">
              <a:schemeClr val="accent4">
                <a:hueOff val="2215634"/>
                <a:satOff val="802"/>
                <a:lumOff val="-6536"/>
                <a:alphaOff val="0"/>
                <a:tint val="98000"/>
                <a:lumMod val="114000"/>
              </a:schemeClr>
            </a:gs>
            <a:gs pos="100000">
              <a:schemeClr val="accent4">
                <a:hueOff val="2215634"/>
                <a:satOff val="802"/>
                <a:lumOff val="-6536"/>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4709" tIns="35560" rIns="35560" bIns="35560" numCol="1" spcCol="1270" anchor="ctr" anchorCtr="0">
          <a:noAutofit/>
        </a:bodyPr>
        <a:lstStyle/>
        <a:p>
          <a:pPr marL="0" lvl="0" indent="0" algn="l" defTabSz="622300">
            <a:lnSpc>
              <a:spcPct val="90000"/>
            </a:lnSpc>
            <a:spcBef>
              <a:spcPct val="0"/>
            </a:spcBef>
            <a:spcAft>
              <a:spcPct val="35000"/>
            </a:spcAft>
            <a:buNone/>
          </a:pPr>
          <a:r>
            <a:rPr lang="en-GB" sz="1400" kern="1200"/>
            <a:t>E.g. if review says “Easy access to nearest points” its pointing to location of the hotel.</a:t>
          </a:r>
          <a:endParaRPr lang="en-GB" sz="1400" kern="1200" dirty="0"/>
        </a:p>
      </dsp:txBody>
      <dsp:txXfrm>
        <a:off x="1045502" y="4987551"/>
        <a:ext cx="6225895" cy="623255"/>
      </dsp:txXfrm>
    </dsp:sp>
    <dsp:sp modelId="{A2057463-2E55-4C61-9621-741BD1C2DBCA}">
      <dsp:nvSpPr>
        <dsp:cNvPr id="0" name=""/>
        <dsp:cNvSpPr/>
      </dsp:nvSpPr>
      <dsp:spPr>
        <a:xfrm>
          <a:off x="655967" y="4909644"/>
          <a:ext cx="779069" cy="779069"/>
        </a:xfrm>
        <a:prstGeom prst="ellipse">
          <a:avLst/>
        </a:prstGeom>
        <a:solidFill>
          <a:schemeClr val="lt1">
            <a:hueOff val="0"/>
            <a:satOff val="0"/>
            <a:lumOff val="0"/>
            <a:alphaOff val="0"/>
          </a:schemeClr>
        </a:solidFill>
        <a:ln w="9525" cap="rnd" cmpd="sng" algn="ctr">
          <a:solidFill>
            <a:schemeClr val="accent4">
              <a:hueOff val="2215634"/>
              <a:satOff val="802"/>
              <a:lumOff val="-6536"/>
              <a:alphaOff val="0"/>
            </a:schemeClr>
          </a:solidFill>
          <a:prstDash val="solid"/>
        </a:ln>
        <a:effectLst/>
      </dsp:spPr>
      <dsp:style>
        <a:lnRef idx="1">
          <a:scrgbClr r="0" g="0" b="0"/>
        </a:lnRef>
        <a:fillRef idx="1">
          <a:scrgbClr r="0" g="0" b="0"/>
        </a:fillRef>
        <a:effectRef idx="0">
          <a:scrgbClr r="0" g="0" b="0"/>
        </a:effectRef>
        <a:fontRef idx="minor"/>
      </dsp:style>
    </dsp:sp>
    <dsp:sp modelId="{BFAFF494-14CD-4FF1-914C-55D0383F648E}">
      <dsp:nvSpPr>
        <dsp:cNvPr id="0" name=""/>
        <dsp:cNvSpPr/>
      </dsp:nvSpPr>
      <dsp:spPr>
        <a:xfrm>
          <a:off x="481088" y="5922982"/>
          <a:ext cx="6790308" cy="623255"/>
        </a:xfrm>
        <a:prstGeom prst="rect">
          <a:avLst/>
        </a:prstGeom>
        <a:gradFill rotWithShape="0">
          <a:gsLst>
            <a:gs pos="0">
              <a:schemeClr val="accent4">
                <a:hueOff val="2658761"/>
                <a:satOff val="962"/>
                <a:lumOff val="-7843"/>
                <a:alphaOff val="0"/>
                <a:tint val="98000"/>
                <a:lumMod val="114000"/>
              </a:schemeClr>
            </a:gs>
            <a:gs pos="100000">
              <a:schemeClr val="accent4">
                <a:hueOff val="2658761"/>
                <a:satOff val="962"/>
                <a:lumOff val="-7843"/>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4709" tIns="35560" rIns="35560" bIns="35560" numCol="1" spcCol="1270" anchor="ctr" anchorCtr="0">
          <a:noAutofit/>
        </a:bodyPr>
        <a:lstStyle/>
        <a:p>
          <a:pPr marL="0" lvl="0" indent="0" algn="l" defTabSz="622300">
            <a:lnSpc>
              <a:spcPct val="90000"/>
            </a:lnSpc>
            <a:spcBef>
              <a:spcPct val="0"/>
            </a:spcBef>
            <a:spcAft>
              <a:spcPct val="35000"/>
            </a:spcAft>
            <a:buNone/>
          </a:pPr>
          <a:r>
            <a:rPr lang="en-GB" sz="1400" kern="1200"/>
            <a:t>Ratings are easier to handle, but they don’t help identify aspects, features and latent sentiments (positive, negative or neutral).</a:t>
          </a:r>
          <a:endParaRPr lang="en-GB" sz="1400" kern="1200" dirty="0"/>
        </a:p>
      </dsp:txBody>
      <dsp:txXfrm>
        <a:off x="481088" y="5922982"/>
        <a:ext cx="6790308" cy="623255"/>
      </dsp:txXfrm>
    </dsp:sp>
    <dsp:sp modelId="{9AB33C28-8665-4039-848A-ED738BB7F47B}">
      <dsp:nvSpPr>
        <dsp:cNvPr id="0" name=""/>
        <dsp:cNvSpPr/>
      </dsp:nvSpPr>
      <dsp:spPr>
        <a:xfrm>
          <a:off x="91554" y="5845075"/>
          <a:ext cx="779069" cy="779069"/>
        </a:xfrm>
        <a:prstGeom prst="ellipse">
          <a:avLst/>
        </a:prstGeom>
        <a:solidFill>
          <a:schemeClr val="lt1">
            <a:hueOff val="0"/>
            <a:satOff val="0"/>
            <a:lumOff val="0"/>
            <a:alphaOff val="0"/>
          </a:schemeClr>
        </a:solidFill>
        <a:ln w="9525" cap="rnd" cmpd="sng" algn="ctr">
          <a:solidFill>
            <a:schemeClr val="accent4">
              <a:hueOff val="2658761"/>
              <a:satOff val="962"/>
              <a:lumOff val="-7843"/>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5D7046-278A-4BC8-8B45-5F8FB0FC19A7}">
      <dsp:nvSpPr>
        <dsp:cNvPr id="0" name=""/>
        <dsp:cNvSpPr/>
      </dsp:nvSpPr>
      <dsp:spPr>
        <a:xfrm>
          <a:off x="-6323140" y="-937410"/>
          <a:ext cx="7293488" cy="7293488"/>
        </a:xfrm>
        <a:prstGeom prst="blockArc">
          <a:avLst>
            <a:gd name="adj1" fmla="val 18900000"/>
            <a:gd name="adj2" fmla="val 2700000"/>
            <a:gd name="adj3" fmla="val 296"/>
          </a:avLst>
        </a:prstGeom>
        <a:noFill/>
        <a:ln w="19050" cap="rnd" cmpd="sng" algn="ctr">
          <a:solidFill>
            <a:schemeClr val="accent5">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9B71C9B-4F6C-46FF-91D4-C9536962733D}">
      <dsp:nvSpPr>
        <dsp:cNvPr id="0" name=""/>
        <dsp:cNvSpPr/>
      </dsp:nvSpPr>
      <dsp:spPr>
        <a:xfrm>
          <a:off x="119548" y="1696956"/>
          <a:ext cx="8128027" cy="2024753"/>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0533" tIns="55880" rIns="55880" bIns="55880" numCol="1" spcCol="1270" anchor="ctr" anchorCtr="0">
          <a:noAutofit/>
        </a:bodyPr>
        <a:lstStyle/>
        <a:p>
          <a:pPr marL="0" lvl="0" indent="0" algn="l" defTabSz="977900">
            <a:lnSpc>
              <a:spcPct val="90000"/>
            </a:lnSpc>
            <a:spcBef>
              <a:spcPct val="0"/>
            </a:spcBef>
            <a:spcAft>
              <a:spcPct val="35000"/>
            </a:spcAft>
            <a:buNone/>
          </a:pPr>
          <a:r>
            <a:rPr lang="en-GB" sz="2200" kern="1200"/>
            <a:t>This experiment uses LDA Topic modelling algorithm to categorise feedback data into different subgroups, which is subjected to Sentiment analysis with Machine learning  Classifiers to find the emotions.</a:t>
          </a:r>
          <a:endParaRPr lang="en-GB" sz="2200" kern="1200" dirty="0"/>
        </a:p>
      </dsp:txBody>
      <dsp:txXfrm>
        <a:off x="119548" y="1696956"/>
        <a:ext cx="8128027" cy="2024753"/>
      </dsp:txXfrm>
    </dsp:sp>
    <dsp:sp modelId="{C87C1D6D-199B-46E1-B00F-31CFF263FEE9}">
      <dsp:nvSpPr>
        <dsp:cNvPr id="0" name=""/>
        <dsp:cNvSpPr/>
      </dsp:nvSpPr>
      <dsp:spPr>
        <a:xfrm flipH="1" flipV="1">
          <a:off x="864215" y="2686481"/>
          <a:ext cx="45704" cy="45704"/>
        </a:xfrm>
        <a:prstGeom prst="ellipse">
          <a:avLst/>
        </a:prstGeom>
        <a:solidFill>
          <a:schemeClr val="lt1">
            <a:hueOff val="0"/>
            <a:satOff val="0"/>
            <a:lumOff val="0"/>
            <a:alphaOff val="0"/>
          </a:schemeClr>
        </a:soli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EE3CAF-96AD-4DC5-ABE2-A3698E75EE7B}">
      <dsp:nvSpPr>
        <dsp:cNvPr id="0" name=""/>
        <dsp:cNvSpPr/>
      </dsp:nvSpPr>
      <dsp:spPr>
        <a:xfrm>
          <a:off x="435017" y="344917"/>
          <a:ext cx="637558" cy="637558"/>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3632E0F-EFF1-496C-846C-9A85B6C3FCE1}">
      <dsp:nvSpPr>
        <dsp:cNvPr id="0" name=""/>
        <dsp:cNvSpPr/>
      </dsp:nvSpPr>
      <dsp:spPr>
        <a:xfrm>
          <a:off x="1406" y="1418928"/>
          <a:ext cx="1416796" cy="1598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GB" sz="1800" kern="1200"/>
            <a:t>Ability to classify the topic level sentiments of the reviewer</a:t>
          </a:r>
          <a:endParaRPr lang="en-US" sz="1800" kern="1200" dirty="0"/>
        </a:p>
      </dsp:txBody>
      <dsp:txXfrm>
        <a:off x="1406" y="1418928"/>
        <a:ext cx="1416796" cy="1598912"/>
      </dsp:txXfrm>
    </dsp:sp>
    <dsp:sp modelId="{6CAF4CF0-5870-4C64-A57D-EDF8E135C50D}">
      <dsp:nvSpPr>
        <dsp:cNvPr id="0" name=""/>
        <dsp:cNvSpPr/>
      </dsp:nvSpPr>
      <dsp:spPr>
        <a:xfrm>
          <a:off x="2113633" y="344917"/>
          <a:ext cx="637558" cy="6375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2746FD3-0C5E-4DB4-9066-E043BA0B9193}">
      <dsp:nvSpPr>
        <dsp:cNvPr id="0" name=""/>
        <dsp:cNvSpPr/>
      </dsp:nvSpPr>
      <dsp:spPr>
        <a:xfrm>
          <a:off x="1666142" y="1418928"/>
          <a:ext cx="1416796" cy="1598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GB" sz="1600" kern="1200"/>
            <a:t>Ability for Companies to relate review comments to features of the hotel</a:t>
          </a:r>
          <a:endParaRPr lang="en-US" sz="1600" kern="1200" dirty="0"/>
        </a:p>
      </dsp:txBody>
      <dsp:txXfrm>
        <a:off x="1666142" y="1418928"/>
        <a:ext cx="1416796" cy="1598912"/>
      </dsp:txXfrm>
    </dsp:sp>
    <dsp:sp modelId="{80D3C79B-B769-4292-A18C-3FC07E669E9B}">
      <dsp:nvSpPr>
        <dsp:cNvPr id="0" name=""/>
        <dsp:cNvSpPr/>
      </dsp:nvSpPr>
      <dsp:spPr>
        <a:xfrm flipH="1" flipV="1">
          <a:off x="4092829" y="492026"/>
          <a:ext cx="54938" cy="49123"/>
        </a:xfrm>
        <a:prstGeom prst="rect">
          <a:avLst/>
        </a:prstGeom>
        <a:solidFill>
          <a:schemeClr val="accent4">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BF22CB8-E1C0-4CD7-B2B0-0451BC39A0C3}">
      <dsp:nvSpPr>
        <dsp:cNvPr id="0" name=""/>
        <dsp:cNvSpPr/>
      </dsp:nvSpPr>
      <dsp:spPr>
        <a:xfrm>
          <a:off x="3330879" y="1271820"/>
          <a:ext cx="1416796" cy="1598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GB" sz="1600" kern="1200"/>
            <a:t>Understand emotions for the features (Happy or not happy about the Hotel Facility, Service, Staff ,Location etc)</a:t>
          </a:r>
          <a:endParaRPr lang="en-US" sz="1600" kern="1200" dirty="0"/>
        </a:p>
      </dsp:txBody>
      <dsp:txXfrm>
        <a:off x="3330879" y="1271820"/>
        <a:ext cx="1416796" cy="1598912"/>
      </dsp:txXfrm>
    </dsp:sp>
    <dsp:sp modelId="{D0A1E66B-9100-4400-9423-944B7AD27B45}">
      <dsp:nvSpPr>
        <dsp:cNvPr id="0" name=""/>
        <dsp:cNvSpPr/>
      </dsp:nvSpPr>
      <dsp:spPr>
        <a:xfrm>
          <a:off x="5385234" y="386601"/>
          <a:ext cx="637558" cy="6375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9A5FAFB-00D1-470E-944A-9EE33B46EBB0}">
      <dsp:nvSpPr>
        <dsp:cNvPr id="0" name=""/>
        <dsp:cNvSpPr/>
      </dsp:nvSpPr>
      <dsp:spPr>
        <a:xfrm>
          <a:off x="4995615" y="1418928"/>
          <a:ext cx="1416796" cy="1598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GB" sz="1600" kern="1200"/>
            <a:t>Consolidated view of the Customers experience, and preferences related to  Hotel services</a:t>
          </a:r>
          <a:endParaRPr lang="en-US" sz="1600" kern="1200" dirty="0"/>
        </a:p>
      </dsp:txBody>
      <dsp:txXfrm>
        <a:off x="4995615" y="1418928"/>
        <a:ext cx="1416796" cy="1598912"/>
      </dsp:txXfrm>
    </dsp:sp>
    <dsp:sp modelId="{D360DB6B-DB6A-4C78-A262-3045ADA1614A}">
      <dsp:nvSpPr>
        <dsp:cNvPr id="0" name=""/>
        <dsp:cNvSpPr/>
      </dsp:nvSpPr>
      <dsp:spPr>
        <a:xfrm>
          <a:off x="7049971" y="386601"/>
          <a:ext cx="637558" cy="6375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F8923E5-990A-4C72-B7F5-2776AE09ABC1}">
      <dsp:nvSpPr>
        <dsp:cNvPr id="0" name=""/>
        <dsp:cNvSpPr/>
      </dsp:nvSpPr>
      <dsp:spPr>
        <a:xfrm>
          <a:off x="6660351" y="1418928"/>
          <a:ext cx="1416796" cy="1598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GB" sz="1600" kern="1200"/>
            <a:t>Opportunity for Hotels to improve their services to improve the ratings and hence the sale</a:t>
          </a:r>
          <a:endParaRPr lang="en-US" sz="1600" kern="1200" dirty="0"/>
        </a:p>
      </dsp:txBody>
      <dsp:txXfrm>
        <a:off x="6660351" y="1418928"/>
        <a:ext cx="1416796" cy="1598912"/>
      </dsp:txXfrm>
    </dsp:sp>
    <dsp:sp modelId="{89B98C6A-0859-41AA-A534-6783B9642914}">
      <dsp:nvSpPr>
        <dsp:cNvPr id="0" name=""/>
        <dsp:cNvSpPr/>
      </dsp:nvSpPr>
      <dsp:spPr>
        <a:xfrm>
          <a:off x="8714707" y="386601"/>
          <a:ext cx="637558" cy="63755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6B59462-44DE-4342-B98D-DC09F0B88AC6}">
      <dsp:nvSpPr>
        <dsp:cNvPr id="0" name=""/>
        <dsp:cNvSpPr/>
      </dsp:nvSpPr>
      <dsp:spPr>
        <a:xfrm>
          <a:off x="8325088" y="1418928"/>
          <a:ext cx="1416796" cy="1598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GB" sz="1600" kern="1200"/>
            <a:t>Tool for travellers to assess the Hotels based on parameters of their choice and able select the Hotels suitable to their needs</a:t>
          </a:r>
          <a:endParaRPr lang="en-US" sz="1600" kern="1200" dirty="0"/>
        </a:p>
      </dsp:txBody>
      <dsp:txXfrm>
        <a:off x="8325088" y="1418928"/>
        <a:ext cx="1416796" cy="1598912"/>
      </dsp:txXfrm>
    </dsp:sp>
    <dsp:sp modelId="{65674BFE-D3CC-453A-9EC0-C55F772BDF2C}">
      <dsp:nvSpPr>
        <dsp:cNvPr id="0" name=""/>
        <dsp:cNvSpPr/>
      </dsp:nvSpPr>
      <dsp:spPr>
        <a:xfrm>
          <a:off x="10377180" y="337694"/>
          <a:ext cx="637558" cy="63755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3BFC96D-DBC3-4C12-B7C4-A3A9F47ADE33}">
      <dsp:nvSpPr>
        <dsp:cNvPr id="0" name=""/>
        <dsp:cNvSpPr/>
      </dsp:nvSpPr>
      <dsp:spPr>
        <a:xfrm>
          <a:off x="9989824" y="1418928"/>
          <a:ext cx="1416796" cy="1598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GB" sz="1600" kern="1200"/>
            <a:t>Ability to handle large data set</a:t>
          </a:r>
          <a:endParaRPr lang="en-US" sz="1600" kern="1200" dirty="0"/>
        </a:p>
      </dsp:txBody>
      <dsp:txXfrm>
        <a:off x="9989824" y="1418928"/>
        <a:ext cx="1416796" cy="15989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1BC24E-DCB4-4814-9AFC-9CBBA4050C1D}">
      <dsp:nvSpPr>
        <dsp:cNvPr id="0" name=""/>
        <dsp:cNvSpPr/>
      </dsp:nvSpPr>
      <dsp:spPr>
        <a:xfrm>
          <a:off x="0" y="5372411"/>
          <a:ext cx="9137378" cy="503730"/>
        </a:xfrm>
        <a:prstGeom prst="rect">
          <a:avLst/>
        </a:prstGeom>
        <a:gradFill rotWithShape="0">
          <a:gsLst>
            <a:gs pos="0">
              <a:schemeClr val="accent5">
                <a:hueOff val="0"/>
                <a:satOff val="0"/>
                <a:lumOff val="0"/>
                <a:alphaOff val="0"/>
                <a:tint val="64000"/>
                <a:lumMod val="118000"/>
              </a:schemeClr>
            </a:gs>
            <a:gs pos="100000">
              <a:schemeClr val="accent5">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914400">
            <a:lnSpc>
              <a:spcPct val="100000"/>
            </a:lnSpc>
            <a:spcBef>
              <a:spcPct val="0"/>
            </a:spcBef>
            <a:spcAft>
              <a:spcPts val="0"/>
            </a:spcAft>
            <a:buNone/>
          </a:pPr>
          <a:r>
            <a:rPr lang="en-GB" sz="1400" b="1" kern="1200" dirty="0"/>
            <a:t>ML-Sentiment Classification ( </a:t>
          </a:r>
          <a:r>
            <a:rPr lang="en-GB" sz="1400" b="1" kern="1200" dirty="0" err="1"/>
            <a:t>pos</a:t>
          </a:r>
          <a:r>
            <a:rPr lang="en-GB" sz="1400" b="1" kern="1200" dirty="0"/>
            <a:t> , neg, neu)</a:t>
          </a:r>
        </a:p>
      </dsp:txBody>
      <dsp:txXfrm>
        <a:off x="0" y="5372411"/>
        <a:ext cx="9137378" cy="503730"/>
      </dsp:txXfrm>
    </dsp:sp>
    <dsp:sp modelId="{802C0C02-5338-46AC-A00A-0D67CFA71A65}">
      <dsp:nvSpPr>
        <dsp:cNvPr id="0" name=""/>
        <dsp:cNvSpPr/>
      </dsp:nvSpPr>
      <dsp:spPr>
        <a:xfrm rot="10800000">
          <a:off x="0" y="4605230"/>
          <a:ext cx="9137378" cy="774736"/>
        </a:xfrm>
        <a:prstGeom prst="upArrowCallout">
          <a:avLst/>
        </a:prstGeom>
        <a:gradFill rotWithShape="0">
          <a:gsLst>
            <a:gs pos="0">
              <a:schemeClr val="accent5">
                <a:hueOff val="891034"/>
                <a:satOff val="-573"/>
                <a:lumOff val="392"/>
                <a:alphaOff val="0"/>
                <a:tint val="64000"/>
                <a:lumMod val="118000"/>
              </a:schemeClr>
            </a:gs>
            <a:gs pos="100000">
              <a:schemeClr val="accent5">
                <a:hueOff val="891034"/>
                <a:satOff val="-573"/>
                <a:lumOff val="392"/>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914400">
            <a:lnSpc>
              <a:spcPct val="100000"/>
            </a:lnSpc>
            <a:spcBef>
              <a:spcPct val="0"/>
            </a:spcBef>
            <a:spcAft>
              <a:spcPts val="0"/>
            </a:spcAft>
            <a:buNone/>
          </a:pPr>
          <a:r>
            <a:rPr lang="en-GB" sz="1400" b="1" kern="1200" dirty="0"/>
            <a:t>Sentiment Analysis classification on Topic</a:t>
          </a:r>
        </a:p>
      </dsp:txBody>
      <dsp:txXfrm rot="10800000">
        <a:off x="0" y="4605230"/>
        <a:ext cx="9137378" cy="503400"/>
      </dsp:txXfrm>
    </dsp:sp>
    <dsp:sp modelId="{E9B4FCA7-8EF7-433A-ABE8-05FF7F0054E8}">
      <dsp:nvSpPr>
        <dsp:cNvPr id="0" name=""/>
        <dsp:cNvSpPr/>
      </dsp:nvSpPr>
      <dsp:spPr>
        <a:xfrm rot="10800000">
          <a:off x="0" y="3838049"/>
          <a:ext cx="9137378" cy="774736"/>
        </a:xfrm>
        <a:prstGeom prst="upArrowCallout">
          <a:avLst/>
        </a:prstGeom>
        <a:gradFill rotWithShape="0">
          <a:gsLst>
            <a:gs pos="0">
              <a:schemeClr val="accent5">
                <a:hueOff val="1782068"/>
                <a:satOff val="-1147"/>
                <a:lumOff val="784"/>
                <a:alphaOff val="0"/>
                <a:tint val="64000"/>
                <a:lumMod val="118000"/>
              </a:schemeClr>
            </a:gs>
            <a:gs pos="100000">
              <a:schemeClr val="accent5">
                <a:hueOff val="1782068"/>
                <a:satOff val="-1147"/>
                <a:lumOff val="784"/>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914400">
            <a:lnSpc>
              <a:spcPct val="100000"/>
            </a:lnSpc>
            <a:spcBef>
              <a:spcPct val="0"/>
            </a:spcBef>
            <a:spcAft>
              <a:spcPts val="0"/>
            </a:spcAft>
            <a:buNone/>
          </a:pPr>
          <a:r>
            <a:rPr lang="en-GB" sz="1400" b="1" kern="1200" dirty="0"/>
            <a:t>LDA Mallet to find Dominant topic </a:t>
          </a:r>
        </a:p>
      </dsp:txBody>
      <dsp:txXfrm rot="10800000">
        <a:off x="0" y="3838049"/>
        <a:ext cx="9137378" cy="503400"/>
      </dsp:txXfrm>
    </dsp:sp>
    <dsp:sp modelId="{2A142ADA-78FA-4ADD-BEBD-6672F449A3CE}">
      <dsp:nvSpPr>
        <dsp:cNvPr id="0" name=""/>
        <dsp:cNvSpPr/>
      </dsp:nvSpPr>
      <dsp:spPr>
        <a:xfrm rot="10800000">
          <a:off x="0" y="3070868"/>
          <a:ext cx="9137378" cy="774736"/>
        </a:xfrm>
        <a:prstGeom prst="upArrowCallout">
          <a:avLst/>
        </a:prstGeom>
        <a:gradFill rotWithShape="0">
          <a:gsLst>
            <a:gs pos="0">
              <a:schemeClr val="accent5">
                <a:hueOff val="2673102"/>
                <a:satOff val="-1720"/>
                <a:lumOff val="1176"/>
                <a:alphaOff val="0"/>
                <a:tint val="64000"/>
                <a:lumMod val="118000"/>
              </a:schemeClr>
            </a:gs>
            <a:gs pos="100000">
              <a:schemeClr val="accent5">
                <a:hueOff val="2673102"/>
                <a:satOff val="-1720"/>
                <a:lumOff val="1176"/>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914400">
            <a:lnSpc>
              <a:spcPct val="100000"/>
            </a:lnSpc>
            <a:spcBef>
              <a:spcPct val="0"/>
            </a:spcBef>
            <a:spcAft>
              <a:spcPts val="0"/>
            </a:spcAft>
            <a:buNone/>
          </a:pPr>
          <a:r>
            <a:rPr lang="en-GB" sz="1400" b="1" kern="1200" dirty="0"/>
            <a:t>Topics of sentences</a:t>
          </a:r>
        </a:p>
      </dsp:txBody>
      <dsp:txXfrm rot="10800000">
        <a:off x="0" y="3070868"/>
        <a:ext cx="9137378" cy="503400"/>
      </dsp:txXfrm>
    </dsp:sp>
    <dsp:sp modelId="{66683CF3-8619-4702-B39E-6F94A0A9E967}">
      <dsp:nvSpPr>
        <dsp:cNvPr id="0" name=""/>
        <dsp:cNvSpPr/>
      </dsp:nvSpPr>
      <dsp:spPr>
        <a:xfrm rot="10800000">
          <a:off x="0" y="2303687"/>
          <a:ext cx="9137378" cy="774736"/>
        </a:xfrm>
        <a:prstGeom prst="upArrowCallout">
          <a:avLst/>
        </a:prstGeom>
        <a:gradFill rotWithShape="0">
          <a:gsLst>
            <a:gs pos="0">
              <a:schemeClr val="accent5">
                <a:hueOff val="3564136"/>
                <a:satOff val="-2293"/>
                <a:lumOff val="1568"/>
                <a:alphaOff val="0"/>
                <a:tint val="64000"/>
                <a:lumMod val="118000"/>
              </a:schemeClr>
            </a:gs>
            <a:gs pos="100000">
              <a:schemeClr val="accent5">
                <a:hueOff val="3564136"/>
                <a:satOff val="-2293"/>
                <a:lumOff val="1568"/>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GB" sz="1400" b="1" kern="1200" dirty="0"/>
            <a:t>Latent Dirichlet Allocation (LDA)</a:t>
          </a:r>
        </a:p>
      </dsp:txBody>
      <dsp:txXfrm rot="10800000">
        <a:off x="0" y="2303687"/>
        <a:ext cx="9137378" cy="503400"/>
      </dsp:txXfrm>
    </dsp:sp>
    <dsp:sp modelId="{D6E0CE6D-C350-436E-952D-441AD4F7F31C}">
      <dsp:nvSpPr>
        <dsp:cNvPr id="0" name=""/>
        <dsp:cNvSpPr/>
      </dsp:nvSpPr>
      <dsp:spPr>
        <a:xfrm rot="10800000">
          <a:off x="0" y="1536506"/>
          <a:ext cx="9137378" cy="774736"/>
        </a:xfrm>
        <a:prstGeom prst="upArrowCallout">
          <a:avLst/>
        </a:prstGeom>
        <a:gradFill rotWithShape="0">
          <a:gsLst>
            <a:gs pos="0">
              <a:schemeClr val="accent5">
                <a:hueOff val="4455170"/>
                <a:satOff val="-2866"/>
                <a:lumOff val="1960"/>
                <a:alphaOff val="0"/>
                <a:tint val="64000"/>
                <a:lumMod val="118000"/>
              </a:schemeClr>
            </a:gs>
            <a:gs pos="100000">
              <a:schemeClr val="accent5">
                <a:hueOff val="4455170"/>
                <a:satOff val="-2866"/>
                <a:lumOff val="196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GB" sz="1400" b="1" kern="1200" dirty="0"/>
            <a:t>Feature extraction (BOW)</a:t>
          </a:r>
        </a:p>
      </dsp:txBody>
      <dsp:txXfrm rot="10800000">
        <a:off x="0" y="1536506"/>
        <a:ext cx="9137378" cy="503400"/>
      </dsp:txXfrm>
    </dsp:sp>
    <dsp:sp modelId="{BEBFE9F0-2C7E-4AE4-8BD2-9CF5C6FDA186}">
      <dsp:nvSpPr>
        <dsp:cNvPr id="0" name=""/>
        <dsp:cNvSpPr/>
      </dsp:nvSpPr>
      <dsp:spPr>
        <a:xfrm rot="10800000">
          <a:off x="0" y="769325"/>
          <a:ext cx="9137378" cy="774736"/>
        </a:xfrm>
        <a:prstGeom prst="upArrowCallout">
          <a:avLst/>
        </a:prstGeom>
        <a:gradFill rotWithShape="0">
          <a:gsLst>
            <a:gs pos="0">
              <a:schemeClr val="accent5">
                <a:hueOff val="5346204"/>
                <a:satOff val="-3440"/>
                <a:lumOff val="2352"/>
                <a:alphaOff val="0"/>
                <a:tint val="64000"/>
                <a:lumMod val="118000"/>
              </a:schemeClr>
            </a:gs>
            <a:gs pos="100000">
              <a:schemeClr val="accent5">
                <a:hueOff val="5346204"/>
                <a:satOff val="-3440"/>
                <a:lumOff val="2352"/>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GB" sz="1400" b="1" kern="1200" dirty="0"/>
            <a:t>Pre-processing and cleaning the dataset</a:t>
          </a:r>
        </a:p>
      </dsp:txBody>
      <dsp:txXfrm rot="10800000">
        <a:off x="0" y="769325"/>
        <a:ext cx="9137378" cy="503400"/>
      </dsp:txXfrm>
    </dsp:sp>
    <dsp:sp modelId="{A5BF4DC8-B2E8-4BF7-8E3D-72C469A886F7}">
      <dsp:nvSpPr>
        <dsp:cNvPr id="0" name=""/>
        <dsp:cNvSpPr/>
      </dsp:nvSpPr>
      <dsp:spPr>
        <a:xfrm rot="10800000">
          <a:off x="0" y="55353"/>
          <a:ext cx="9137378" cy="774736"/>
        </a:xfrm>
        <a:prstGeom prst="upArrowCallout">
          <a:avLst/>
        </a:prstGeom>
        <a:gradFill rotWithShape="0">
          <a:gsLst>
            <a:gs pos="0">
              <a:schemeClr val="accent5">
                <a:hueOff val="6237238"/>
                <a:satOff val="-4013"/>
                <a:lumOff val="2744"/>
                <a:alphaOff val="0"/>
                <a:tint val="64000"/>
                <a:lumMod val="118000"/>
              </a:schemeClr>
            </a:gs>
            <a:gs pos="100000">
              <a:schemeClr val="accent5">
                <a:hueOff val="6237238"/>
                <a:satOff val="-4013"/>
                <a:lumOff val="2744"/>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GB" sz="1400" b="1" kern="1200" dirty="0"/>
            <a:t>Hotel Reviews Data Documents</a:t>
          </a:r>
        </a:p>
      </dsp:txBody>
      <dsp:txXfrm rot="10800000">
        <a:off x="0" y="55353"/>
        <a:ext cx="9137378" cy="5034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72EDAA-95EA-4CBA-8692-343E485758C0}">
      <dsp:nvSpPr>
        <dsp:cNvPr id="0" name=""/>
        <dsp:cNvSpPr/>
      </dsp:nvSpPr>
      <dsp:spPr>
        <a:xfrm>
          <a:off x="3082" y="647725"/>
          <a:ext cx="2445446" cy="1467267"/>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a:t>LDA is one of the most used unsupervised text classification algorithm. </a:t>
          </a:r>
          <a:endParaRPr lang="en-US" sz="1300" kern="1200"/>
        </a:p>
      </dsp:txBody>
      <dsp:txXfrm>
        <a:off x="3082" y="647725"/>
        <a:ext cx="2445446" cy="1467267"/>
      </dsp:txXfrm>
    </dsp:sp>
    <dsp:sp modelId="{F27ABA81-2F9E-4FD0-9AC1-9D89B2CBDB00}">
      <dsp:nvSpPr>
        <dsp:cNvPr id="0" name=""/>
        <dsp:cNvSpPr/>
      </dsp:nvSpPr>
      <dsp:spPr>
        <a:xfrm>
          <a:off x="2693073" y="647725"/>
          <a:ext cx="2445446" cy="1467267"/>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dirty="0"/>
            <a:t>In this approach, to find aspects(topics) we are using LDA </a:t>
          </a:r>
          <a:r>
            <a:rPr lang="en-GB" sz="1300" kern="1200" dirty="0" err="1"/>
            <a:t>gensim</a:t>
          </a:r>
          <a:r>
            <a:rPr lang="en-GB" sz="1300" kern="1200" dirty="0"/>
            <a:t> along with Mallet’s implementation.</a:t>
          </a:r>
          <a:endParaRPr lang="en-US" sz="1300" kern="1200" dirty="0"/>
        </a:p>
      </dsp:txBody>
      <dsp:txXfrm>
        <a:off x="2693073" y="647725"/>
        <a:ext cx="2445446" cy="1467267"/>
      </dsp:txXfrm>
    </dsp:sp>
    <dsp:sp modelId="{F6074364-ADE6-40E1-B385-4B3E901EAB0C}">
      <dsp:nvSpPr>
        <dsp:cNvPr id="0" name=""/>
        <dsp:cNvSpPr/>
      </dsp:nvSpPr>
      <dsp:spPr>
        <a:xfrm>
          <a:off x="5383064" y="647725"/>
          <a:ext cx="2445446" cy="1467267"/>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a:t>LDA is a concept of probability, documents are probability distribution of relating topics and topics are probability distribution of words.</a:t>
          </a:r>
          <a:endParaRPr lang="en-US" sz="1300" kern="1200"/>
        </a:p>
      </dsp:txBody>
      <dsp:txXfrm>
        <a:off x="5383064" y="647725"/>
        <a:ext cx="2445446" cy="1467267"/>
      </dsp:txXfrm>
    </dsp:sp>
    <dsp:sp modelId="{CFAD5D49-DC7E-4DAF-A739-228E7ACDFCEE}">
      <dsp:nvSpPr>
        <dsp:cNvPr id="0" name=""/>
        <dsp:cNvSpPr/>
      </dsp:nvSpPr>
      <dsp:spPr>
        <a:xfrm>
          <a:off x="8073055" y="647725"/>
          <a:ext cx="2445446" cy="1467267"/>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a:t>Each topic has its own characteristics and is unique. Topics are the probability of words appearing in a set of document.</a:t>
          </a:r>
          <a:endParaRPr lang="en-US" sz="1300" kern="1200"/>
        </a:p>
      </dsp:txBody>
      <dsp:txXfrm>
        <a:off x="8073055" y="647725"/>
        <a:ext cx="2445446" cy="1467267"/>
      </dsp:txXfrm>
    </dsp:sp>
    <dsp:sp modelId="{924C787B-7693-4F30-8E7D-D1B5B50E852D}">
      <dsp:nvSpPr>
        <dsp:cNvPr id="0" name=""/>
        <dsp:cNvSpPr/>
      </dsp:nvSpPr>
      <dsp:spPr>
        <a:xfrm>
          <a:off x="1348078" y="2359537"/>
          <a:ext cx="2445446" cy="1467267"/>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a:t>LDA can generate number of topics depending on the document. For this experiment we producing 12 topics and 12 words in each topic.</a:t>
          </a:r>
          <a:endParaRPr lang="en-US" sz="1300" kern="1200"/>
        </a:p>
      </dsp:txBody>
      <dsp:txXfrm>
        <a:off x="1348078" y="2359537"/>
        <a:ext cx="2445446" cy="1467267"/>
      </dsp:txXfrm>
    </dsp:sp>
    <dsp:sp modelId="{12D52BD4-DB04-40BE-8EDC-9A6FFE5B75EB}">
      <dsp:nvSpPr>
        <dsp:cNvPr id="0" name=""/>
        <dsp:cNvSpPr/>
      </dsp:nvSpPr>
      <dsp:spPr>
        <a:xfrm>
          <a:off x="4038069" y="2359537"/>
          <a:ext cx="2445446" cy="1467267"/>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a:t>Each word in topic has its own weight, depending on the feedback of the reviewer. Words appear in high weighted to low weighted sequence (descending order).</a:t>
          </a:r>
          <a:endParaRPr lang="en-US" sz="1300" kern="1200"/>
        </a:p>
      </dsp:txBody>
      <dsp:txXfrm>
        <a:off x="4038069" y="2359537"/>
        <a:ext cx="2445446" cy="1467267"/>
      </dsp:txXfrm>
    </dsp:sp>
    <dsp:sp modelId="{050E720D-F82B-44A1-9709-6A98A6E14247}">
      <dsp:nvSpPr>
        <dsp:cNvPr id="0" name=""/>
        <dsp:cNvSpPr/>
      </dsp:nvSpPr>
      <dsp:spPr>
        <a:xfrm>
          <a:off x="6728060" y="2359537"/>
          <a:ext cx="2445446" cy="1467267"/>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a:t>The keywords for the topic labelling are chosen from the combination of highest weighted words.</a:t>
          </a:r>
          <a:endParaRPr lang="en-US" sz="1300" kern="1200"/>
        </a:p>
      </dsp:txBody>
      <dsp:txXfrm>
        <a:off x="6728060" y="2359537"/>
        <a:ext cx="2445446" cy="146726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D51FC-3CD6-455E-8F77-19A6A9440D0C}">
      <dsp:nvSpPr>
        <dsp:cNvPr id="0" name=""/>
        <dsp:cNvSpPr/>
      </dsp:nvSpPr>
      <dsp:spPr>
        <a:xfrm>
          <a:off x="0" y="21970"/>
          <a:ext cx="9533630" cy="524160"/>
        </a:xfrm>
        <a:prstGeom prst="roundRect">
          <a:avLst/>
        </a:prstGeom>
        <a:gradFill rotWithShape="0">
          <a:gsLst>
            <a:gs pos="0">
              <a:schemeClr val="accent1">
                <a:alpha val="90000"/>
                <a:hueOff val="0"/>
                <a:satOff val="0"/>
                <a:lumOff val="0"/>
                <a:alphaOff val="0"/>
                <a:tint val="98000"/>
                <a:lumMod val="114000"/>
              </a:schemeClr>
            </a:gs>
            <a:gs pos="100000">
              <a:schemeClr val="accent1">
                <a:alpha val="90000"/>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dirty="0"/>
            <a:t>Accuracy could have been more with larger data set</a:t>
          </a:r>
        </a:p>
      </dsp:txBody>
      <dsp:txXfrm>
        <a:off x="25587" y="47557"/>
        <a:ext cx="9482456" cy="472986"/>
      </dsp:txXfrm>
    </dsp:sp>
    <dsp:sp modelId="{1095B77D-DC79-4F1B-9B86-7184D52C74AF}">
      <dsp:nvSpPr>
        <dsp:cNvPr id="0" name=""/>
        <dsp:cNvSpPr/>
      </dsp:nvSpPr>
      <dsp:spPr>
        <a:xfrm>
          <a:off x="0" y="626770"/>
          <a:ext cx="9533630" cy="524160"/>
        </a:xfrm>
        <a:prstGeom prst="roundRect">
          <a:avLst/>
        </a:prstGeom>
        <a:gradFill rotWithShape="0">
          <a:gsLst>
            <a:gs pos="0">
              <a:schemeClr val="accent1">
                <a:alpha val="90000"/>
                <a:hueOff val="0"/>
                <a:satOff val="0"/>
                <a:lumOff val="0"/>
                <a:alphaOff val="-5000"/>
                <a:tint val="98000"/>
                <a:lumMod val="114000"/>
              </a:schemeClr>
            </a:gs>
            <a:gs pos="100000">
              <a:schemeClr val="accent1">
                <a:alpha val="90000"/>
                <a:hueOff val="0"/>
                <a:satOff val="0"/>
                <a:lumOff val="0"/>
                <a:alphaOff val="-500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a:t>Manual labelling is time consuming </a:t>
          </a:r>
          <a:endParaRPr lang="en-GB" sz="1200" kern="1200" dirty="0"/>
        </a:p>
      </dsp:txBody>
      <dsp:txXfrm>
        <a:off x="25587" y="652357"/>
        <a:ext cx="9482456" cy="472986"/>
      </dsp:txXfrm>
    </dsp:sp>
    <dsp:sp modelId="{41CD810A-1318-4414-9BE3-78C91EDDA6F3}">
      <dsp:nvSpPr>
        <dsp:cNvPr id="0" name=""/>
        <dsp:cNvSpPr/>
      </dsp:nvSpPr>
      <dsp:spPr>
        <a:xfrm>
          <a:off x="0" y="1231570"/>
          <a:ext cx="9533630" cy="524160"/>
        </a:xfrm>
        <a:prstGeom prst="roundRect">
          <a:avLst/>
        </a:prstGeom>
        <a:gradFill rotWithShape="0">
          <a:gsLst>
            <a:gs pos="0">
              <a:schemeClr val="accent1">
                <a:alpha val="90000"/>
                <a:hueOff val="0"/>
                <a:satOff val="0"/>
                <a:lumOff val="0"/>
                <a:alphaOff val="-10000"/>
                <a:tint val="98000"/>
                <a:lumMod val="114000"/>
              </a:schemeClr>
            </a:gs>
            <a:gs pos="100000">
              <a:schemeClr val="accent1">
                <a:alpha val="90000"/>
                <a:hueOff val="0"/>
                <a:satOff val="0"/>
                <a:lumOff val="0"/>
                <a:alphaOff val="-1000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a:t>The Data analysed had more positive reviews (could bring bias)</a:t>
          </a:r>
          <a:endParaRPr lang="en-GB" sz="1200" kern="1200" dirty="0"/>
        </a:p>
      </dsp:txBody>
      <dsp:txXfrm>
        <a:off x="25587" y="1257157"/>
        <a:ext cx="9482456" cy="472986"/>
      </dsp:txXfrm>
    </dsp:sp>
    <dsp:sp modelId="{FF8FDA7C-C7FE-43C1-8EE3-10D3C4873FC7}">
      <dsp:nvSpPr>
        <dsp:cNvPr id="0" name=""/>
        <dsp:cNvSpPr/>
      </dsp:nvSpPr>
      <dsp:spPr>
        <a:xfrm>
          <a:off x="0" y="1836370"/>
          <a:ext cx="9533630" cy="524160"/>
        </a:xfrm>
        <a:prstGeom prst="roundRect">
          <a:avLst/>
        </a:prstGeom>
        <a:gradFill rotWithShape="0">
          <a:gsLst>
            <a:gs pos="0">
              <a:schemeClr val="accent1">
                <a:alpha val="90000"/>
                <a:hueOff val="0"/>
                <a:satOff val="0"/>
                <a:lumOff val="0"/>
                <a:alphaOff val="-15000"/>
                <a:tint val="98000"/>
                <a:lumMod val="114000"/>
              </a:schemeClr>
            </a:gs>
            <a:gs pos="100000">
              <a:schemeClr val="accent1">
                <a:alpha val="90000"/>
                <a:hueOff val="0"/>
                <a:satOff val="0"/>
                <a:lumOff val="0"/>
                <a:alphaOff val="-1500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a:t>Some reviews with generic text could not be classified in to subgroups</a:t>
          </a:r>
          <a:endParaRPr lang="en-GB" sz="1200" kern="1200" dirty="0"/>
        </a:p>
      </dsp:txBody>
      <dsp:txXfrm>
        <a:off x="25587" y="1861957"/>
        <a:ext cx="9482456" cy="472986"/>
      </dsp:txXfrm>
    </dsp:sp>
    <dsp:sp modelId="{7D993E0A-C619-4DA4-977C-F1C586453245}">
      <dsp:nvSpPr>
        <dsp:cNvPr id="0" name=""/>
        <dsp:cNvSpPr/>
      </dsp:nvSpPr>
      <dsp:spPr>
        <a:xfrm>
          <a:off x="0" y="2441170"/>
          <a:ext cx="9533630" cy="524160"/>
        </a:xfrm>
        <a:prstGeom prst="roundRect">
          <a:avLst/>
        </a:prstGeom>
        <a:gradFill rotWithShape="0">
          <a:gsLst>
            <a:gs pos="0">
              <a:schemeClr val="accent1">
                <a:alpha val="90000"/>
                <a:hueOff val="0"/>
                <a:satOff val="0"/>
                <a:lumOff val="0"/>
                <a:alphaOff val="-20000"/>
                <a:tint val="98000"/>
                <a:lumMod val="114000"/>
              </a:schemeClr>
            </a:gs>
            <a:gs pos="100000">
              <a:schemeClr val="accent1">
                <a:alpha val="90000"/>
                <a:hueOff val="0"/>
                <a:satOff val="0"/>
                <a:lumOff val="0"/>
                <a:alphaOff val="-2000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a:t>Accurate labelling is required for topic classification and opinion mining</a:t>
          </a:r>
          <a:endParaRPr lang="en-GB" sz="1200" kern="1200" dirty="0"/>
        </a:p>
      </dsp:txBody>
      <dsp:txXfrm>
        <a:off x="25587" y="2466757"/>
        <a:ext cx="9482456" cy="472986"/>
      </dsp:txXfrm>
    </dsp:sp>
    <dsp:sp modelId="{79C5B56F-C488-4F07-AFB2-D505BF5EB8D3}">
      <dsp:nvSpPr>
        <dsp:cNvPr id="0" name=""/>
        <dsp:cNvSpPr/>
      </dsp:nvSpPr>
      <dsp:spPr>
        <a:xfrm>
          <a:off x="0" y="3045970"/>
          <a:ext cx="9533630" cy="524160"/>
        </a:xfrm>
        <a:prstGeom prst="roundRect">
          <a:avLst/>
        </a:prstGeom>
        <a:gradFill rotWithShape="0">
          <a:gsLst>
            <a:gs pos="0">
              <a:schemeClr val="accent1">
                <a:alpha val="90000"/>
                <a:hueOff val="0"/>
                <a:satOff val="0"/>
                <a:lumOff val="0"/>
                <a:alphaOff val="-25000"/>
                <a:tint val="98000"/>
                <a:lumMod val="114000"/>
              </a:schemeClr>
            </a:gs>
            <a:gs pos="100000">
              <a:schemeClr val="accent1">
                <a:alpha val="90000"/>
                <a:hueOff val="0"/>
                <a:satOff val="0"/>
                <a:lumOff val="0"/>
                <a:alphaOff val="-2500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a:t>Only dominant topics were classified in this experiment</a:t>
          </a:r>
          <a:endParaRPr lang="en-GB" sz="1200" kern="1200" dirty="0"/>
        </a:p>
      </dsp:txBody>
      <dsp:txXfrm>
        <a:off x="25587" y="3071557"/>
        <a:ext cx="9482456" cy="472986"/>
      </dsp:txXfrm>
    </dsp:sp>
    <dsp:sp modelId="{4F6C4B14-D967-401A-BD58-9D002FA64A7A}">
      <dsp:nvSpPr>
        <dsp:cNvPr id="0" name=""/>
        <dsp:cNvSpPr/>
      </dsp:nvSpPr>
      <dsp:spPr>
        <a:xfrm>
          <a:off x="0" y="3650770"/>
          <a:ext cx="9533630" cy="524160"/>
        </a:xfrm>
        <a:prstGeom prst="roundRect">
          <a:avLst/>
        </a:prstGeom>
        <a:gradFill rotWithShape="0">
          <a:gsLst>
            <a:gs pos="0">
              <a:schemeClr val="accent1">
                <a:alpha val="90000"/>
                <a:hueOff val="0"/>
                <a:satOff val="0"/>
                <a:lumOff val="0"/>
                <a:alphaOff val="-30000"/>
                <a:tint val="98000"/>
                <a:lumMod val="114000"/>
              </a:schemeClr>
            </a:gs>
            <a:gs pos="100000">
              <a:schemeClr val="accent1">
                <a:alpha val="90000"/>
                <a:hueOff val="0"/>
                <a:satOff val="0"/>
                <a:lumOff val="0"/>
                <a:alphaOff val="-3000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a:t>Mixed topics (combination of more than one topics in a subgroup) were not classified in this experiment</a:t>
          </a:r>
          <a:endParaRPr lang="en-GB" sz="1200" kern="1200" dirty="0"/>
        </a:p>
      </dsp:txBody>
      <dsp:txXfrm>
        <a:off x="25587" y="3676357"/>
        <a:ext cx="9482456" cy="472986"/>
      </dsp:txXfrm>
    </dsp:sp>
    <dsp:sp modelId="{03A124C1-77D5-4780-94B8-0F42F9EE8F83}">
      <dsp:nvSpPr>
        <dsp:cNvPr id="0" name=""/>
        <dsp:cNvSpPr/>
      </dsp:nvSpPr>
      <dsp:spPr>
        <a:xfrm>
          <a:off x="0" y="4255570"/>
          <a:ext cx="9533630" cy="524160"/>
        </a:xfrm>
        <a:prstGeom prst="roundRect">
          <a:avLst/>
        </a:prstGeom>
        <a:gradFill rotWithShape="0">
          <a:gsLst>
            <a:gs pos="0">
              <a:schemeClr val="accent1">
                <a:alpha val="90000"/>
                <a:hueOff val="0"/>
                <a:satOff val="0"/>
                <a:lumOff val="0"/>
                <a:alphaOff val="-35000"/>
                <a:tint val="98000"/>
                <a:lumMod val="114000"/>
              </a:schemeClr>
            </a:gs>
            <a:gs pos="100000">
              <a:schemeClr val="accent1">
                <a:alpha val="90000"/>
                <a:hueOff val="0"/>
                <a:satOff val="0"/>
                <a:lumOff val="0"/>
                <a:alphaOff val="-3500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a:t>LDA may take longer time to train depending on the size of the data</a:t>
          </a:r>
          <a:endParaRPr lang="en-GB" sz="1200" kern="1200" dirty="0"/>
        </a:p>
      </dsp:txBody>
      <dsp:txXfrm>
        <a:off x="25587" y="4281157"/>
        <a:ext cx="9482456" cy="472986"/>
      </dsp:txXfrm>
    </dsp:sp>
    <dsp:sp modelId="{F500A97C-A5E0-4476-AAF3-138505134A99}">
      <dsp:nvSpPr>
        <dsp:cNvPr id="0" name=""/>
        <dsp:cNvSpPr/>
      </dsp:nvSpPr>
      <dsp:spPr>
        <a:xfrm>
          <a:off x="0" y="4860370"/>
          <a:ext cx="9533630" cy="524160"/>
        </a:xfrm>
        <a:prstGeom prst="roundRect">
          <a:avLst/>
        </a:prstGeom>
        <a:gradFill rotWithShape="0">
          <a:gsLst>
            <a:gs pos="0">
              <a:schemeClr val="accent1">
                <a:alpha val="90000"/>
                <a:hueOff val="0"/>
                <a:satOff val="0"/>
                <a:lumOff val="0"/>
                <a:alphaOff val="-40000"/>
                <a:tint val="98000"/>
                <a:lumMod val="114000"/>
              </a:schemeClr>
            </a:gs>
            <a:gs pos="100000">
              <a:schemeClr val="accent1">
                <a:alpha val="90000"/>
                <a:hueOff val="0"/>
                <a:satOff val="0"/>
                <a:lumOff val="0"/>
                <a:alphaOff val="-4000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a:t>Extending this approach to other languages requires respective libraries</a:t>
          </a:r>
          <a:endParaRPr lang="en-GB" sz="1200" kern="1200" dirty="0"/>
        </a:p>
      </dsp:txBody>
      <dsp:txXfrm>
        <a:off x="25587" y="4885957"/>
        <a:ext cx="9482456" cy="47298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C053AE-0E65-4482-8418-2ED78B9A0CE8}" type="datetimeFigureOut">
              <a:rPr lang="en-GB" smtClean="0"/>
              <a:t>24/09/2020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421C46-FEAD-4108-920D-AAE39E2DA791}" type="slidenum">
              <a:rPr lang="en-GB" smtClean="0"/>
              <a:t>‹#›</a:t>
            </a:fld>
            <a:endParaRPr lang="en-GB"/>
          </a:p>
        </p:txBody>
      </p:sp>
    </p:spTree>
    <p:extLst>
      <p:ext uri="{BB962C8B-B14F-4D97-AF65-F5344CB8AC3E}">
        <p14:creationId xmlns:p14="http://schemas.microsoft.com/office/powerpoint/2010/main" val="2587664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B6E3A9C-6EE8-4372-AD0A-A777B65F4B03}" type="slidenum">
              <a:rPr lang="en-GB" smtClean="0"/>
              <a:t>8</a:t>
            </a:fld>
            <a:endParaRPr lang="en-GB"/>
          </a:p>
        </p:txBody>
      </p:sp>
    </p:spTree>
    <p:extLst>
      <p:ext uri="{BB962C8B-B14F-4D97-AF65-F5344CB8AC3E}">
        <p14:creationId xmlns:p14="http://schemas.microsoft.com/office/powerpoint/2010/main" val="3160870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Reviewers spoke about these topics more compared to rest.</a:t>
            </a:r>
          </a:p>
        </p:txBody>
      </p:sp>
      <p:sp>
        <p:nvSpPr>
          <p:cNvPr id="4" name="Slide Number Placeholder 3"/>
          <p:cNvSpPr>
            <a:spLocks noGrp="1"/>
          </p:cNvSpPr>
          <p:nvPr>
            <p:ph type="sldNum" sz="quarter" idx="5"/>
          </p:nvPr>
        </p:nvSpPr>
        <p:spPr/>
        <p:txBody>
          <a:bodyPr/>
          <a:lstStyle/>
          <a:p>
            <a:fld id="{AB6E3A9C-6EE8-4372-AD0A-A777B65F4B03}" type="slidenum">
              <a:rPr lang="en-GB" smtClean="0"/>
              <a:t>13</a:t>
            </a:fld>
            <a:endParaRPr lang="en-GB"/>
          </a:p>
        </p:txBody>
      </p:sp>
    </p:spTree>
    <p:extLst>
      <p:ext uri="{BB962C8B-B14F-4D97-AF65-F5344CB8AC3E}">
        <p14:creationId xmlns:p14="http://schemas.microsoft.com/office/powerpoint/2010/main" val="946891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Reviewers spoke about these topics more compared to rest.</a:t>
            </a:r>
          </a:p>
        </p:txBody>
      </p:sp>
      <p:sp>
        <p:nvSpPr>
          <p:cNvPr id="4" name="Slide Number Placeholder 3"/>
          <p:cNvSpPr>
            <a:spLocks noGrp="1"/>
          </p:cNvSpPr>
          <p:nvPr>
            <p:ph type="sldNum" sz="quarter" idx="5"/>
          </p:nvPr>
        </p:nvSpPr>
        <p:spPr/>
        <p:txBody>
          <a:bodyPr/>
          <a:lstStyle/>
          <a:p>
            <a:fld id="{AB6E3A9C-6EE8-4372-AD0A-A777B65F4B03}" type="slidenum">
              <a:rPr lang="en-GB" smtClean="0"/>
              <a:t>15</a:t>
            </a:fld>
            <a:endParaRPr lang="en-GB"/>
          </a:p>
        </p:txBody>
      </p:sp>
    </p:spTree>
    <p:extLst>
      <p:ext uri="{BB962C8B-B14F-4D97-AF65-F5344CB8AC3E}">
        <p14:creationId xmlns:p14="http://schemas.microsoft.com/office/powerpoint/2010/main" val="2610472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Reviewers spoke about these topics more compared to rest.</a:t>
            </a:r>
          </a:p>
        </p:txBody>
      </p:sp>
      <p:sp>
        <p:nvSpPr>
          <p:cNvPr id="4" name="Slide Number Placeholder 3"/>
          <p:cNvSpPr>
            <a:spLocks noGrp="1"/>
          </p:cNvSpPr>
          <p:nvPr>
            <p:ph type="sldNum" sz="quarter" idx="5"/>
          </p:nvPr>
        </p:nvSpPr>
        <p:spPr/>
        <p:txBody>
          <a:bodyPr/>
          <a:lstStyle/>
          <a:p>
            <a:fld id="{AB6E3A9C-6EE8-4372-AD0A-A777B65F4B03}" type="slidenum">
              <a:rPr lang="en-GB" smtClean="0"/>
              <a:t>16</a:t>
            </a:fld>
            <a:endParaRPr lang="en-GB"/>
          </a:p>
        </p:txBody>
      </p:sp>
    </p:spTree>
    <p:extLst>
      <p:ext uri="{BB962C8B-B14F-4D97-AF65-F5344CB8AC3E}">
        <p14:creationId xmlns:p14="http://schemas.microsoft.com/office/powerpoint/2010/main" val="582484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Reviewers spoke about these topics more compared to rest.</a:t>
            </a:r>
          </a:p>
        </p:txBody>
      </p:sp>
      <p:sp>
        <p:nvSpPr>
          <p:cNvPr id="4" name="Slide Number Placeholder 3"/>
          <p:cNvSpPr>
            <a:spLocks noGrp="1"/>
          </p:cNvSpPr>
          <p:nvPr>
            <p:ph type="sldNum" sz="quarter" idx="5"/>
          </p:nvPr>
        </p:nvSpPr>
        <p:spPr/>
        <p:txBody>
          <a:bodyPr/>
          <a:lstStyle/>
          <a:p>
            <a:fld id="{AB6E3A9C-6EE8-4372-AD0A-A777B65F4B03}" type="slidenum">
              <a:rPr lang="en-GB" smtClean="0"/>
              <a:t>17</a:t>
            </a:fld>
            <a:endParaRPr lang="en-GB"/>
          </a:p>
        </p:txBody>
      </p:sp>
    </p:spTree>
    <p:extLst>
      <p:ext uri="{BB962C8B-B14F-4D97-AF65-F5344CB8AC3E}">
        <p14:creationId xmlns:p14="http://schemas.microsoft.com/office/powerpoint/2010/main" val="135171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088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9/24/2020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434924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3126638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3264670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313936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73ED0CC-082F-4160-86E5-0D6041F12778}" type="datetime1">
              <a:rPr lang="en-US" smtClean="0"/>
              <a:t>9/24/2020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4900847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73ED0CC-082F-4160-86E5-0D6041F12778}" type="datetime1">
              <a:rPr lang="en-US" smtClean="0"/>
              <a:t>9/24/2020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5022212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46826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42135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3C55A3C-5767-4844-A0A3-83778C2E5409}" type="datetime1">
              <a:rPr lang="en-US" smtClean="0"/>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9045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24926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15683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474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143DE9B-B678-4EFB-BB7D-A4370204A0B0}" type="datetime1">
              <a:rPr lang="en-US" smtClean="0"/>
              <a:t>9/24/2020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5209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68812DA-F765-4142-A6A3-A8ED7235E082}" type="datetime1">
              <a:rPr lang="en-US" smtClean="0"/>
              <a:t>9/24/2020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90141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E0277FD-7DE6-41D4-930D-AC99F5AFE54E}" type="datetime1">
              <a:rPr lang="en-US" smtClean="0"/>
              <a:t>9/24/2020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84887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9/24/2020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5842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73ED0CC-082F-4160-86E5-0D6041F12778}" type="datetime1">
              <a:rPr lang="en-US" smtClean="0"/>
              <a:t>9/24/2020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663935661"/>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7.png"/><Relationship Id="rId7" Type="http://schemas.openxmlformats.org/officeDocument/2006/relationships/diagramQuickStyle" Target="../diagrams/quickStyle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8.png"/><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9.sv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duotone>
              <a:prstClr val="black"/>
              <a:schemeClr val="accent5">
                <a:tint val="45000"/>
                <a:satMod val="400000"/>
              </a:schemeClr>
            </a:duotone>
            <a:alphaModFix amt="25000"/>
            <a:extLst>
              <a:ext uri="{28A0092B-C50C-407E-A947-70E740481C1C}">
                <a14:useLocalDpi xmlns:a14="http://schemas.microsoft.com/office/drawing/2010/main" val="0"/>
              </a:ext>
            </a:extLst>
          </a:blip>
          <a:srcRect t="9091" r="9091"/>
          <a:stretch/>
        </p:blipFill>
        <p:spPr>
          <a:xfrm>
            <a:off x="20" y="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154955" y="1447800"/>
            <a:ext cx="8825658" cy="3329581"/>
          </a:xfrm>
        </p:spPr>
        <p:txBody>
          <a:bodyPr>
            <a:normAutofit/>
          </a:bodyPr>
          <a:lstStyle/>
          <a:p>
            <a:r>
              <a:rPr lang="en-US" sz="6700" dirty="0"/>
              <a:t>AI Assisted Sentiment Analysis Using Topic Modeling</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154955" y="4777380"/>
            <a:ext cx="8825658" cy="861420"/>
          </a:xfrm>
        </p:spPr>
        <p:txBody>
          <a:bodyPr>
            <a:normAutofit/>
          </a:bodyPr>
          <a:lstStyle/>
          <a:p>
            <a:r>
              <a:rPr lang="en-US" dirty="0"/>
              <a:t>Sushma Ghogale  and </a:t>
            </a:r>
          </a:p>
        </p:txBody>
      </p:sp>
      <p:sp>
        <p:nvSpPr>
          <p:cNvPr id="10" name="Rectangle 9">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8F2D1-3206-476E-93A8-0E91A57FD6D1}"/>
              </a:ext>
            </a:extLst>
          </p:cNvPr>
          <p:cNvSpPr>
            <a:spLocks noGrp="1"/>
          </p:cNvSpPr>
          <p:nvPr>
            <p:ph type="title"/>
          </p:nvPr>
        </p:nvSpPr>
        <p:spPr>
          <a:xfrm>
            <a:off x="1286933" y="609600"/>
            <a:ext cx="10197494" cy="1099457"/>
          </a:xfrm>
        </p:spPr>
        <p:txBody>
          <a:bodyPr>
            <a:normAutofit fontScale="90000"/>
          </a:bodyPr>
          <a:lstStyle/>
          <a:p>
            <a:pPr>
              <a:lnSpc>
                <a:spcPct val="90000"/>
              </a:lnSpc>
            </a:pPr>
            <a:r>
              <a:rPr lang="en-GB" dirty="0"/>
              <a:t>Latent Dirichlet Allocation (LDA)</a:t>
            </a:r>
            <a:br>
              <a:rPr lang="en-GB" dirty="0"/>
            </a:br>
            <a:br>
              <a:rPr lang="en-GB" dirty="0"/>
            </a:br>
            <a:r>
              <a:rPr lang="en-GB" sz="2400" dirty="0"/>
              <a:t>How LDA assigns words to topics</a:t>
            </a:r>
          </a:p>
        </p:txBody>
      </p:sp>
      <p:pic>
        <p:nvPicPr>
          <p:cNvPr id="9" name="Content Placeholder 5">
            <a:extLst>
              <a:ext uri="{FF2B5EF4-FFF2-40B4-BE49-F238E27FC236}">
                <a16:creationId xmlns:a16="http://schemas.microsoft.com/office/drawing/2014/main" id="{7764ABBB-6F8F-4960-A945-1FD9383BE4F5}"/>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286933" y="1926771"/>
            <a:ext cx="9130696" cy="4615543"/>
          </a:xfrm>
          <a:prstGeom prst="rect">
            <a:avLst/>
          </a:prstGeom>
          <a:noFill/>
          <a:ln>
            <a:noFill/>
          </a:ln>
        </p:spPr>
      </p:pic>
    </p:spTree>
    <p:extLst>
      <p:ext uri="{BB962C8B-B14F-4D97-AF65-F5344CB8AC3E}">
        <p14:creationId xmlns:p14="http://schemas.microsoft.com/office/powerpoint/2010/main" val="2571442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82939-1336-4945-89CD-AF952DA967B1}"/>
              </a:ext>
            </a:extLst>
          </p:cNvPr>
          <p:cNvSpPr>
            <a:spLocks noGrp="1"/>
          </p:cNvSpPr>
          <p:nvPr>
            <p:ph type="title"/>
          </p:nvPr>
        </p:nvSpPr>
        <p:spPr>
          <a:xfrm>
            <a:off x="1333502" y="609600"/>
            <a:ext cx="8596668" cy="1320800"/>
          </a:xfrm>
        </p:spPr>
        <p:txBody>
          <a:bodyPr>
            <a:normAutofit/>
          </a:bodyPr>
          <a:lstStyle/>
          <a:p>
            <a:r>
              <a:rPr lang="en-GB" dirty="0"/>
              <a:t>Coherence and perplexity </a:t>
            </a:r>
          </a:p>
        </p:txBody>
      </p:sp>
      <p:sp>
        <p:nvSpPr>
          <p:cNvPr id="3" name="Content Placeholder 2">
            <a:extLst>
              <a:ext uri="{FF2B5EF4-FFF2-40B4-BE49-F238E27FC236}">
                <a16:creationId xmlns:a16="http://schemas.microsoft.com/office/drawing/2014/main" id="{D9DCDE9F-C1F3-4991-AEA1-D401141E2C7A}"/>
              </a:ext>
            </a:extLst>
          </p:cNvPr>
          <p:cNvSpPr>
            <a:spLocks noGrp="1"/>
          </p:cNvSpPr>
          <p:nvPr>
            <p:ph idx="1"/>
          </p:nvPr>
        </p:nvSpPr>
        <p:spPr>
          <a:xfrm>
            <a:off x="842596" y="1387656"/>
            <a:ext cx="4504907" cy="5251087"/>
          </a:xfrm>
        </p:spPr>
        <p:txBody>
          <a:bodyPr>
            <a:normAutofit fontScale="77500" lnSpcReduction="20000"/>
          </a:bodyPr>
          <a:lstStyle/>
          <a:p>
            <a:pPr>
              <a:lnSpc>
                <a:spcPct val="150000"/>
              </a:lnSpc>
            </a:pPr>
            <a:r>
              <a:rPr lang="en-GB" dirty="0"/>
              <a:t>Optimal topics are the group of words which have high coherence value and less perplexity.</a:t>
            </a:r>
          </a:p>
          <a:p>
            <a:pPr>
              <a:lnSpc>
                <a:spcPct val="150000"/>
              </a:lnSpc>
            </a:pPr>
            <a:r>
              <a:rPr lang="en-GB" dirty="0"/>
              <a:t>We choose optimal topics by finding the coherence value and model finds the number of topics with high coherence score.</a:t>
            </a:r>
          </a:p>
          <a:p>
            <a:pPr>
              <a:lnSpc>
                <a:spcPct val="150000"/>
              </a:lnSpc>
            </a:pPr>
            <a:r>
              <a:rPr lang="en-GB" dirty="0"/>
              <a:t>We got perplexity score of -7.054584201409449</a:t>
            </a:r>
          </a:p>
          <a:p>
            <a:pPr>
              <a:lnSpc>
                <a:spcPct val="150000"/>
              </a:lnSpc>
            </a:pPr>
            <a:r>
              <a:rPr lang="en-GB" dirty="0"/>
              <a:t>Figure shows number of topics which has high coherence values, for example topic 5 to  8 has coherence score more than 0.68 and topics 10 and 11 also has high coherence values. On the other hand topic 4 ,9 ,12 has least values</a:t>
            </a:r>
          </a:p>
          <a:p>
            <a:pPr marL="0" indent="0">
              <a:lnSpc>
                <a:spcPct val="150000"/>
              </a:lnSpc>
              <a:buNone/>
            </a:pPr>
            <a:endParaRPr lang="en-GB" dirty="0"/>
          </a:p>
          <a:p>
            <a:pPr marL="0" indent="0">
              <a:lnSpc>
                <a:spcPct val="150000"/>
              </a:lnSpc>
              <a:buNone/>
            </a:pPr>
            <a:endParaRPr lang="en-GB" dirty="0"/>
          </a:p>
          <a:p>
            <a:pPr>
              <a:lnSpc>
                <a:spcPct val="150000"/>
              </a:lnSpc>
            </a:pPr>
            <a:endParaRPr lang="en-GB" dirty="0"/>
          </a:p>
          <a:p>
            <a:pPr>
              <a:lnSpc>
                <a:spcPct val="150000"/>
              </a:lnSpc>
            </a:pPr>
            <a:endParaRPr lang="en-GB" dirty="0"/>
          </a:p>
        </p:txBody>
      </p:sp>
      <p:pic>
        <p:nvPicPr>
          <p:cNvPr id="4" name="Picture 3">
            <a:extLst>
              <a:ext uri="{FF2B5EF4-FFF2-40B4-BE49-F238E27FC236}">
                <a16:creationId xmlns:a16="http://schemas.microsoft.com/office/drawing/2014/main" id="{58152021-A177-4B84-B786-A819828FD65E}"/>
              </a:ext>
            </a:extLst>
          </p:cNvPr>
          <p:cNvPicPr/>
          <p:nvPr/>
        </p:nvPicPr>
        <p:blipFill rotWithShape="1">
          <a:blip r:embed="rId2"/>
          <a:srcRect l="6529" r="-1" b="-1"/>
          <a:stretch/>
        </p:blipFill>
        <p:spPr>
          <a:xfrm>
            <a:off x="6096000" y="1559441"/>
            <a:ext cx="5860649" cy="3876159"/>
          </a:xfrm>
          <a:prstGeom prst="rect">
            <a:avLst/>
          </a:prstGeom>
          <a:noFill/>
        </p:spPr>
      </p:pic>
    </p:spTree>
    <p:extLst>
      <p:ext uri="{BB962C8B-B14F-4D97-AF65-F5344CB8AC3E}">
        <p14:creationId xmlns:p14="http://schemas.microsoft.com/office/powerpoint/2010/main" val="1151223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82939-1336-4945-89CD-AF952DA967B1}"/>
              </a:ext>
            </a:extLst>
          </p:cNvPr>
          <p:cNvSpPr>
            <a:spLocks noGrp="1"/>
          </p:cNvSpPr>
          <p:nvPr>
            <p:ph type="title"/>
          </p:nvPr>
        </p:nvSpPr>
        <p:spPr>
          <a:xfrm>
            <a:off x="1333502" y="609600"/>
            <a:ext cx="8596668" cy="1320800"/>
          </a:xfrm>
        </p:spPr>
        <p:txBody>
          <a:bodyPr>
            <a:normAutofit/>
          </a:bodyPr>
          <a:lstStyle/>
          <a:p>
            <a:r>
              <a:rPr lang="en-GB" dirty="0"/>
              <a:t>Sample Output </a:t>
            </a:r>
          </a:p>
        </p:txBody>
      </p:sp>
      <p:sp>
        <p:nvSpPr>
          <p:cNvPr id="7" name="Rectangle 6">
            <a:extLst>
              <a:ext uri="{FF2B5EF4-FFF2-40B4-BE49-F238E27FC236}">
                <a16:creationId xmlns:a16="http://schemas.microsoft.com/office/drawing/2014/main" id="{F5527CCA-A4A6-45A4-AFF5-6D63C403EDEE}"/>
              </a:ext>
            </a:extLst>
          </p:cNvPr>
          <p:cNvSpPr/>
          <p:nvPr/>
        </p:nvSpPr>
        <p:spPr>
          <a:xfrm>
            <a:off x="4324593" y="3725570"/>
            <a:ext cx="2831939" cy="1365812"/>
          </a:xfrm>
          <a:prstGeom prst="rect">
            <a:avLst/>
          </a:prstGeom>
          <a:solidFill>
            <a:schemeClr val="accent5">
              <a:lumMod val="40000"/>
              <a:lumOff val="60000"/>
            </a:schemeClr>
          </a:solidFill>
          <a:ln>
            <a:solidFill>
              <a:schemeClr val="bg1">
                <a:lumMod val="95000"/>
                <a:lumOff val="5000"/>
              </a:schemeClr>
            </a:solid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solidFill>
                <a:schemeClr val="bg1">
                  <a:lumMod val="95000"/>
                  <a:lumOff val="5000"/>
                </a:schemeClr>
              </a:solidFill>
            </a:endParaRPr>
          </a:p>
          <a:p>
            <a:pPr algn="ctr"/>
            <a:r>
              <a:rPr lang="en-GB" sz="1600" b="1" dirty="0">
                <a:solidFill>
                  <a:schemeClr val="bg1">
                    <a:lumMod val="95000"/>
                    <a:lumOff val="5000"/>
                  </a:schemeClr>
                </a:solidFill>
              </a:rPr>
              <a:t>‘0.057*”staff” +</a:t>
            </a:r>
          </a:p>
          <a:p>
            <a:pPr algn="ctr"/>
            <a:r>
              <a:rPr lang="en-GB" sz="1600" b="1" dirty="0">
                <a:solidFill>
                  <a:schemeClr val="bg1">
                    <a:lumMod val="95000"/>
                    <a:lumOff val="5000"/>
                  </a:schemeClr>
                </a:solidFill>
              </a:rPr>
              <a:t>0.027*”friendly” +</a:t>
            </a:r>
          </a:p>
          <a:p>
            <a:pPr algn="ctr"/>
            <a:r>
              <a:rPr lang="en-GB" sz="1600" b="1" dirty="0">
                <a:solidFill>
                  <a:schemeClr val="bg1">
                    <a:lumMod val="95000"/>
                    <a:lumOff val="5000"/>
                  </a:schemeClr>
                </a:solidFill>
              </a:rPr>
              <a:t>0.027*”helpful”</a:t>
            </a:r>
          </a:p>
        </p:txBody>
      </p:sp>
      <p:sp>
        <p:nvSpPr>
          <p:cNvPr id="9" name="Rectangle 8">
            <a:extLst>
              <a:ext uri="{FF2B5EF4-FFF2-40B4-BE49-F238E27FC236}">
                <a16:creationId xmlns:a16="http://schemas.microsoft.com/office/drawing/2014/main" id="{D1E92551-8657-4F53-AC52-F58E57ED890E}"/>
              </a:ext>
            </a:extLst>
          </p:cNvPr>
          <p:cNvSpPr/>
          <p:nvPr/>
        </p:nvSpPr>
        <p:spPr>
          <a:xfrm>
            <a:off x="7281924" y="3762241"/>
            <a:ext cx="2831940" cy="1365812"/>
          </a:xfrm>
          <a:prstGeom prst="rect">
            <a:avLst/>
          </a:prstGeom>
          <a:solidFill>
            <a:schemeClr val="accent5">
              <a:lumMod val="40000"/>
              <a:lumOff val="60000"/>
            </a:schemeClr>
          </a:solidFill>
          <a:ln>
            <a:solidFill>
              <a:schemeClr val="bg1">
                <a:lumMod val="95000"/>
                <a:lumOff val="5000"/>
              </a:schemeClr>
            </a:solid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a:solidFill>
                <a:schemeClr val="bg1">
                  <a:lumMod val="95000"/>
                  <a:lumOff val="5000"/>
                </a:schemeClr>
              </a:solidFill>
            </a:endParaRPr>
          </a:p>
          <a:p>
            <a:pPr algn="ctr"/>
            <a:r>
              <a:rPr lang="en-GB" sz="1600" b="1" dirty="0">
                <a:solidFill>
                  <a:schemeClr val="bg1">
                    <a:lumMod val="95000"/>
                    <a:lumOff val="5000"/>
                  </a:schemeClr>
                </a:solidFill>
              </a:rPr>
              <a:t>0.102*"coffee" + 0.078*"breakfast" + 0.065*"poor" + 0.029*"cold" + ' '0.028*"fresh”</a:t>
            </a:r>
          </a:p>
        </p:txBody>
      </p:sp>
      <p:sp>
        <p:nvSpPr>
          <p:cNvPr id="15" name="Rectangle 14">
            <a:extLst>
              <a:ext uri="{FF2B5EF4-FFF2-40B4-BE49-F238E27FC236}">
                <a16:creationId xmlns:a16="http://schemas.microsoft.com/office/drawing/2014/main" id="{B04FE4F7-E9DE-4FB6-B3A7-AA913AC0147D}"/>
              </a:ext>
            </a:extLst>
          </p:cNvPr>
          <p:cNvSpPr/>
          <p:nvPr/>
        </p:nvSpPr>
        <p:spPr>
          <a:xfrm>
            <a:off x="4280221" y="1481560"/>
            <a:ext cx="2831940" cy="2105534"/>
          </a:xfrm>
          <a:prstGeom prst="rect">
            <a:avLst/>
          </a:prstGeom>
          <a:solidFill>
            <a:schemeClr val="accent5">
              <a:lumMod val="40000"/>
              <a:lumOff val="60000"/>
            </a:schemeClr>
          </a:solidFill>
          <a:ln>
            <a:solidFill>
              <a:schemeClr val="bg1">
                <a:lumMod val="95000"/>
                <a:lumOff val="5000"/>
              </a:schemeClr>
            </a:solid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bg1">
                    <a:lumMod val="95000"/>
                    <a:lumOff val="5000"/>
                  </a:schemeClr>
                </a:solidFill>
              </a:rPr>
              <a:t>Staff were friendly and helpful</a:t>
            </a:r>
          </a:p>
        </p:txBody>
      </p:sp>
      <p:sp>
        <p:nvSpPr>
          <p:cNvPr id="17" name="Rectangle 16">
            <a:extLst>
              <a:ext uri="{FF2B5EF4-FFF2-40B4-BE49-F238E27FC236}">
                <a16:creationId xmlns:a16="http://schemas.microsoft.com/office/drawing/2014/main" id="{888A34BC-102A-4AA7-94BC-18AD9C38F162}"/>
              </a:ext>
            </a:extLst>
          </p:cNvPr>
          <p:cNvSpPr/>
          <p:nvPr/>
        </p:nvSpPr>
        <p:spPr>
          <a:xfrm>
            <a:off x="7281924" y="1481560"/>
            <a:ext cx="2831940" cy="2105534"/>
          </a:xfrm>
          <a:prstGeom prst="rect">
            <a:avLst/>
          </a:prstGeom>
          <a:solidFill>
            <a:schemeClr val="accent5">
              <a:lumMod val="40000"/>
              <a:lumOff val="60000"/>
            </a:schemeClr>
          </a:solidFill>
          <a:ln>
            <a:solidFill>
              <a:schemeClr val="bg1">
                <a:lumMod val="95000"/>
                <a:lumOff val="5000"/>
              </a:schemeClr>
            </a:solid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bg1">
                    <a:lumMod val="95000"/>
                    <a:lumOff val="5000"/>
                  </a:schemeClr>
                </a:solidFill>
              </a:rPr>
              <a:t>Free breakfast very limited. Just toast coffee cereal waffles, meat eggs hash. They said they only those weekends. Room very outdated. </a:t>
            </a:r>
          </a:p>
        </p:txBody>
      </p:sp>
      <p:sp>
        <p:nvSpPr>
          <p:cNvPr id="19" name="Arrow: Down 18">
            <a:extLst>
              <a:ext uri="{FF2B5EF4-FFF2-40B4-BE49-F238E27FC236}">
                <a16:creationId xmlns:a16="http://schemas.microsoft.com/office/drawing/2014/main" id="{11DC8522-B688-450E-A2BC-6E5F07A300BA}"/>
              </a:ext>
            </a:extLst>
          </p:cNvPr>
          <p:cNvSpPr/>
          <p:nvPr/>
        </p:nvSpPr>
        <p:spPr>
          <a:xfrm>
            <a:off x="5534146" y="5114064"/>
            <a:ext cx="324091" cy="462988"/>
          </a:xfrm>
          <a:prstGeom prst="downArrow">
            <a:avLst/>
          </a:prstGeom>
          <a:solidFill>
            <a:schemeClr val="accent5">
              <a:lumMod val="40000"/>
              <a:lumOff val="60000"/>
            </a:schemeClr>
          </a:solidFill>
          <a:ln>
            <a:solidFill>
              <a:schemeClr val="bg1">
                <a:lumMod val="95000"/>
                <a:lumOff val="5000"/>
              </a:schemeClr>
            </a:solid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solidFill>
                <a:schemeClr val="tx1"/>
              </a:solidFill>
            </a:endParaRPr>
          </a:p>
        </p:txBody>
      </p:sp>
      <p:sp>
        <p:nvSpPr>
          <p:cNvPr id="21" name="TextBox 20">
            <a:extLst>
              <a:ext uri="{FF2B5EF4-FFF2-40B4-BE49-F238E27FC236}">
                <a16:creationId xmlns:a16="http://schemas.microsoft.com/office/drawing/2014/main" id="{D7415A79-C57F-4F24-8C36-DF2D26FC3E55}"/>
              </a:ext>
            </a:extLst>
          </p:cNvPr>
          <p:cNvSpPr txBox="1"/>
          <p:nvPr/>
        </p:nvSpPr>
        <p:spPr>
          <a:xfrm>
            <a:off x="1333502" y="4196897"/>
            <a:ext cx="2639028" cy="369332"/>
          </a:xfrm>
          <a:prstGeom prst="rect">
            <a:avLst/>
          </a:prstGeom>
          <a:noFill/>
        </p:spPr>
        <p:txBody>
          <a:bodyPr wrap="square" rtlCol="0">
            <a:spAutoFit/>
          </a:bodyPr>
          <a:lstStyle/>
          <a:p>
            <a:r>
              <a:rPr lang="en-GB" dirty="0"/>
              <a:t>LDA  generated Topics</a:t>
            </a:r>
          </a:p>
        </p:txBody>
      </p:sp>
      <p:sp>
        <p:nvSpPr>
          <p:cNvPr id="23" name="TextBox 22">
            <a:extLst>
              <a:ext uri="{FF2B5EF4-FFF2-40B4-BE49-F238E27FC236}">
                <a16:creationId xmlns:a16="http://schemas.microsoft.com/office/drawing/2014/main" id="{0916A5FD-585B-45CD-BB76-DE678E98ED8E}"/>
              </a:ext>
            </a:extLst>
          </p:cNvPr>
          <p:cNvSpPr txBox="1"/>
          <p:nvPr/>
        </p:nvSpPr>
        <p:spPr>
          <a:xfrm>
            <a:off x="1333502" y="2275189"/>
            <a:ext cx="2639028" cy="369332"/>
          </a:xfrm>
          <a:prstGeom prst="rect">
            <a:avLst/>
          </a:prstGeom>
          <a:noFill/>
        </p:spPr>
        <p:txBody>
          <a:bodyPr wrap="square" rtlCol="0">
            <a:spAutoFit/>
          </a:bodyPr>
          <a:lstStyle/>
          <a:p>
            <a:r>
              <a:rPr lang="en-GB" dirty="0"/>
              <a:t>Reviews from Documents</a:t>
            </a:r>
          </a:p>
        </p:txBody>
      </p:sp>
      <p:sp>
        <p:nvSpPr>
          <p:cNvPr id="25" name="Arrow: Down 24">
            <a:extLst>
              <a:ext uri="{FF2B5EF4-FFF2-40B4-BE49-F238E27FC236}">
                <a16:creationId xmlns:a16="http://schemas.microsoft.com/office/drawing/2014/main" id="{E80E8023-F55A-422D-9C4E-F21F1E9562EE}"/>
              </a:ext>
            </a:extLst>
          </p:cNvPr>
          <p:cNvSpPr/>
          <p:nvPr/>
        </p:nvSpPr>
        <p:spPr>
          <a:xfrm>
            <a:off x="8535848" y="5154689"/>
            <a:ext cx="324091" cy="462988"/>
          </a:xfrm>
          <a:prstGeom prst="downArrow">
            <a:avLst/>
          </a:prstGeom>
          <a:solidFill>
            <a:schemeClr val="accent5">
              <a:lumMod val="40000"/>
              <a:lumOff val="60000"/>
            </a:schemeClr>
          </a:solidFill>
          <a:ln>
            <a:solidFill>
              <a:schemeClr val="bg1">
                <a:lumMod val="95000"/>
                <a:lumOff val="5000"/>
              </a:schemeClr>
            </a:solid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solidFill>
                <a:schemeClr val="tx1"/>
              </a:solidFill>
            </a:endParaRPr>
          </a:p>
        </p:txBody>
      </p:sp>
      <p:sp>
        <p:nvSpPr>
          <p:cNvPr id="27" name="Rectangle 26">
            <a:extLst>
              <a:ext uri="{FF2B5EF4-FFF2-40B4-BE49-F238E27FC236}">
                <a16:creationId xmlns:a16="http://schemas.microsoft.com/office/drawing/2014/main" id="{95A2E8BB-69D4-4B8E-A6BC-D8657B1567F5}"/>
              </a:ext>
            </a:extLst>
          </p:cNvPr>
          <p:cNvSpPr/>
          <p:nvPr/>
        </p:nvSpPr>
        <p:spPr>
          <a:xfrm>
            <a:off x="4471200" y="5615663"/>
            <a:ext cx="2449981" cy="374952"/>
          </a:xfrm>
          <a:prstGeom prst="rect">
            <a:avLst/>
          </a:prstGeom>
          <a:solidFill>
            <a:srgbClr val="E5F4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bg1">
                    <a:lumMod val="95000"/>
                    <a:lumOff val="5000"/>
                  </a:schemeClr>
                </a:solidFill>
              </a:rPr>
              <a:t>Staff</a:t>
            </a:r>
          </a:p>
        </p:txBody>
      </p:sp>
      <p:sp>
        <p:nvSpPr>
          <p:cNvPr id="29" name="Rectangle 28">
            <a:extLst>
              <a:ext uri="{FF2B5EF4-FFF2-40B4-BE49-F238E27FC236}">
                <a16:creationId xmlns:a16="http://schemas.microsoft.com/office/drawing/2014/main" id="{B2D07CAB-7190-4502-97D3-E915680F23AE}"/>
              </a:ext>
            </a:extLst>
          </p:cNvPr>
          <p:cNvSpPr/>
          <p:nvPr/>
        </p:nvSpPr>
        <p:spPr>
          <a:xfrm>
            <a:off x="7472902" y="5658302"/>
            <a:ext cx="2449981" cy="374952"/>
          </a:xfrm>
          <a:prstGeom prst="rect">
            <a:avLst/>
          </a:prstGeom>
          <a:solidFill>
            <a:srgbClr val="E5F4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bg1">
                    <a:lumMod val="95000"/>
                    <a:lumOff val="5000"/>
                  </a:schemeClr>
                </a:solidFill>
              </a:rPr>
              <a:t>Food</a:t>
            </a:r>
          </a:p>
        </p:txBody>
      </p:sp>
      <p:sp>
        <p:nvSpPr>
          <p:cNvPr id="31" name="TextBox 30">
            <a:extLst>
              <a:ext uri="{FF2B5EF4-FFF2-40B4-BE49-F238E27FC236}">
                <a16:creationId xmlns:a16="http://schemas.microsoft.com/office/drawing/2014/main" id="{79E547D3-C897-4169-AEDF-8B532F81F8F7}"/>
              </a:ext>
            </a:extLst>
          </p:cNvPr>
          <p:cNvSpPr txBox="1"/>
          <p:nvPr/>
        </p:nvSpPr>
        <p:spPr>
          <a:xfrm>
            <a:off x="1333502" y="5615663"/>
            <a:ext cx="2639028" cy="369332"/>
          </a:xfrm>
          <a:prstGeom prst="rect">
            <a:avLst/>
          </a:prstGeom>
          <a:noFill/>
        </p:spPr>
        <p:txBody>
          <a:bodyPr wrap="square" rtlCol="0">
            <a:spAutoFit/>
          </a:bodyPr>
          <a:lstStyle/>
          <a:p>
            <a:r>
              <a:rPr lang="en-GB" dirty="0"/>
              <a:t>Manually Labelled Topics</a:t>
            </a:r>
          </a:p>
        </p:txBody>
      </p:sp>
    </p:spTree>
    <p:extLst>
      <p:ext uri="{BB962C8B-B14F-4D97-AF65-F5344CB8AC3E}">
        <p14:creationId xmlns:p14="http://schemas.microsoft.com/office/powerpoint/2010/main" val="137814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70002-E2F5-4461-B6C4-11125AAE3100}"/>
              </a:ext>
            </a:extLst>
          </p:cNvPr>
          <p:cNvSpPr>
            <a:spLocks noGrp="1"/>
          </p:cNvSpPr>
          <p:nvPr>
            <p:ph type="title"/>
          </p:nvPr>
        </p:nvSpPr>
        <p:spPr>
          <a:xfrm>
            <a:off x="1333502" y="609600"/>
            <a:ext cx="8596668" cy="1320800"/>
          </a:xfrm>
        </p:spPr>
        <p:txBody>
          <a:bodyPr vert="horz" lIns="91440" tIns="45720" rIns="91440" bIns="45720" rtlCol="0" anchor="t">
            <a:normAutofit fontScale="90000"/>
          </a:bodyPr>
          <a:lstStyle/>
          <a:p>
            <a:r>
              <a:rPr lang="en-US" dirty="0"/>
              <a:t>Dominant Topic</a:t>
            </a:r>
            <a:br>
              <a:rPr lang="en-US" dirty="0"/>
            </a:br>
            <a:br>
              <a:rPr lang="en-US" dirty="0"/>
            </a:br>
            <a:br>
              <a:rPr lang="en-US" dirty="0"/>
            </a:br>
            <a:endParaRPr lang="en-US" dirty="0"/>
          </a:p>
        </p:txBody>
      </p:sp>
      <p:pic>
        <p:nvPicPr>
          <p:cNvPr id="17" name="Content Placeholder 9">
            <a:extLst>
              <a:ext uri="{FF2B5EF4-FFF2-40B4-BE49-F238E27FC236}">
                <a16:creationId xmlns:a16="http://schemas.microsoft.com/office/drawing/2014/main" id="{06F9024D-AEDE-4D3B-9391-1CDEF7F50D06}"/>
              </a:ext>
            </a:extLst>
          </p:cNvPr>
          <p:cNvPicPr>
            <a:picLocks noGrp="1" noChangeAspect="1"/>
          </p:cNvPicPr>
          <p:nvPr>
            <p:ph idx="1"/>
          </p:nvPr>
        </p:nvPicPr>
        <p:blipFill>
          <a:blip r:embed="rId3"/>
          <a:stretch>
            <a:fillRect/>
          </a:stretch>
        </p:blipFill>
        <p:spPr>
          <a:xfrm>
            <a:off x="842597" y="2234357"/>
            <a:ext cx="10515600" cy="3122833"/>
          </a:xfrm>
        </p:spPr>
      </p:pic>
      <p:sp>
        <p:nvSpPr>
          <p:cNvPr id="11" name="TextBox 10">
            <a:extLst>
              <a:ext uri="{FF2B5EF4-FFF2-40B4-BE49-F238E27FC236}">
                <a16:creationId xmlns:a16="http://schemas.microsoft.com/office/drawing/2014/main" id="{4A24A705-D087-496B-92B0-CC140DA11A32}"/>
              </a:ext>
            </a:extLst>
          </p:cNvPr>
          <p:cNvSpPr txBox="1"/>
          <p:nvPr/>
        </p:nvSpPr>
        <p:spPr>
          <a:xfrm>
            <a:off x="1312764" y="1270000"/>
            <a:ext cx="8596668" cy="964357"/>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dirty="0">
                <a:solidFill>
                  <a:schemeClr val="tx1">
                    <a:lumMod val="75000"/>
                    <a:lumOff val="25000"/>
                  </a:schemeClr>
                </a:solidFill>
              </a:rPr>
              <a:t>We use LDA mallet to choose dominant topics across the document.</a:t>
            </a:r>
            <a:br>
              <a:rPr lang="en-US" dirty="0">
                <a:solidFill>
                  <a:schemeClr val="tx1">
                    <a:lumMod val="75000"/>
                    <a:lumOff val="25000"/>
                  </a:schemeClr>
                </a:solidFill>
              </a:rPr>
            </a:br>
            <a:r>
              <a:rPr lang="en-US" dirty="0">
                <a:solidFill>
                  <a:schemeClr val="tx1">
                    <a:lumMod val="75000"/>
                    <a:lumOff val="25000"/>
                  </a:schemeClr>
                </a:solidFill>
              </a:rPr>
              <a:t>Manually labelled topics according to Keywords extracted from Reviews</a:t>
            </a:r>
          </a:p>
        </p:txBody>
      </p:sp>
    </p:spTree>
    <p:extLst>
      <p:ext uri="{BB962C8B-B14F-4D97-AF65-F5344CB8AC3E}">
        <p14:creationId xmlns:p14="http://schemas.microsoft.com/office/powerpoint/2010/main" val="2046954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82939-1336-4945-89CD-AF952DA967B1}"/>
              </a:ext>
            </a:extLst>
          </p:cNvPr>
          <p:cNvSpPr>
            <a:spLocks noGrp="1"/>
          </p:cNvSpPr>
          <p:nvPr>
            <p:ph type="title"/>
          </p:nvPr>
        </p:nvSpPr>
        <p:spPr>
          <a:xfrm>
            <a:off x="1333502" y="609600"/>
            <a:ext cx="8596668" cy="1320800"/>
          </a:xfrm>
        </p:spPr>
        <p:txBody>
          <a:bodyPr vert="horz" lIns="91440" tIns="45720" rIns="91440" bIns="45720" rtlCol="0" anchor="t">
            <a:normAutofit/>
          </a:bodyPr>
          <a:lstStyle/>
          <a:p>
            <a:r>
              <a:rPr lang="en-GB" dirty="0"/>
              <a:t>Word-cloud of topics</a:t>
            </a:r>
          </a:p>
        </p:txBody>
      </p:sp>
      <p:pic>
        <p:nvPicPr>
          <p:cNvPr id="18" name="Content Placeholder 4">
            <a:extLst>
              <a:ext uri="{FF2B5EF4-FFF2-40B4-BE49-F238E27FC236}">
                <a16:creationId xmlns:a16="http://schemas.microsoft.com/office/drawing/2014/main" id="{6FC9211B-DF23-4F94-B36A-B2CA04A78525}"/>
              </a:ext>
            </a:extLst>
          </p:cNvPr>
          <p:cNvPicPr>
            <a:picLocks noGrp="1" noChangeAspect="1"/>
          </p:cNvPicPr>
          <p:nvPr>
            <p:ph idx="1"/>
          </p:nvPr>
        </p:nvPicPr>
        <p:blipFill>
          <a:blip r:embed="rId2"/>
          <a:stretch>
            <a:fillRect/>
          </a:stretch>
        </p:blipFill>
        <p:spPr>
          <a:xfrm>
            <a:off x="1176225" y="1400537"/>
            <a:ext cx="9839550" cy="4847863"/>
          </a:xfrm>
        </p:spPr>
      </p:pic>
    </p:spTree>
    <p:extLst>
      <p:ext uri="{BB962C8B-B14F-4D97-AF65-F5344CB8AC3E}">
        <p14:creationId xmlns:p14="http://schemas.microsoft.com/office/powerpoint/2010/main" val="2130310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70002-E2F5-4461-B6C4-11125AAE3100}"/>
              </a:ext>
            </a:extLst>
          </p:cNvPr>
          <p:cNvSpPr>
            <a:spLocks noGrp="1"/>
          </p:cNvSpPr>
          <p:nvPr>
            <p:ph type="title"/>
          </p:nvPr>
        </p:nvSpPr>
        <p:spPr>
          <a:xfrm>
            <a:off x="1321927" y="574876"/>
            <a:ext cx="8596668" cy="1320800"/>
          </a:xfrm>
        </p:spPr>
        <p:txBody>
          <a:bodyPr vert="horz" lIns="91440" tIns="45720" rIns="91440" bIns="45720" rtlCol="0" anchor="t">
            <a:normAutofit fontScale="90000"/>
          </a:bodyPr>
          <a:lstStyle/>
          <a:p>
            <a:r>
              <a:rPr lang="en-GB" dirty="0"/>
              <a:t>Visualisation of topics by </a:t>
            </a:r>
            <a:r>
              <a:rPr lang="en-GB" dirty="0" err="1"/>
              <a:t>pyLDAvis</a:t>
            </a:r>
            <a:r>
              <a:rPr lang="en-GB" dirty="0"/>
              <a:t> and TSNE graph</a:t>
            </a:r>
            <a:endParaRPr lang="en-US" dirty="0"/>
          </a:p>
        </p:txBody>
      </p:sp>
      <p:pic>
        <p:nvPicPr>
          <p:cNvPr id="5" name="Picture 4">
            <a:extLst>
              <a:ext uri="{FF2B5EF4-FFF2-40B4-BE49-F238E27FC236}">
                <a16:creationId xmlns:a16="http://schemas.microsoft.com/office/drawing/2014/main" id="{742D9C18-DB40-4FD9-8C89-61D17639C570}"/>
              </a:ext>
            </a:extLst>
          </p:cNvPr>
          <p:cNvPicPr>
            <a:picLocks noChangeAspect="1"/>
          </p:cNvPicPr>
          <p:nvPr/>
        </p:nvPicPr>
        <p:blipFill>
          <a:blip r:embed="rId3"/>
          <a:stretch>
            <a:fillRect/>
          </a:stretch>
        </p:blipFill>
        <p:spPr>
          <a:xfrm>
            <a:off x="448733" y="2249749"/>
            <a:ext cx="6944122" cy="4058453"/>
          </a:xfrm>
          <a:prstGeom prst="rect">
            <a:avLst/>
          </a:prstGeom>
        </p:spPr>
      </p:pic>
      <p:pic>
        <p:nvPicPr>
          <p:cNvPr id="6" name="Picture 5">
            <a:extLst>
              <a:ext uri="{FF2B5EF4-FFF2-40B4-BE49-F238E27FC236}">
                <a16:creationId xmlns:a16="http://schemas.microsoft.com/office/drawing/2014/main" id="{66E900EA-F0FE-44C6-8631-BC5ED20A2920}"/>
              </a:ext>
            </a:extLst>
          </p:cNvPr>
          <p:cNvPicPr/>
          <p:nvPr/>
        </p:nvPicPr>
        <p:blipFill>
          <a:blip r:embed="rId4"/>
          <a:stretch>
            <a:fillRect/>
          </a:stretch>
        </p:blipFill>
        <p:spPr>
          <a:xfrm>
            <a:off x="6910086" y="2249749"/>
            <a:ext cx="4833181" cy="2194929"/>
          </a:xfrm>
          <a:prstGeom prst="rect">
            <a:avLst/>
          </a:prstGeom>
        </p:spPr>
      </p:pic>
    </p:spTree>
    <p:extLst>
      <p:ext uri="{BB962C8B-B14F-4D97-AF65-F5344CB8AC3E}">
        <p14:creationId xmlns:p14="http://schemas.microsoft.com/office/powerpoint/2010/main" val="3987487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70002-E2F5-4461-B6C4-11125AAE3100}"/>
              </a:ext>
            </a:extLst>
          </p:cNvPr>
          <p:cNvSpPr>
            <a:spLocks noGrp="1"/>
          </p:cNvSpPr>
          <p:nvPr>
            <p:ph type="title"/>
          </p:nvPr>
        </p:nvSpPr>
        <p:spPr>
          <a:xfrm>
            <a:off x="76465" y="34361"/>
            <a:ext cx="8596668" cy="1320800"/>
          </a:xfrm>
        </p:spPr>
        <p:txBody>
          <a:bodyPr vert="horz" lIns="91440" tIns="45720" rIns="91440" bIns="45720" rtlCol="0" anchor="t">
            <a:normAutofit/>
          </a:bodyPr>
          <a:lstStyle/>
          <a:p>
            <a:r>
              <a:rPr lang="en-GB" dirty="0"/>
              <a:t>Sentiment Analysis</a:t>
            </a:r>
            <a:endParaRPr lang="en-US" dirty="0"/>
          </a:p>
        </p:txBody>
      </p:sp>
      <p:sp>
        <p:nvSpPr>
          <p:cNvPr id="8" name="Content Placeholder 2">
            <a:extLst>
              <a:ext uri="{FF2B5EF4-FFF2-40B4-BE49-F238E27FC236}">
                <a16:creationId xmlns:a16="http://schemas.microsoft.com/office/drawing/2014/main" id="{F189CFDA-C96B-4E29-B19E-23B456158474}"/>
              </a:ext>
            </a:extLst>
          </p:cNvPr>
          <p:cNvSpPr>
            <a:spLocks noGrp="1"/>
          </p:cNvSpPr>
          <p:nvPr>
            <p:ph idx="1"/>
          </p:nvPr>
        </p:nvSpPr>
        <p:spPr>
          <a:xfrm>
            <a:off x="2470845" y="3508038"/>
            <a:ext cx="9357064" cy="3072261"/>
          </a:xfrm>
        </p:spPr>
        <p:txBody>
          <a:bodyPr>
            <a:normAutofit/>
          </a:bodyPr>
          <a:lstStyle/>
          <a:p>
            <a:pPr>
              <a:lnSpc>
                <a:spcPct val="250000"/>
              </a:lnSpc>
            </a:pPr>
            <a:r>
              <a:rPr lang="en-GB" dirty="0"/>
              <a:t>Review rating &gt;=4 is Positive</a:t>
            </a:r>
          </a:p>
          <a:p>
            <a:pPr>
              <a:lnSpc>
                <a:spcPct val="250000"/>
              </a:lnSpc>
            </a:pPr>
            <a:r>
              <a:rPr lang="en-GB" dirty="0"/>
              <a:t>Review rating &lt;=2 is Negative</a:t>
            </a:r>
          </a:p>
          <a:p>
            <a:pPr>
              <a:lnSpc>
                <a:spcPct val="250000"/>
              </a:lnSpc>
            </a:pPr>
            <a:r>
              <a:rPr lang="en-GB" dirty="0"/>
              <a:t>Review rating &gt;2 and &lt;4 is Neutral</a:t>
            </a:r>
          </a:p>
        </p:txBody>
      </p:sp>
      <p:sp>
        <p:nvSpPr>
          <p:cNvPr id="9" name="Smiley Face 8">
            <a:extLst>
              <a:ext uri="{FF2B5EF4-FFF2-40B4-BE49-F238E27FC236}">
                <a16:creationId xmlns:a16="http://schemas.microsoft.com/office/drawing/2014/main" id="{D195FAC5-E29D-4DC1-9E99-48852A60B0FE}"/>
              </a:ext>
            </a:extLst>
          </p:cNvPr>
          <p:cNvSpPr/>
          <p:nvPr/>
        </p:nvSpPr>
        <p:spPr>
          <a:xfrm>
            <a:off x="1317114" y="3425900"/>
            <a:ext cx="914400" cy="914400"/>
          </a:xfrm>
          <a:prstGeom prst="smileyFace">
            <a:avLst/>
          </a:prstGeom>
          <a:solidFill>
            <a:schemeClr val="accent6">
              <a:lumMod val="20000"/>
              <a:lumOff val="80000"/>
            </a:schemeClr>
          </a:solidFill>
          <a:ln>
            <a:solidFill>
              <a:schemeClr val="bg1">
                <a:lumMod val="85000"/>
                <a:lumOff val="15000"/>
              </a:schemeClr>
            </a:solidFill>
          </a:ln>
          <a:effectLst>
            <a:softEdge rad="12700"/>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0" name="Smiley Face 9">
            <a:extLst>
              <a:ext uri="{FF2B5EF4-FFF2-40B4-BE49-F238E27FC236}">
                <a16:creationId xmlns:a16="http://schemas.microsoft.com/office/drawing/2014/main" id="{ADF71E0B-96E7-40CB-B9D7-5675F53BFC97}"/>
              </a:ext>
            </a:extLst>
          </p:cNvPr>
          <p:cNvSpPr/>
          <p:nvPr/>
        </p:nvSpPr>
        <p:spPr>
          <a:xfrm>
            <a:off x="1317114" y="4486489"/>
            <a:ext cx="914400" cy="914400"/>
          </a:xfrm>
          <a:prstGeom prst="smileyFace">
            <a:avLst>
              <a:gd name="adj" fmla="val -4653"/>
            </a:avLst>
          </a:prstGeom>
          <a:solidFill>
            <a:schemeClr val="accent6">
              <a:lumMod val="20000"/>
              <a:lumOff val="80000"/>
            </a:schemeClr>
          </a:solidFill>
          <a:ln>
            <a:solidFill>
              <a:schemeClr val="bg1">
                <a:lumMod val="85000"/>
                <a:lumOff val="15000"/>
              </a:schemeClr>
            </a:solidFill>
          </a:ln>
          <a:effectLst>
            <a:softEdge rad="12700"/>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1" name="Smiley Face 10">
            <a:extLst>
              <a:ext uri="{FF2B5EF4-FFF2-40B4-BE49-F238E27FC236}">
                <a16:creationId xmlns:a16="http://schemas.microsoft.com/office/drawing/2014/main" id="{2CAD4C42-F4F2-4D9D-AE99-9440ECC62A13}"/>
              </a:ext>
            </a:extLst>
          </p:cNvPr>
          <p:cNvSpPr/>
          <p:nvPr/>
        </p:nvSpPr>
        <p:spPr>
          <a:xfrm>
            <a:off x="1317114" y="5547078"/>
            <a:ext cx="914400" cy="914400"/>
          </a:xfrm>
          <a:prstGeom prst="smileyFace">
            <a:avLst>
              <a:gd name="adj" fmla="val 856"/>
            </a:avLst>
          </a:prstGeom>
          <a:solidFill>
            <a:schemeClr val="accent6">
              <a:lumMod val="20000"/>
              <a:lumOff val="80000"/>
            </a:schemeClr>
          </a:solidFill>
          <a:ln>
            <a:solidFill>
              <a:schemeClr val="bg1">
                <a:lumMod val="85000"/>
                <a:lumOff val="15000"/>
              </a:schemeClr>
            </a:solidFill>
          </a:ln>
          <a:effectLst>
            <a:softEdge rad="12700"/>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2" name="TextBox 11">
            <a:extLst>
              <a:ext uri="{FF2B5EF4-FFF2-40B4-BE49-F238E27FC236}">
                <a16:creationId xmlns:a16="http://schemas.microsoft.com/office/drawing/2014/main" id="{218E45C5-6FFB-4F26-9711-DC4AA0124B4A}"/>
              </a:ext>
            </a:extLst>
          </p:cNvPr>
          <p:cNvSpPr txBox="1"/>
          <p:nvPr/>
        </p:nvSpPr>
        <p:spPr>
          <a:xfrm>
            <a:off x="1056178" y="1223099"/>
            <a:ext cx="11059357" cy="212686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dirty="0"/>
              <a:t> Sentiment Analysis is a process of finding emotions out of review text provided by the Customer</a:t>
            </a:r>
          </a:p>
          <a:p>
            <a:pPr marL="285750" indent="-285750">
              <a:lnSpc>
                <a:spcPct val="150000"/>
              </a:lnSpc>
              <a:buFont typeface="Arial" panose="020B0604020202020204" pitchFamily="34" charset="0"/>
              <a:buChar char="•"/>
            </a:pPr>
            <a:r>
              <a:rPr lang="en-GB" dirty="0"/>
              <a:t>To do this on aspect level, we use output of LDA dataset. i.e. Topic level Sentiment analysis is done using data generated from LDA.</a:t>
            </a:r>
          </a:p>
          <a:p>
            <a:pPr marL="285750" indent="-285750">
              <a:lnSpc>
                <a:spcPct val="150000"/>
              </a:lnSpc>
              <a:buFont typeface="Arial" panose="020B0604020202020204" pitchFamily="34" charset="0"/>
              <a:buChar char="•"/>
            </a:pPr>
            <a:r>
              <a:rPr lang="en-GB" dirty="0"/>
              <a:t>In this experiment we have taken the review rating belongs to each review and categorised them in to  Positive, Negative and Neutral with respect to reviewer ratings.</a:t>
            </a:r>
          </a:p>
        </p:txBody>
      </p:sp>
    </p:spTree>
    <p:extLst>
      <p:ext uri="{BB962C8B-B14F-4D97-AF65-F5344CB8AC3E}">
        <p14:creationId xmlns:p14="http://schemas.microsoft.com/office/powerpoint/2010/main" val="529418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70002-E2F5-4461-B6C4-11125AAE3100}"/>
              </a:ext>
            </a:extLst>
          </p:cNvPr>
          <p:cNvSpPr>
            <a:spLocks noGrp="1"/>
          </p:cNvSpPr>
          <p:nvPr>
            <p:ph type="title"/>
          </p:nvPr>
        </p:nvSpPr>
        <p:spPr>
          <a:xfrm>
            <a:off x="91840" y="79865"/>
            <a:ext cx="10669445" cy="1320800"/>
          </a:xfrm>
        </p:spPr>
        <p:txBody>
          <a:bodyPr vert="horz" lIns="91440" tIns="45720" rIns="91440" bIns="45720" rtlCol="0" anchor="t">
            <a:normAutofit fontScale="90000"/>
          </a:bodyPr>
          <a:lstStyle/>
          <a:p>
            <a:r>
              <a:rPr lang="en-GB" dirty="0"/>
              <a:t>Dominant Topics and Classified Reviews Based on Reviewers Rating </a:t>
            </a:r>
          </a:p>
        </p:txBody>
      </p:sp>
      <p:pic>
        <p:nvPicPr>
          <p:cNvPr id="13" name="Content Placeholder 4">
            <a:extLst>
              <a:ext uri="{FF2B5EF4-FFF2-40B4-BE49-F238E27FC236}">
                <a16:creationId xmlns:a16="http://schemas.microsoft.com/office/drawing/2014/main" id="{3358EDF3-FB4A-4257-8D3A-1B94279EB521}"/>
              </a:ext>
            </a:extLst>
          </p:cNvPr>
          <p:cNvPicPr>
            <a:picLocks noGrp="1" noChangeAspect="1"/>
          </p:cNvPicPr>
          <p:nvPr>
            <p:ph idx="1"/>
          </p:nvPr>
        </p:nvPicPr>
        <p:blipFill>
          <a:blip r:embed="rId3"/>
          <a:stretch>
            <a:fillRect/>
          </a:stretch>
        </p:blipFill>
        <p:spPr>
          <a:xfrm>
            <a:off x="6095999" y="1895677"/>
            <a:ext cx="5765917" cy="4222058"/>
          </a:xfrm>
        </p:spPr>
      </p:pic>
      <p:pic>
        <p:nvPicPr>
          <p:cNvPr id="12" name="Picture 11">
            <a:extLst>
              <a:ext uri="{FF2B5EF4-FFF2-40B4-BE49-F238E27FC236}">
                <a16:creationId xmlns:a16="http://schemas.microsoft.com/office/drawing/2014/main" id="{01DC0FE9-A3B0-4399-B938-BE6096A09B9D}"/>
              </a:ext>
            </a:extLst>
          </p:cNvPr>
          <p:cNvPicPr>
            <a:picLocks noChangeAspect="1"/>
          </p:cNvPicPr>
          <p:nvPr/>
        </p:nvPicPr>
        <p:blipFill>
          <a:blip r:embed="rId4"/>
          <a:stretch>
            <a:fillRect/>
          </a:stretch>
        </p:blipFill>
        <p:spPr>
          <a:xfrm>
            <a:off x="842597" y="1895676"/>
            <a:ext cx="5253402" cy="4222059"/>
          </a:xfrm>
          <a:prstGeom prst="rect">
            <a:avLst/>
          </a:prstGeom>
        </p:spPr>
      </p:pic>
    </p:spTree>
    <p:extLst>
      <p:ext uri="{BB962C8B-B14F-4D97-AF65-F5344CB8AC3E}">
        <p14:creationId xmlns:p14="http://schemas.microsoft.com/office/powerpoint/2010/main" val="623318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0E59A-9FAD-42E4-90D8-030014D89924}"/>
              </a:ext>
            </a:extLst>
          </p:cNvPr>
          <p:cNvSpPr>
            <a:spLocks noGrp="1"/>
          </p:cNvSpPr>
          <p:nvPr>
            <p:ph type="title"/>
          </p:nvPr>
        </p:nvSpPr>
        <p:spPr>
          <a:xfrm>
            <a:off x="92530" y="76200"/>
            <a:ext cx="10009688" cy="1320800"/>
          </a:xfrm>
        </p:spPr>
        <p:txBody>
          <a:bodyPr>
            <a:normAutofit fontScale="90000"/>
          </a:bodyPr>
          <a:lstStyle/>
          <a:p>
            <a:r>
              <a:rPr lang="en-GB" dirty="0"/>
              <a:t>Machine learning Classifiers NB,SVM,LR and DT</a:t>
            </a:r>
          </a:p>
        </p:txBody>
      </p:sp>
      <p:sp>
        <p:nvSpPr>
          <p:cNvPr id="3" name="Content Placeholder 2">
            <a:extLst>
              <a:ext uri="{FF2B5EF4-FFF2-40B4-BE49-F238E27FC236}">
                <a16:creationId xmlns:a16="http://schemas.microsoft.com/office/drawing/2014/main" id="{80A7FC00-03A8-4C82-B32F-6A77AEA8F724}"/>
              </a:ext>
            </a:extLst>
          </p:cNvPr>
          <p:cNvSpPr>
            <a:spLocks noGrp="1"/>
          </p:cNvSpPr>
          <p:nvPr>
            <p:ph idx="1"/>
          </p:nvPr>
        </p:nvSpPr>
        <p:spPr>
          <a:xfrm>
            <a:off x="1010513" y="1397000"/>
            <a:ext cx="10437951" cy="4759787"/>
          </a:xfrm>
        </p:spPr>
        <p:txBody>
          <a:bodyPr>
            <a:normAutofit fontScale="85000" lnSpcReduction="10000"/>
          </a:bodyPr>
          <a:lstStyle/>
          <a:p>
            <a:pPr>
              <a:lnSpc>
                <a:spcPct val="150000"/>
              </a:lnSpc>
            </a:pPr>
            <a:r>
              <a:rPr lang="en-GB" dirty="0"/>
              <a:t>To classify Sentiments on topic level we used Machine learning techniques.</a:t>
            </a:r>
          </a:p>
          <a:p>
            <a:pPr lvl="2">
              <a:lnSpc>
                <a:spcPct val="150000"/>
              </a:lnSpc>
            </a:pPr>
            <a:r>
              <a:rPr lang="en-GB" dirty="0"/>
              <a:t>Naïve Bayes classifier (NB)</a:t>
            </a:r>
          </a:p>
          <a:p>
            <a:pPr lvl="2">
              <a:lnSpc>
                <a:spcPct val="150000"/>
              </a:lnSpc>
            </a:pPr>
            <a:r>
              <a:rPr lang="en-GB" dirty="0"/>
              <a:t>Support Vector Machine (SVM)</a:t>
            </a:r>
          </a:p>
          <a:p>
            <a:pPr lvl="2">
              <a:lnSpc>
                <a:spcPct val="150000"/>
              </a:lnSpc>
            </a:pPr>
            <a:r>
              <a:rPr lang="en-GB" dirty="0"/>
              <a:t>Logistic Regression (LR)</a:t>
            </a:r>
          </a:p>
          <a:p>
            <a:pPr lvl="2">
              <a:lnSpc>
                <a:spcPct val="150000"/>
              </a:lnSpc>
            </a:pPr>
            <a:r>
              <a:rPr lang="en-GB" dirty="0"/>
              <a:t>Decision Tree classifier (DT)</a:t>
            </a:r>
          </a:p>
          <a:p>
            <a:pPr>
              <a:lnSpc>
                <a:spcPct val="150000"/>
              </a:lnSpc>
            </a:pPr>
            <a:r>
              <a:rPr lang="en-GB" dirty="0"/>
              <a:t>We pre-process the dataset same way as LDA pre-processing technique and Machine learning classifier on topic level.</a:t>
            </a:r>
          </a:p>
          <a:p>
            <a:pPr>
              <a:lnSpc>
                <a:spcPct val="150000"/>
              </a:lnSpc>
            </a:pPr>
            <a:r>
              <a:rPr lang="en-GB" dirty="0"/>
              <a:t>For Evaluation of topic level through four classifiers, we divided the dataset in to training and testing with 80% and 20% respectively for each topic.</a:t>
            </a:r>
          </a:p>
          <a:p>
            <a:pPr>
              <a:lnSpc>
                <a:spcPct val="150000"/>
              </a:lnSpc>
            </a:pPr>
            <a:r>
              <a:rPr lang="en-GB" dirty="0"/>
              <a:t>We extract each topic and evaluate it by different classifiers, and check which classifier model gives high accuracy.</a:t>
            </a:r>
          </a:p>
          <a:p>
            <a:pPr marL="914400" lvl="2" indent="0">
              <a:lnSpc>
                <a:spcPct val="150000"/>
              </a:lnSpc>
              <a:buNone/>
            </a:pPr>
            <a:endParaRPr lang="en-GB" dirty="0"/>
          </a:p>
          <a:p>
            <a:pPr marL="914400" lvl="2" indent="0">
              <a:lnSpc>
                <a:spcPct val="150000"/>
              </a:lnSpc>
              <a:buNone/>
            </a:pPr>
            <a:endParaRPr lang="en-GB" dirty="0"/>
          </a:p>
          <a:p>
            <a:pPr>
              <a:lnSpc>
                <a:spcPct val="150000"/>
              </a:lnSpc>
            </a:pPr>
            <a:endParaRPr lang="en-GB" dirty="0"/>
          </a:p>
        </p:txBody>
      </p:sp>
    </p:spTree>
    <p:extLst>
      <p:ext uri="{BB962C8B-B14F-4D97-AF65-F5344CB8AC3E}">
        <p14:creationId xmlns:p14="http://schemas.microsoft.com/office/powerpoint/2010/main" val="1081301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0E59A-9FAD-42E4-90D8-030014D89924}"/>
              </a:ext>
            </a:extLst>
          </p:cNvPr>
          <p:cNvSpPr>
            <a:spLocks noGrp="1"/>
          </p:cNvSpPr>
          <p:nvPr>
            <p:ph type="title"/>
          </p:nvPr>
        </p:nvSpPr>
        <p:spPr>
          <a:xfrm>
            <a:off x="172849" y="29019"/>
            <a:ext cx="8596668" cy="1320800"/>
          </a:xfrm>
        </p:spPr>
        <p:txBody>
          <a:bodyPr>
            <a:normAutofit/>
          </a:bodyPr>
          <a:lstStyle/>
          <a:p>
            <a:r>
              <a:rPr lang="en-GB" dirty="0"/>
              <a:t>Evaluation</a:t>
            </a:r>
          </a:p>
        </p:txBody>
      </p:sp>
      <p:sp>
        <p:nvSpPr>
          <p:cNvPr id="9" name="Content Placeholder 2">
            <a:extLst>
              <a:ext uri="{FF2B5EF4-FFF2-40B4-BE49-F238E27FC236}">
                <a16:creationId xmlns:a16="http://schemas.microsoft.com/office/drawing/2014/main" id="{D390FB1E-A527-4792-BB16-FAEFDCCD63CD}"/>
              </a:ext>
            </a:extLst>
          </p:cNvPr>
          <p:cNvSpPr>
            <a:spLocks noGrp="1"/>
          </p:cNvSpPr>
          <p:nvPr>
            <p:ph idx="1"/>
          </p:nvPr>
        </p:nvSpPr>
        <p:spPr>
          <a:xfrm>
            <a:off x="1004642" y="1277917"/>
            <a:ext cx="10515600" cy="4938472"/>
          </a:xfrm>
        </p:spPr>
        <p:txBody>
          <a:bodyPr/>
          <a:lstStyle/>
          <a:p>
            <a:pPr lvl="2"/>
            <a:endParaRPr lang="en-GB" dirty="0"/>
          </a:p>
          <a:p>
            <a:pPr lvl="2"/>
            <a:endParaRPr lang="en-GB" dirty="0"/>
          </a:p>
          <a:p>
            <a:pPr marL="914400" lvl="2" indent="0">
              <a:buNone/>
            </a:pPr>
            <a:endParaRPr lang="en-GB" dirty="0"/>
          </a:p>
        </p:txBody>
      </p:sp>
      <p:sp>
        <p:nvSpPr>
          <p:cNvPr id="11" name="Content Placeholder 2">
            <a:extLst>
              <a:ext uri="{FF2B5EF4-FFF2-40B4-BE49-F238E27FC236}">
                <a16:creationId xmlns:a16="http://schemas.microsoft.com/office/drawing/2014/main" id="{E656482B-5C43-47E7-9C0C-7663ECAA4F8F}"/>
              </a:ext>
            </a:extLst>
          </p:cNvPr>
          <p:cNvSpPr txBox="1">
            <a:spLocks/>
          </p:cNvSpPr>
          <p:nvPr/>
        </p:nvSpPr>
        <p:spPr>
          <a:xfrm>
            <a:off x="842597" y="1211952"/>
            <a:ext cx="10515600" cy="5146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GB" sz="1800" dirty="0">
                <a:latin typeface="Times New Roman" panose="02020603050405020304" pitchFamily="18" charset="0"/>
                <a:ea typeface="SimSun" panose="02010600030101010101" pitchFamily="2" charset="-122"/>
              </a:rPr>
              <a:t>To find how accurate these classifiers perform on the model,  We find Accuracy, F1-score, Precision and Recall.</a:t>
            </a:r>
          </a:p>
          <a:p>
            <a:pPr marL="0" indent="0" algn="just">
              <a:buFont typeface="Arial" panose="020B0604020202020204" pitchFamily="34" charset="0"/>
              <a:buNone/>
            </a:pPr>
            <a:r>
              <a:rPr lang="en-US" sz="1800" dirty="0">
                <a:latin typeface="Times New Roman" panose="02020603050405020304" pitchFamily="18" charset="0"/>
                <a:ea typeface="SimSun" panose="02010600030101010101" pitchFamily="2" charset="-122"/>
              </a:rPr>
              <a:t>				 True reviews</a:t>
            </a:r>
          </a:p>
          <a:p>
            <a:pPr marL="0" indent="0">
              <a:buFont typeface="Arial" panose="020B0604020202020204" pitchFamily="34" charset="0"/>
              <a:buNone/>
            </a:pPr>
            <a:endParaRPr lang="en-US" sz="1800" dirty="0">
              <a:latin typeface="Times New Roman" panose="02020603050405020304" pitchFamily="18" charset="0"/>
              <a:ea typeface="SimSun" panose="02010600030101010101" pitchFamily="2" charset="-122"/>
            </a:endParaRPr>
          </a:p>
          <a:p>
            <a:pPr marL="0" indent="0" algn="ctr">
              <a:buFont typeface="Arial" panose="020B0604020202020204" pitchFamily="34" charset="0"/>
              <a:buNone/>
            </a:pPr>
            <a:endParaRPr lang="en-GB" sz="1800" dirty="0">
              <a:latin typeface="Times New Roman" panose="02020603050405020304" pitchFamily="18" charset="0"/>
              <a:ea typeface="SimSun" panose="02010600030101010101" pitchFamily="2" charset="-122"/>
            </a:endParaRPr>
          </a:p>
          <a:p>
            <a:endParaRPr lang="en-GB" dirty="0"/>
          </a:p>
        </p:txBody>
      </p:sp>
      <p:sp>
        <p:nvSpPr>
          <p:cNvPr id="13" name="Rectangle 12">
            <a:extLst>
              <a:ext uri="{FF2B5EF4-FFF2-40B4-BE49-F238E27FC236}">
                <a16:creationId xmlns:a16="http://schemas.microsoft.com/office/drawing/2014/main" id="{09D3E0C4-B121-4049-B5B8-9D0600C43828}"/>
              </a:ext>
            </a:extLst>
          </p:cNvPr>
          <p:cNvSpPr/>
          <p:nvPr/>
        </p:nvSpPr>
        <p:spPr>
          <a:xfrm>
            <a:off x="1869645" y="2421089"/>
            <a:ext cx="3125165" cy="1840375"/>
          </a:xfrm>
          <a:prstGeom prst="rect">
            <a:avLst/>
          </a:prstGeom>
          <a:solidFill>
            <a:schemeClr val="accent6">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t>True Positive</a:t>
            </a:r>
          </a:p>
          <a:p>
            <a:pPr algn="ctr"/>
            <a:r>
              <a:rPr lang="en-GB" dirty="0"/>
              <a:t>(TP)</a:t>
            </a:r>
          </a:p>
        </p:txBody>
      </p:sp>
      <p:sp>
        <p:nvSpPr>
          <p:cNvPr id="14" name="Rectangle 13">
            <a:extLst>
              <a:ext uri="{FF2B5EF4-FFF2-40B4-BE49-F238E27FC236}">
                <a16:creationId xmlns:a16="http://schemas.microsoft.com/office/drawing/2014/main" id="{6D729F44-9A7C-4A9D-859C-DFA4530B910F}"/>
              </a:ext>
            </a:extLst>
          </p:cNvPr>
          <p:cNvSpPr/>
          <p:nvPr/>
        </p:nvSpPr>
        <p:spPr>
          <a:xfrm>
            <a:off x="5309254" y="4545978"/>
            <a:ext cx="3125165" cy="1840375"/>
          </a:xfrm>
          <a:prstGeom prst="rect">
            <a:avLst/>
          </a:prstGeom>
          <a:solidFill>
            <a:schemeClr val="accent6">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t>True Negative</a:t>
            </a:r>
          </a:p>
          <a:p>
            <a:pPr algn="ctr"/>
            <a:r>
              <a:rPr lang="en-GB" dirty="0"/>
              <a:t>(TN)</a:t>
            </a:r>
          </a:p>
        </p:txBody>
      </p:sp>
      <p:sp>
        <p:nvSpPr>
          <p:cNvPr id="15" name="Rectangle 14">
            <a:extLst>
              <a:ext uri="{FF2B5EF4-FFF2-40B4-BE49-F238E27FC236}">
                <a16:creationId xmlns:a16="http://schemas.microsoft.com/office/drawing/2014/main" id="{0192256B-243A-4017-99CA-2E0843CFB42F}"/>
              </a:ext>
            </a:extLst>
          </p:cNvPr>
          <p:cNvSpPr/>
          <p:nvPr/>
        </p:nvSpPr>
        <p:spPr>
          <a:xfrm>
            <a:off x="5309254" y="2421088"/>
            <a:ext cx="3125165" cy="1840375"/>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t>False Positive</a:t>
            </a:r>
          </a:p>
          <a:p>
            <a:pPr algn="ctr"/>
            <a:r>
              <a:rPr lang="en-GB" dirty="0"/>
              <a:t>(FP)</a:t>
            </a:r>
          </a:p>
        </p:txBody>
      </p:sp>
      <p:sp>
        <p:nvSpPr>
          <p:cNvPr id="16" name="Rectangle 15">
            <a:extLst>
              <a:ext uri="{FF2B5EF4-FFF2-40B4-BE49-F238E27FC236}">
                <a16:creationId xmlns:a16="http://schemas.microsoft.com/office/drawing/2014/main" id="{8AE506A2-EA67-4061-9A2E-4B5A157998B5}"/>
              </a:ext>
            </a:extLst>
          </p:cNvPr>
          <p:cNvSpPr/>
          <p:nvPr/>
        </p:nvSpPr>
        <p:spPr>
          <a:xfrm>
            <a:off x="1869645" y="4561411"/>
            <a:ext cx="3125165" cy="1840375"/>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t>False Negative</a:t>
            </a:r>
          </a:p>
          <a:p>
            <a:pPr algn="ctr"/>
            <a:r>
              <a:rPr lang="en-GB" dirty="0"/>
              <a:t>(FN)</a:t>
            </a:r>
          </a:p>
        </p:txBody>
      </p:sp>
      <p:sp>
        <p:nvSpPr>
          <p:cNvPr id="17" name="Right Brace 16">
            <a:extLst>
              <a:ext uri="{FF2B5EF4-FFF2-40B4-BE49-F238E27FC236}">
                <a16:creationId xmlns:a16="http://schemas.microsoft.com/office/drawing/2014/main" id="{9F62D1CD-8428-46B5-B0B8-E81634FFDBF7}"/>
              </a:ext>
            </a:extLst>
          </p:cNvPr>
          <p:cNvSpPr/>
          <p:nvPr/>
        </p:nvSpPr>
        <p:spPr>
          <a:xfrm rot="10800000">
            <a:off x="1306003" y="2271401"/>
            <a:ext cx="178571" cy="415333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Right Brace 17">
            <a:extLst>
              <a:ext uri="{FF2B5EF4-FFF2-40B4-BE49-F238E27FC236}">
                <a16:creationId xmlns:a16="http://schemas.microsoft.com/office/drawing/2014/main" id="{40B65DBC-740D-4DC5-8881-3E1BABD7FD8D}"/>
              </a:ext>
            </a:extLst>
          </p:cNvPr>
          <p:cNvSpPr/>
          <p:nvPr/>
        </p:nvSpPr>
        <p:spPr>
          <a:xfrm rot="16200000">
            <a:off x="4892982" y="-1236836"/>
            <a:ext cx="521509" cy="679433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TextBox 18">
            <a:extLst>
              <a:ext uri="{FF2B5EF4-FFF2-40B4-BE49-F238E27FC236}">
                <a16:creationId xmlns:a16="http://schemas.microsoft.com/office/drawing/2014/main" id="{AF3800FF-17C6-460D-A7B8-B1C410380D42}"/>
              </a:ext>
            </a:extLst>
          </p:cNvPr>
          <p:cNvSpPr txBox="1"/>
          <p:nvPr/>
        </p:nvSpPr>
        <p:spPr>
          <a:xfrm rot="16200000">
            <a:off x="4218" y="4292451"/>
            <a:ext cx="2028504" cy="369332"/>
          </a:xfrm>
          <a:prstGeom prst="rect">
            <a:avLst/>
          </a:prstGeom>
          <a:noFill/>
        </p:spPr>
        <p:txBody>
          <a:bodyPr wrap="none" rtlCol="0">
            <a:spAutoFit/>
          </a:bodyPr>
          <a:lstStyle/>
          <a:p>
            <a:r>
              <a:rPr lang="en-GB" dirty="0"/>
              <a:t>Predicted reviews</a:t>
            </a:r>
          </a:p>
        </p:txBody>
      </p:sp>
      <p:pic>
        <p:nvPicPr>
          <p:cNvPr id="20" name="Picture 19">
            <a:extLst>
              <a:ext uri="{FF2B5EF4-FFF2-40B4-BE49-F238E27FC236}">
                <a16:creationId xmlns:a16="http://schemas.microsoft.com/office/drawing/2014/main" id="{19C9E318-68C4-4B6A-906C-D796541FD9A7}"/>
              </a:ext>
            </a:extLst>
          </p:cNvPr>
          <p:cNvPicPr>
            <a:picLocks noChangeAspect="1"/>
          </p:cNvPicPr>
          <p:nvPr/>
        </p:nvPicPr>
        <p:blipFill>
          <a:blip r:embed="rId2"/>
          <a:stretch>
            <a:fillRect/>
          </a:stretch>
        </p:blipFill>
        <p:spPr>
          <a:xfrm>
            <a:off x="8791664" y="3041795"/>
            <a:ext cx="2888548" cy="952606"/>
          </a:xfrm>
          <a:prstGeom prst="rect">
            <a:avLst/>
          </a:prstGeom>
        </p:spPr>
      </p:pic>
      <p:grpSp>
        <p:nvGrpSpPr>
          <p:cNvPr id="21" name="Group 20">
            <a:extLst>
              <a:ext uri="{FF2B5EF4-FFF2-40B4-BE49-F238E27FC236}">
                <a16:creationId xmlns:a16="http://schemas.microsoft.com/office/drawing/2014/main" id="{090842D0-8C12-4BFB-8A68-AF95F8178A16}"/>
              </a:ext>
            </a:extLst>
          </p:cNvPr>
          <p:cNvGrpSpPr/>
          <p:nvPr/>
        </p:nvGrpSpPr>
        <p:grpSpPr>
          <a:xfrm>
            <a:off x="8401761" y="2175678"/>
            <a:ext cx="3248010" cy="3539824"/>
            <a:chOff x="8359591" y="1866807"/>
            <a:chExt cx="3117730" cy="3539824"/>
          </a:xfrm>
          <a:solidFill>
            <a:schemeClr val="bg2">
              <a:lumMod val="60000"/>
              <a:lumOff val="40000"/>
            </a:schemeClr>
          </a:solidFill>
        </p:grpSpPr>
        <p:pic>
          <p:nvPicPr>
            <p:cNvPr id="22" name="Picture 21">
              <a:extLst>
                <a:ext uri="{FF2B5EF4-FFF2-40B4-BE49-F238E27FC236}">
                  <a16:creationId xmlns:a16="http://schemas.microsoft.com/office/drawing/2014/main" id="{8CA35428-ECEE-430D-A6AD-FF90B0FFD39E}"/>
                </a:ext>
              </a:extLst>
            </p:cNvPr>
            <p:cNvPicPr>
              <a:picLocks noChangeAspect="1"/>
            </p:cNvPicPr>
            <p:nvPr/>
          </p:nvPicPr>
          <p:blipFill>
            <a:blip r:embed="rId3"/>
            <a:stretch>
              <a:fillRect/>
            </a:stretch>
          </p:blipFill>
          <p:spPr>
            <a:xfrm>
              <a:off x="8566626" y="1866807"/>
              <a:ext cx="2910695" cy="865342"/>
            </a:xfrm>
            <a:prstGeom prst="rect">
              <a:avLst/>
            </a:prstGeom>
            <a:grpFill/>
          </p:spPr>
        </p:pic>
        <p:pic>
          <p:nvPicPr>
            <p:cNvPr id="23" name="Picture 22">
              <a:extLst>
                <a:ext uri="{FF2B5EF4-FFF2-40B4-BE49-F238E27FC236}">
                  <a16:creationId xmlns:a16="http://schemas.microsoft.com/office/drawing/2014/main" id="{2B1FDE59-154A-4817-9B7C-64396D39B710}"/>
                </a:ext>
              </a:extLst>
            </p:cNvPr>
            <p:cNvPicPr>
              <a:picLocks noChangeAspect="1"/>
            </p:cNvPicPr>
            <p:nvPr/>
          </p:nvPicPr>
          <p:blipFill>
            <a:blip r:embed="rId4"/>
            <a:stretch>
              <a:fillRect/>
            </a:stretch>
          </p:blipFill>
          <p:spPr>
            <a:xfrm>
              <a:off x="8796579" y="3618971"/>
              <a:ext cx="2680742" cy="930749"/>
            </a:xfrm>
            <a:prstGeom prst="rect">
              <a:avLst/>
            </a:prstGeom>
            <a:grpFill/>
          </p:spPr>
        </p:pic>
        <p:pic>
          <p:nvPicPr>
            <p:cNvPr id="24" name="Picture 23">
              <a:extLst>
                <a:ext uri="{FF2B5EF4-FFF2-40B4-BE49-F238E27FC236}">
                  <a16:creationId xmlns:a16="http://schemas.microsoft.com/office/drawing/2014/main" id="{3FFF0BCE-9DD4-464D-B0DF-B9AE7AC181B6}"/>
                </a:ext>
              </a:extLst>
            </p:cNvPr>
            <p:cNvPicPr>
              <a:picLocks noChangeAspect="1"/>
            </p:cNvPicPr>
            <p:nvPr/>
          </p:nvPicPr>
          <p:blipFill>
            <a:blip r:embed="rId5"/>
            <a:stretch>
              <a:fillRect/>
            </a:stretch>
          </p:blipFill>
          <p:spPr>
            <a:xfrm>
              <a:off x="8359591" y="4510865"/>
              <a:ext cx="3117730" cy="895766"/>
            </a:xfrm>
            <a:prstGeom prst="rect">
              <a:avLst/>
            </a:prstGeom>
            <a:grpFill/>
          </p:spPr>
        </p:pic>
      </p:grpSp>
    </p:spTree>
    <p:extLst>
      <p:ext uri="{BB962C8B-B14F-4D97-AF65-F5344CB8AC3E}">
        <p14:creationId xmlns:p14="http://schemas.microsoft.com/office/powerpoint/2010/main" val="629675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2CE11-4D04-41FF-9D99-C79E59E417B5}"/>
              </a:ext>
            </a:extLst>
          </p:cNvPr>
          <p:cNvSpPr>
            <a:spLocks noGrp="1"/>
          </p:cNvSpPr>
          <p:nvPr>
            <p:ph type="title"/>
          </p:nvPr>
        </p:nvSpPr>
        <p:spPr>
          <a:xfrm>
            <a:off x="124504" y="-2380928"/>
            <a:ext cx="3106369" cy="5771103"/>
          </a:xfrm>
        </p:spPr>
        <p:txBody>
          <a:bodyPr anchor="ctr">
            <a:normAutofit/>
          </a:bodyPr>
          <a:lstStyle/>
          <a:p>
            <a:r>
              <a:rPr lang="en-GB" sz="3900"/>
              <a:t>Introduction</a:t>
            </a:r>
          </a:p>
        </p:txBody>
      </p:sp>
      <p:sp>
        <p:nvSpPr>
          <p:cNvPr id="80" name="Freeform: Shape 79">
            <a:extLst>
              <a:ext uri="{FF2B5EF4-FFF2-40B4-BE49-F238E27FC236}">
                <a16:creationId xmlns:a16="http://schemas.microsoft.com/office/drawing/2014/main" id="{83261586-764B-4E52-A503-9F09FA495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6"/>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82" name="Freeform 26">
            <a:extLst>
              <a:ext uri="{FF2B5EF4-FFF2-40B4-BE49-F238E27FC236}">
                <a16:creationId xmlns:a16="http://schemas.microsoft.com/office/drawing/2014/main" id="{BA1E8D40-F949-413E-85E9-F2CA28FE4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84" name="Rectangle 83">
            <a:extLst>
              <a:ext uri="{FF2B5EF4-FFF2-40B4-BE49-F238E27FC236}">
                <a16:creationId xmlns:a16="http://schemas.microsoft.com/office/drawing/2014/main" id="{8DBF752B-6954-48CA-B540-6D1213D393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1"/>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124" name="Picture 4" descr="Icon Thinking #256240 - Free Icons Library">
            <a:extLst>
              <a:ext uri="{FF2B5EF4-FFF2-40B4-BE49-F238E27FC236}">
                <a16:creationId xmlns:a16="http://schemas.microsoft.com/office/drawing/2014/main" id="{BDDFB6CB-4147-48FF-8970-F46603BFE9A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0245" y="2412180"/>
            <a:ext cx="1603911" cy="1955990"/>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5122" name="Picture 2" descr="Hotel Icons - Download Free Vector Icons | Noun Project">
            <a:extLst>
              <a:ext uri="{FF2B5EF4-FFF2-40B4-BE49-F238E27FC236}">
                <a16:creationId xmlns:a16="http://schemas.microsoft.com/office/drawing/2014/main" id="{A8E66D90-F953-4715-93D7-FC592EA4E08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85520" y="4795470"/>
            <a:ext cx="1955990" cy="1955990"/>
          </a:xfrm>
          <a:prstGeom prst="rect">
            <a:avLst/>
          </a:prstGeom>
          <a:noFill/>
          <a:effectLst/>
          <a:extLst>
            <a:ext uri="{909E8E84-426E-40DD-AFC4-6F175D3DCCD1}">
              <a14:hiddenFill xmlns:a14="http://schemas.microsoft.com/office/drawing/2010/main">
                <a:solidFill>
                  <a:srgbClr val="FFFFFF"/>
                </a:solidFill>
              </a14:hiddenFill>
            </a:ext>
          </a:extLst>
        </p:spPr>
      </p:pic>
      <p:graphicFrame>
        <p:nvGraphicFramePr>
          <p:cNvPr id="6" name="Diagram 5">
            <a:extLst>
              <a:ext uri="{FF2B5EF4-FFF2-40B4-BE49-F238E27FC236}">
                <a16:creationId xmlns:a16="http://schemas.microsoft.com/office/drawing/2014/main" id="{6FA0A716-3A38-4077-89C7-924CA9B41AF3}"/>
              </a:ext>
            </a:extLst>
          </p:cNvPr>
          <p:cNvGraphicFramePr/>
          <p:nvPr>
            <p:extLst>
              <p:ext uri="{D42A27DB-BD31-4B8C-83A1-F6EECF244321}">
                <p14:modId xmlns:p14="http://schemas.microsoft.com/office/powerpoint/2010/main" val="4084404046"/>
              </p:ext>
            </p:extLst>
          </p:nvPr>
        </p:nvGraphicFramePr>
        <p:xfrm>
          <a:off x="3948110" y="-106543"/>
          <a:ext cx="7362952" cy="685800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93854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9330934E-CF5C-4A7C-A997-5029302CA972}"/>
              </a:ext>
            </a:extLst>
          </p:cNvPr>
          <p:cNvSpPr>
            <a:spLocks noGrp="1"/>
          </p:cNvSpPr>
          <p:nvPr>
            <p:ph type="title"/>
          </p:nvPr>
        </p:nvSpPr>
        <p:spPr>
          <a:xfrm>
            <a:off x="1333502" y="609600"/>
            <a:ext cx="8596668" cy="1320800"/>
          </a:xfrm>
        </p:spPr>
        <p:txBody>
          <a:bodyPr vert="horz" lIns="91440" tIns="45720" rIns="91440" bIns="45720" rtlCol="0" anchor="t">
            <a:normAutofit/>
          </a:bodyPr>
          <a:lstStyle/>
          <a:p>
            <a:r>
              <a:rPr lang="en-US"/>
              <a:t>Evaluation</a:t>
            </a:r>
          </a:p>
        </p:txBody>
      </p:sp>
      <p:sp>
        <p:nvSpPr>
          <p:cNvPr id="12" name="TextBox 11">
            <a:extLst>
              <a:ext uri="{FF2B5EF4-FFF2-40B4-BE49-F238E27FC236}">
                <a16:creationId xmlns:a16="http://schemas.microsoft.com/office/drawing/2014/main" id="{132847B8-D3FF-4315-8F42-719F1AF59EB5}"/>
              </a:ext>
            </a:extLst>
          </p:cNvPr>
          <p:cNvSpPr txBox="1"/>
          <p:nvPr/>
        </p:nvSpPr>
        <p:spPr>
          <a:xfrm>
            <a:off x="1333502" y="1488613"/>
            <a:ext cx="8596668" cy="3880773"/>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dirty="0">
                <a:solidFill>
                  <a:schemeClr val="tx1">
                    <a:lumMod val="75000"/>
                    <a:lumOff val="25000"/>
                  </a:schemeClr>
                </a:solidFill>
              </a:rPr>
              <a:t>Evaluation is depending on how accurately the model has classified the text. for calculating, we need to classify True positive (Tp), True negative (Tn), False positive (Fp) and False negative (Fn) values.</a:t>
            </a: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a:p>
            <a:pPr marL="285750" indent="-285750">
              <a:spcBef>
                <a:spcPts val="1000"/>
              </a:spcBef>
              <a:buClr>
                <a:schemeClr val="accent1"/>
              </a:buClr>
              <a:buSzPct val="80000"/>
              <a:buFont typeface="Wingdings 3" charset="2"/>
              <a:buChar char=""/>
            </a:pPr>
            <a:r>
              <a:rPr lang="en-US" dirty="0">
                <a:solidFill>
                  <a:schemeClr val="tx1">
                    <a:lumMod val="75000"/>
                    <a:lumOff val="25000"/>
                  </a:schemeClr>
                </a:solidFill>
              </a:rPr>
              <a:t>Accuracy:  The sum of correctly classified results for the data set</a:t>
            </a:r>
          </a:p>
          <a:p>
            <a:pPr marL="285750" indent="-285750">
              <a:spcBef>
                <a:spcPts val="1000"/>
              </a:spcBef>
              <a:buClr>
                <a:schemeClr val="accent1"/>
              </a:buClr>
              <a:buSzPct val="80000"/>
              <a:buFont typeface="Wingdings 3" charset="2"/>
              <a:buChar char=""/>
            </a:pPr>
            <a:r>
              <a:rPr lang="en-US" dirty="0">
                <a:solidFill>
                  <a:schemeClr val="tx1">
                    <a:lumMod val="75000"/>
                    <a:lumOff val="25000"/>
                  </a:schemeClr>
                </a:solidFill>
              </a:rPr>
              <a:t>Precision: Precision is the ratio of correctly classified positive reviews against total classified positive reviews</a:t>
            </a:r>
          </a:p>
          <a:p>
            <a:pPr marL="285750" indent="-285750">
              <a:spcBef>
                <a:spcPts val="1000"/>
              </a:spcBef>
              <a:buClr>
                <a:schemeClr val="accent1"/>
              </a:buClr>
              <a:buSzPct val="80000"/>
              <a:buFont typeface="Wingdings 3" charset="2"/>
              <a:buChar char=""/>
            </a:pPr>
            <a:r>
              <a:rPr lang="en-US" dirty="0">
                <a:solidFill>
                  <a:schemeClr val="tx1">
                    <a:lumMod val="75000"/>
                    <a:lumOff val="25000"/>
                  </a:schemeClr>
                </a:solidFill>
              </a:rPr>
              <a:t>Recall: Recall is the ratio of correctly classified positive reviews against the total actual positive reviews</a:t>
            </a:r>
          </a:p>
          <a:p>
            <a:pPr marL="285750" indent="-285750">
              <a:spcBef>
                <a:spcPts val="1000"/>
              </a:spcBef>
              <a:buClr>
                <a:schemeClr val="accent1"/>
              </a:buClr>
              <a:buSzPct val="80000"/>
              <a:buFont typeface="Wingdings 3" charset="2"/>
              <a:buChar char=""/>
            </a:pPr>
            <a:r>
              <a:rPr lang="en-US" dirty="0">
                <a:solidFill>
                  <a:schemeClr val="tx1">
                    <a:lumMod val="75000"/>
                    <a:lumOff val="25000"/>
                  </a:schemeClr>
                </a:solidFill>
              </a:rPr>
              <a:t>F1-score is derived by combining precision and recall</a:t>
            </a: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3005365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9330934E-CF5C-4A7C-A997-5029302CA972}"/>
              </a:ext>
            </a:extLst>
          </p:cNvPr>
          <p:cNvSpPr>
            <a:spLocks noGrp="1"/>
          </p:cNvSpPr>
          <p:nvPr>
            <p:ph type="title"/>
          </p:nvPr>
        </p:nvSpPr>
        <p:spPr>
          <a:xfrm>
            <a:off x="1333502" y="609600"/>
            <a:ext cx="8596668" cy="1320800"/>
          </a:xfrm>
        </p:spPr>
        <p:txBody>
          <a:bodyPr vert="horz" lIns="91440" tIns="45720" rIns="91440" bIns="45720" rtlCol="0" anchor="t">
            <a:normAutofit/>
          </a:bodyPr>
          <a:lstStyle/>
          <a:p>
            <a:r>
              <a:rPr lang="en-GB" dirty="0"/>
              <a:t>Results</a:t>
            </a:r>
          </a:p>
        </p:txBody>
      </p:sp>
      <p:graphicFrame>
        <p:nvGraphicFramePr>
          <p:cNvPr id="7" name="Content Placeholder 3">
            <a:extLst>
              <a:ext uri="{FF2B5EF4-FFF2-40B4-BE49-F238E27FC236}">
                <a16:creationId xmlns:a16="http://schemas.microsoft.com/office/drawing/2014/main" id="{8DB1F4A7-AABE-4F35-AE4B-CD4B4DB08A64}"/>
              </a:ext>
            </a:extLst>
          </p:cNvPr>
          <p:cNvGraphicFramePr>
            <a:graphicFrameLocks noGrp="1"/>
          </p:cNvGraphicFramePr>
          <p:nvPr>
            <p:ph idx="1"/>
            <p:extLst>
              <p:ext uri="{D42A27DB-BD31-4B8C-83A1-F6EECF244321}">
                <p14:modId xmlns:p14="http://schemas.microsoft.com/office/powerpoint/2010/main" val="3536666990"/>
              </p:ext>
            </p:extLst>
          </p:nvPr>
        </p:nvGraphicFramePr>
        <p:xfrm>
          <a:off x="630225" y="1835145"/>
          <a:ext cx="10905070" cy="3304294"/>
        </p:xfrm>
        <a:graphic>
          <a:graphicData uri="http://schemas.openxmlformats.org/drawingml/2006/table">
            <a:tbl>
              <a:tblPr firstRow="1" firstCol="1" bandRow="1">
                <a:tableStyleId>{5202B0CA-FC54-4496-8BCA-5EF66A818D29}</a:tableStyleId>
              </a:tblPr>
              <a:tblGrid>
                <a:gridCol w="2656926">
                  <a:extLst>
                    <a:ext uri="{9D8B030D-6E8A-4147-A177-3AD203B41FA5}">
                      <a16:colId xmlns:a16="http://schemas.microsoft.com/office/drawing/2014/main" val="326659952"/>
                    </a:ext>
                  </a:extLst>
                </a:gridCol>
                <a:gridCol w="1256022">
                  <a:extLst>
                    <a:ext uri="{9D8B030D-6E8A-4147-A177-3AD203B41FA5}">
                      <a16:colId xmlns:a16="http://schemas.microsoft.com/office/drawing/2014/main" val="97159196"/>
                    </a:ext>
                  </a:extLst>
                </a:gridCol>
                <a:gridCol w="934688">
                  <a:extLst>
                    <a:ext uri="{9D8B030D-6E8A-4147-A177-3AD203B41FA5}">
                      <a16:colId xmlns:a16="http://schemas.microsoft.com/office/drawing/2014/main" val="2658439112"/>
                    </a:ext>
                  </a:extLst>
                </a:gridCol>
                <a:gridCol w="1365953">
                  <a:extLst>
                    <a:ext uri="{9D8B030D-6E8A-4147-A177-3AD203B41FA5}">
                      <a16:colId xmlns:a16="http://schemas.microsoft.com/office/drawing/2014/main" val="70054376"/>
                    </a:ext>
                  </a:extLst>
                </a:gridCol>
                <a:gridCol w="993882">
                  <a:extLst>
                    <a:ext uri="{9D8B030D-6E8A-4147-A177-3AD203B41FA5}">
                      <a16:colId xmlns:a16="http://schemas.microsoft.com/office/drawing/2014/main" val="2599932742"/>
                    </a:ext>
                  </a:extLst>
                </a:gridCol>
                <a:gridCol w="1306759">
                  <a:extLst>
                    <a:ext uri="{9D8B030D-6E8A-4147-A177-3AD203B41FA5}">
                      <a16:colId xmlns:a16="http://schemas.microsoft.com/office/drawing/2014/main" val="1171415705"/>
                    </a:ext>
                  </a:extLst>
                </a:gridCol>
                <a:gridCol w="1396958">
                  <a:extLst>
                    <a:ext uri="{9D8B030D-6E8A-4147-A177-3AD203B41FA5}">
                      <a16:colId xmlns:a16="http://schemas.microsoft.com/office/drawing/2014/main" val="3699737607"/>
                    </a:ext>
                  </a:extLst>
                </a:gridCol>
                <a:gridCol w="993882">
                  <a:extLst>
                    <a:ext uri="{9D8B030D-6E8A-4147-A177-3AD203B41FA5}">
                      <a16:colId xmlns:a16="http://schemas.microsoft.com/office/drawing/2014/main" val="1890300297"/>
                    </a:ext>
                  </a:extLst>
                </a:gridCol>
              </a:tblGrid>
              <a:tr h="362601">
                <a:tc>
                  <a:txBody>
                    <a:bodyPr/>
                    <a:lstStyle/>
                    <a:p>
                      <a:pPr algn="r"/>
                      <a:endParaRPr lang="en-GB" sz="2800" dirty="0">
                        <a:effectLst/>
                        <a:latin typeface="Calibri" panose="020F0502020204030204" pitchFamily="34" charset="0"/>
                        <a:cs typeface="Times New Roman" panose="02020603050405020304" pitchFamily="18" charset="0"/>
                      </a:endParaRPr>
                    </a:p>
                  </a:txBody>
                  <a:tcPr marL="121769" marR="121769" marT="0" marB="0"/>
                </a:tc>
                <a:tc>
                  <a:txBody>
                    <a:bodyPr/>
                    <a:lstStyle/>
                    <a:p>
                      <a:pPr algn="l"/>
                      <a:r>
                        <a:rPr lang="en-US" sz="2000" dirty="0">
                          <a:effectLst/>
                        </a:rPr>
                        <a:t>Service</a:t>
                      </a:r>
                      <a:endParaRPr lang="en-GB" sz="25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21769" marR="121769" marT="0" marB="0"/>
                </a:tc>
                <a:tc>
                  <a:txBody>
                    <a:bodyPr/>
                    <a:lstStyle/>
                    <a:p>
                      <a:pPr algn="l"/>
                      <a:r>
                        <a:rPr lang="en-US" sz="2000" dirty="0">
                          <a:effectLst/>
                        </a:rPr>
                        <a:t>Staff</a:t>
                      </a:r>
                      <a:endParaRPr lang="en-GB" sz="25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21769" marR="121769" marT="0" marB="0"/>
                </a:tc>
                <a:tc>
                  <a:txBody>
                    <a:bodyPr/>
                    <a:lstStyle/>
                    <a:p>
                      <a:pPr algn="l"/>
                      <a:r>
                        <a:rPr lang="en-US" sz="2000" dirty="0">
                          <a:effectLst/>
                        </a:rPr>
                        <a:t>Location</a:t>
                      </a:r>
                      <a:endParaRPr lang="en-GB" sz="25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21769" marR="121769" marT="0" marB="0"/>
                </a:tc>
                <a:tc>
                  <a:txBody>
                    <a:bodyPr/>
                    <a:lstStyle/>
                    <a:p>
                      <a:pPr algn="l"/>
                      <a:r>
                        <a:rPr lang="en-US" sz="2000" dirty="0">
                          <a:effectLst/>
                        </a:rPr>
                        <a:t>Food</a:t>
                      </a:r>
                      <a:endParaRPr lang="en-GB" sz="25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21769" marR="121769" marT="0" marB="0"/>
                </a:tc>
                <a:tc>
                  <a:txBody>
                    <a:bodyPr/>
                    <a:lstStyle/>
                    <a:p>
                      <a:pPr algn="l"/>
                      <a:r>
                        <a:rPr lang="en-US" sz="2000" dirty="0">
                          <a:effectLst/>
                        </a:rPr>
                        <a:t>Comfort</a:t>
                      </a:r>
                      <a:endParaRPr lang="en-GB" sz="25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21769" marR="121769" marT="0" marB="0"/>
                </a:tc>
                <a:tc>
                  <a:txBody>
                    <a:bodyPr/>
                    <a:lstStyle/>
                    <a:p>
                      <a:pPr algn="l"/>
                      <a:r>
                        <a:rPr lang="en-US" sz="2000" dirty="0">
                          <a:effectLst/>
                        </a:rPr>
                        <a:t>Facilities</a:t>
                      </a:r>
                      <a:endParaRPr lang="en-GB" sz="25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21769" marR="121769" marT="0" marB="0"/>
                </a:tc>
                <a:tc>
                  <a:txBody>
                    <a:bodyPr/>
                    <a:lstStyle/>
                    <a:p>
                      <a:pPr algn="l"/>
                      <a:r>
                        <a:rPr lang="en-US" sz="2000" dirty="0">
                          <a:effectLst/>
                        </a:rPr>
                        <a:t>Price</a:t>
                      </a:r>
                      <a:endParaRPr lang="en-GB" sz="25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21769" marR="121769" marT="0" marB="0"/>
                </a:tc>
                <a:extLst>
                  <a:ext uri="{0D108BD9-81ED-4DB2-BD59-A6C34878D82A}">
                    <a16:rowId xmlns:a16="http://schemas.microsoft.com/office/drawing/2014/main" val="1428626651"/>
                  </a:ext>
                </a:extLst>
              </a:tr>
              <a:tr h="362601">
                <a:tc>
                  <a:txBody>
                    <a:bodyPr/>
                    <a:lstStyle/>
                    <a:p>
                      <a:pPr algn="l"/>
                      <a:r>
                        <a:rPr lang="en-US" sz="2000" dirty="0">
                          <a:effectLst/>
                        </a:rPr>
                        <a:t>Classifier</a:t>
                      </a:r>
                      <a:endParaRPr lang="en-GB" sz="25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21769" marR="121769" marT="0" marB="0"/>
                </a:tc>
                <a:tc>
                  <a:txBody>
                    <a:bodyPr/>
                    <a:lstStyle/>
                    <a:p>
                      <a:pPr algn="r"/>
                      <a:endParaRPr lang="en-GB" sz="2800" dirty="0">
                        <a:effectLst/>
                        <a:latin typeface="Calibri" panose="020F0502020204030204" pitchFamily="34" charset="0"/>
                        <a:cs typeface="Times New Roman" panose="02020603050405020304" pitchFamily="18" charset="0"/>
                      </a:endParaRPr>
                    </a:p>
                  </a:txBody>
                  <a:tcPr marL="121769" marR="121769" marT="0" marB="0"/>
                </a:tc>
                <a:tc>
                  <a:txBody>
                    <a:bodyPr/>
                    <a:lstStyle/>
                    <a:p>
                      <a:pPr algn="r"/>
                      <a:endParaRPr lang="en-GB" sz="2800" dirty="0">
                        <a:effectLst/>
                        <a:latin typeface="Calibri" panose="020F0502020204030204" pitchFamily="34" charset="0"/>
                        <a:cs typeface="Times New Roman" panose="02020603050405020304" pitchFamily="18" charset="0"/>
                      </a:endParaRPr>
                    </a:p>
                  </a:txBody>
                  <a:tcPr marL="121769" marR="121769" marT="0" marB="0"/>
                </a:tc>
                <a:tc>
                  <a:txBody>
                    <a:bodyPr/>
                    <a:lstStyle/>
                    <a:p>
                      <a:pPr algn="r"/>
                      <a:endParaRPr lang="en-GB" sz="2800" dirty="0">
                        <a:effectLst/>
                        <a:latin typeface="Calibri" panose="020F0502020204030204" pitchFamily="34" charset="0"/>
                        <a:cs typeface="Times New Roman" panose="02020603050405020304" pitchFamily="18" charset="0"/>
                      </a:endParaRPr>
                    </a:p>
                  </a:txBody>
                  <a:tcPr marL="121769" marR="121769" marT="0" marB="0"/>
                </a:tc>
                <a:tc>
                  <a:txBody>
                    <a:bodyPr/>
                    <a:lstStyle/>
                    <a:p>
                      <a:pPr algn="r"/>
                      <a:endParaRPr lang="en-GB" sz="2800" dirty="0">
                        <a:effectLst/>
                        <a:latin typeface="Calibri" panose="020F0502020204030204" pitchFamily="34" charset="0"/>
                        <a:cs typeface="Times New Roman" panose="02020603050405020304" pitchFamily="18" charset="0"/>
                      </a:endParaRPr>
                    </a:p>
                  </a:txBody>
                  <a:tcPr marL="121769" marR="121769" marT="0" marB="0"/>
                </a:tc>
                <a:tc>
                  <a:txBody>
                    <a:bodyPr/>
                    <a:lstStyle/>
                    <a:p>
                      <a:pPr algn="r"/>
                      <a:endParaRPr lang="en-GB" sz="2800">
                        <a:effectLst/>
                        <a:latin typeface="Calibri" panose="020F0502020204030204" pitchFamily="34" charset="0"/>
                        <a:cs typeface="Times New Roman" panose="02020603050405020304" pitchFamily="18" charset="0"/>
                      </a:endParaRPr>
                    </a:p>
                  </a:txBody>
                  <a:tcPr marL="121769" marR="121769" marT="0" marB="0"/>
                </a:tc>
                <a:tc>
                  <a:txBody>
                    <a:bodyPr/>
                    <a:lstStyle/>
                    <a:p>
                      <a:pPr algn="r"/>
                      <a:endParaRPr lang="en-GB" sz="2800">
                        <a:effectLst/>
                        <a:latin typeface="Calibri" panose="020F0502020204030204" pitchFamily="34" charset="0"/>
                        <a:cs typeface="Times New Roman" panose="02020603050405020304" pitchFamily="18" charset="0"/>
                      </a:endParaRPr>
                    </a:p>
                  </a:txBody>
                  <a:tcPr marL="121769" marR="121769" marT="0" marB="0"/>
                </a:tc>
                <a:tc>
                  <a:txBody>
                    <a:bodyPr/>
                    <a:lstStyle/>
                    <a:p>
                      <a:pPr algn="r"/>
                      <a:endParaRPr lang="en-GB" sz="2800" dirty="0">
                        <a:effectLst/>
                        <a:latin typeface="Calibri" panose="020F0502020204030204" pitchFamily="34" charset="0"/>
                        <a:cs typeface="Times New Roman" panose="02020603050405020304" pitchFamily="18" charset="0"/>
                      </a:endParaRPr>
                    </a:p>
                  </a:txBody>
                  <a:tcPr marL="121769" marR="121769" marT="0" marB="0"/>
                </a:tc>
                <a:extLst>
                  <a:ext uri="{0D108BD9-81ED-4DB2-BD59-A6C34878D82A}">
                    <a16:rowId xmlns:a16="http://schemas.microsoft.com/office/drawing/2014/main" val="3009628537"/>
                  </a:ext>
                </a:extLst>
              </a:tr>
              <a:tr h="362601">
                <a:tc>
                  <a:txBody>
                    <a:bodyPr/>
                    <a:lstStyle/>
                    <a:p>
                      <a:pPr algn="l"/>
                      <a:r>
                        <a:rPr lang="en-US" sz="2000" dirty="0">
                          <a:effectLst/>
                        </a:rPr>
                        <a:t>Logistic Regression</a:t>
                      </a:r>
                      <a:endParaRPr lang="en-GB" sz="25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21769" marR="121769" marT="0" marB="0"/>
                </a:tc>
                <a:tc>
                  <a:txBody>
                    <a:bodyPr/>
                    <a:lstStyle/>
                    <a:p>
                      <a:pPr algn="ctr"/>
                      <a:r>
                        <a:rPr lang="en-US" sz="1800" dirty="0">
                          <a:effectLst/>
                        </a:rPr>
                        <a:t>0.844</a:t>
                      </a:r>
                      <a:endParaRPr lang="en-GB" sz="25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21769" marR="121769" marT="0" marB="0"/>
                </a:tc>
                <a:tc>
                  <a:txBody>
                    <a:bodyPr/>
                    <a:lstStyle/>
                    <a:p>
                      <a:pPr algn="ctr"/>
                      <a:r>
                        <a:rPr lang="en-US" sz="1800" dirty="0">
                          <a:effectLst/>
                        </a:rPr>
                        <a:t>0.76</a:t>
                      </a:r>
                      <a:endParaRPr lang="en-GB" sz="25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21769" marR="121769" marT="0" marB="0"/>
                </a:tc>
                <a:tc>
                  <a:txBody>
                    <a:bodyPr/>
                    <a:lstStyle/>
                    <a:p>
                      <a:pPr algn="ctr"/>
                      <a:r>
                        <a:rPr lang="en-US" sz="1800" dirty="0">
                          <a:effectLst/>
                        </a:rPr>
                        <a:t>0.744</a:t>
                      </a:r>
                      <a:endParaRPr lang="en-GB" sz="25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21769" marR="121769" marT="0" marB="0"/>
                </a:tc>
                <a:tc>
                  <a:txBody>
                    <a:bodyPr/>
                    <a:lstStyle/>
                    <a:p>
                      <a:pPr algn="ctr"/>
                      <a:r>
                        <a:rPr lang="en-US" sz="1800" dirty="0">
                          <a:effectLst/>
                        </a:rPr>
                        <a:t>0.90</a:t>
                      </a:r>
                      <a:endParaRPr lang="en-GB" sz="25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21769" marR="121769" marT="0" marB="0"/>
                </a:tc>
                <a:tc>
                  <a:txBody>
                    <a:bodyPr/>
                    <a:lstStyle/>
                    <a:p>
                      <a:pPr algn="ctr"/>
                      <a:r>
                        <a:rPr lang="en-US" sz="1800" dirty="0">
                          <a:effectLst/>
                        </a:rPr>
                        <a:t>0.493</a:t>
                      </a:r>
                      <a:endParaRPr lang="en-GB" sz="25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21769" marR="121769" marT="0" marB="0"/>
                </a:tc>
                <a:tc>
                  <a:txBody>
                    <a:bodyPr/>
                    <a:lstStyle/>
                    <a:p>
                      <a:pPr algn="ctr"/>
                      <a:r>
                        <a:rPr lang="en-US" sz="1800" dirty="0">
                          <a:effectLst/>
                        </a:rPr>
                        <a:t>0.631</a:t>
                      </a:r>
                      <a:endParaRPr lang="en-GB" sz="25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21769" marR="121769" marT="0" marB="0"/>
                </a:tc>
                <a:tc>
                  <a:txBody>
                    <a:bodyPr/>
                    <a:lstStyle/>
                    <a:p>
                      <a:pPr algn="ctr"/>
                      <a:r>
                        <a:rPr lang="en-US" sz="1800" dirty="0">
                          <a:effectLst/>
                        </a:rPr>
                        <a:t>0.62</a:t>
                      </a:r>
                      <a:endParaRPr lang="en-GB" sz="25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21769" marR="121769" marT="0" marB="0"/>
                </a:tc>
                <a:extLst>
                  <a:ext uri="{0D108BD9-81ED-4DB2-BD59-A6C34878D82A}">
                    <a16:rowId xmlns:a16="http://schemas.microsoft.com/office/drawing/2014/main" val="1399662580"/>
                  </a:ext>
                </a:extLst>
              </a:tr>
              <a:tr h="362601">
                <a:tc>
                  <a:txBody>
                    <a:bodyPr/>
                    <a:lstStyle/>
                    <a:p>
                      <a:pPr algn="l"/>
                      <a:r>
                        <a:rPr lang="en-US" sz="2000">
                          <a:effectLst/>
                        </a:rPr>
                        <a:t>Naïve Bayes</a:t>
                      </a:r>
                      <a:endParaRPr lang="en-GB" sz="2500">
                        <a:effectLst/>
                        <a:latin typeface="Times New Roman" panose="02020603050405020304" pitchFamily="18" charset="0"/>
                        <a:ea typeface="SimSun" panose="02010600030101010101" pitchFamily="2" charset="-122"/>
                        <a:cs typeface="Times New Roman" panose="02020603050405020304" pitchFamily="18" charset="0"/>
                      </a:endParaRPr>
                    </a:p>
                  </a:txBody>
                  <a:tcPr marL="121769" marR="121769" marT="0" marB="0"/>
                </a:tc>
                <a:tc>
                  <a:txBody>
                    <a:bodyPr/>
                    <a:lstStyle/>
                    <a:p>
                      <a:pPr algn="ctr"/>
                      <a:r>
                        <a:rPr lang="en-US" sz="1800" dirty="0">
                          <a:effectLst/>
                        </a:rPr>
                        <a:t>0.844</a:t>
                      </a:r>
                      <a:endParaRPr lang="en-GB" sz="25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21769" marR="121769" marT="0" marB="0"/>
                </a:tc>
                <a:tc>
                  <a:txBody>
                    <a:bodyPr/>
                    <a:lstStyle/>
                    <a:p>
                      <a:pPr algn="ctr"/>
                      <a:r>
                        <a:rPr lang="en-US" sz="1800" dirty="0">
                          <a:effectLst/>
                        </a:rPr>
                        <a:t>0.76</a:t>
                      </a:r>
                      <a:endParaRPr lang="en-GB" sz="25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21769" marR="121769" marT="0" marB="0"/>
                </a:tc>
                <a:tc>
                  <a:txBody>
                    <a:bodyPr/>
                    <a:lstStyle/>
                    <a:p>
                      <a:pPr algn="ctr"/>
                      <a:r>
                        <a:rPr lang="en-US" sz="1800" dirty="0">
                          <a:effectLst/>
                        </a:rPr>
                        <a:t>0.742</a:t>
                      </a:r>
                      <a:endParaRPr lang="en-GB" sz="25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21769" marR="121769" marT="0" marB="0"/>
                </a:tc>
                <a:tc>
                  <a:txBody>
                    <a:bodyPr/>
                    <a:lstStyle/>
                    <a:p>
                      <a:pPr algn="ctr"/>
                      <a:r>
                        <a:rPr lang="en-US" sz="1800" dirty="0">
                          <a:effectLst/>
                        </a:rPr>
                        <a:t>0.90</a:t>
                      </a:r>
                      <a:endParaRPr lang="en-GB" sz="25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21769" marR="121769" marT="0" marB="0"/>
                </a:tc>
                <a:tc>
                  <a:txBody>
                    <a:bodyPr/>
                    <a:lstStyle/>
                    <a:p>
                      <a:pPr algn="ctr"/>
                      <a:r>
                        <a:rPr lang="en-US" sz="1800" dirty="0">
                          <a:effectLst/>
                        </a:rPr>
                        <a:t>0.525</a:t>
                      </a:r>
                      <a:endParaRPr lang="en-GB" sz="25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21769" marR="121769" marT="0" marB="0"/>
                </a:tc>
                <a:tc>
                  <a:txBody>
                    <a:bodyPr/>
                    <a:lstStyle/>
                    <a:p>
                      <a:pPr algn="ctr"/>
                      <a:r>
                        <a:rPr lang="en-US" sz="1800">
                          <a:effectLst/>
                        </a:rPr>
                        <a:t>0.636</a:t>
                      </a:r>
                      <a:endParaRPr lang="en-GB" sz="2500">
                        <a:effectLst/>
                        <a:latin typeface="Times New Roman" panose="02020603050405020304" pitchFamily="18" charset="0"/>
                        <a:ea typeface="SimSun" panose="02010600030101010101" pitchFamily="2" charset="-122"/>
                        <a:cs typeface="Times New Roman" panose="02020603050405020304" pitchFamily="18" charset="0"/>
                      </a:endParaRPr>
                    </a:p>
                  </a:txBody>
                  <a:tcPr marL="121769" marR="121769" marT="0" marB="0"/>
                </a:tc>
                <a:tc>
                  <a:txBody>
                    <a:bodyPr/>
                    <a:lstStyle/>
                    <a:p>
                      <a:pPr algn="ctr"/>
                      <a:r>
                        <a:rPr lang="en-US" sz="1800" dirty="0">
                          <a:effectLst/>
                        </a:rPr>
                        <a:t>0.63</a:t>
                      </a:r>
                      <a:endParaRPr lang="en-GB" sz="25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21769" marR="121769" marT="0" marB="0"/>
                </a:tc>
                <a:extLst>
                  <a:ext uri="{0D108BD9-81ED-4DB2-BD59-A6C34878D82A}">
                    <a16:rowId xmlns:a16="http://schemas.microsoft.com/office/drawing/2014/main" val="3976970242"/>
                  </a:ext>
                </a:extLst>
              </a:tr>
              <a:tr h="456295">
                <a:tc>
                  <a:txBody>
                    <a:bodyPr/>
                    <a:lstStyle/>
                    <a:p>
                      <a:pPr algn="l"/>
                      <a:r>
                        <a:rPr lang="en-US" sz="2000" dirty="0">
                          <a:effectLst/>
                        </a:rPr>
                        <a:t>Support Vector Classifier</a:t>
                      </a:r>
                      <a:endParaRPr lang="en-GB" sz="25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21769" marR="121769" marT="0" marB="0"/>
                </a:tc>
                <a:tc>
                  <a:txBody>
                    <a:bodyPr/>
                    <a:lstStyle/>
                    <a:p>
                      <a:pPr algn="ctr"/>
                      <a:r>
                        <a:rPr lang="en-US" sz="1800" dirty="0">
                          <a:effectLst/>
                        </a:rPr>
                        <a:t>0.833</a:t>
                      </a:r>
                      <a:endParaRPr lang="en-GB" sz="25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21769" marR="121769" marT="0" marB="0"/>
                </a:tc>
                <a:tc>
                  <a:txBody>
                    <a:bodyPr/>
                    <a:lstStyle/>
                    <a:p>
                      <a:pPr algn="ctr"/>
                      <a:r>
                        <a:rPr lang="en-US" sz="1800" dirty="0">
                          <a:effectLst/>
                        </a:rPr>
                        <a:t>0.75</a:t>
                      </a:r>
                      <a:endParaRPr lang="en-GB" sz="25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21769" marR="121769" marT="0" marB="0"/>
                </a:tc>
                <a:tc>
                  <a:txBody>
                    <a:bodyPr/>
                    <a:lstStyle/>
                    <a:p>
                      <a:pPr algn="ctr"/>
                      <a:r>
                        <a:rPr lang="en-US" sz="1800" dirty="0">
                          <a:effectLst/>
                        </a:rPr>
                        <a:t>0.713</a:t>
                      </a:r>
                      <a:endParaRPr lang="en-GB" sz="25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21769" marR="121769" marT="0" marB="0"/>
                </a:tc>
                <a:tc>
                  <a:txBody>
                    <a:bodyPr/>
                    <a:lstStyle/>
                    <a:p>
                      <a:pPr algn="ctr"/>
                      <a:r>
                        <a:rPr lang="en-US" sz="1800" dirty="0">
                          <a:effectLst/>
                        </a:rPr>
                        <a:t>0.90</a:t>
                      </a:r>
                      <a:endParaRPr lang="en-GB" sz="25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21769" marR="121769" marT="0" marB="0"/>
                </a:tc>
                <a:tc>
                  <a:txBody>
                    <a:bodyPr/>
                    <a:lstStyle/>
                    <a:p>
                      <a:pPr algn="ctr"/>
                      <a:r>
                        <a:rPr lang="en-US" sz="1800" dirty="0">
                          <a:effectLst/>
                        </a:rPr>
                        <a:t>0.448</a:t>
                      </a:r>
                      <a:endParaRPr lang="en-GB" sz="25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21769" marR="121769" marT="0" marB="0"/>
                </a:tc>
                <a:tc>
                  <a:txBody>
                    <a:bodyPr/>
                    <a:lstStyle/>
                    <a:p>
                      <a:pPr algn="ctr"/>
                      <a:r>
                        <a:rPr lang="en-US" sz="1800" dirty="0">
                          <a:effectLst/>
                        </a:rPr>
                        <a:t>0.608</a:t>
                      </a:r>
                      <a:endParaRPr lang="en-GB" sz="25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21769" marR="121769" marT="0" marB="0"/>
                </a:tc>
                <a:tc>
                  <a:txBody>
                    <a:bodyPr/>
                    <a:lstStyle/>
                    <a:p>
                      <a:pPr algn="ctr"/>
                      <a:r>
                        <a:rPr lang="en-US" sz="1800" dirty="0">
                          <a:effectLst/>
                        </a:rPr>
                        <a:t>0.55</a:t>
                      </a:r>
                      <a:endParaRPr lang="en-GB" sz="25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21769" marR="121769" marT="0" marB="0"/>
                </a:tc>
                <a:extLst>
                  <a:ext uri="{0D108BD9-81ED-4DB2-BD59-A6C34878D82A}">
                    <a16:rowId xmlns:a16="http://schemas.microsoft.com/office/drawing/2014/main" val="142262031"/>
                  </a:ext>
                </a:extLst>
              </a:tr>
              <a:tr h="455795">
                <a:tc>
                  <a:txBody>
                    <a:bodyPr/>
                    <a:lstStyle/>
                    <a:p>
                      <a:pPr algn="l"/>
                      <a:r>
                        <a:rPr lang="en-US" sz="2000" dirty="0">
                          <a:effectLst/>
                        </a:rPr>
                        <a:t>Decision Tree</a:t>
                      </a:r>
                      <a:endParaRPr lang="en-GB" sz="25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21769" marR="121769" marT="0" marB="0"/>
                </a:tc>
                <a:tc>
                  <a:txBody>
                    <a:bodyPr/>
                    <a:lstStyle/>
                    <a:p>
                      <a:pPr algn="ctr"/>
                      <a:r>
                        <a:rPr lang="en-US" sz="1800" dirty="0">
                          <a:effectLst/>
                        </a:rPr>
                        <a:t>0.73</a:t>
                      </a:r>
                      <a:endParaRPr lang="en-GB" sz="25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21769" marR="121769" marT="0" marB="0"/>
                </a:tc>
                <a:tc>
                  <a:txBody>
                    <a:bodyPr/>
                    <a:lstStyle/>
                    <a:p>
                      <a:pPr algn="ctr"/>
                      <a:r>
                        <a:rPr lang="en-US" sz="1800" dirty="0">
                          <a:effectLst/>
                        </a:rPr>
                        <a:t>0.64</a:t>
                      </a:r>
                      <a:endParaRPr lang="en-GB" sz="25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21769" marR="121769" marT="0" marB="0"/>
                </a:tc>
                <a:tc>
                  <a:txBody>
                    <a:bodyPr/>
                    <a:lstStyle/>
                    <a:p>
                      <a:pPr algn="ctr"/>
                      <a:r>
                        <a:rPr lang="en-US" sz="1800" dirty="0">
                          <a:effectLst/>
                        </a:rPr>
                        <a:t>0.612</a:t>
                      </a:r>
                      <a:endParaRPr lang="en-GB" sz="25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21769" marR="121769" marT="0" marB="0"/>
                </a:tc>
                <a:tc>
                  <a:txBody>
                    <a:bodyPr/>
                    <a:lstStyle/>
                    <a:p>
                      <a:pPr algn="ctr"/>
                      <a:r>
                        <a:rPr lang="en-US" sz="1800" dirty="0">
                          <a:effectLst/>
                        </a:rPr>
                        <a:t>0.85</a:t>
                      </a:r>
                      <a:endParaRPr lang="en-GB" sz="25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21769" marR="121769" marT="0" marB="0"/>
                </a:tc>
                <a:tc>
                  <a:txBody>
                    <a:bodyPr/>
                    <a:lstStyle/>
                    <a:p>
                      <a:pPr algn="ctr"/>
                      <a:r>
                        <a:rPr lang="en-US" sz="1800" dirty="0">
                          <a:effectLst/>
                        </a:rPr>
                        <a:t>0.400</a:t>
                      </a:r>
                      <a:endParaRPr lang="en-GB" sz="25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21769" marR="121769" marT="0" marB="0"/>
                </a:tc>
                <a:tc>
                  <a:txBody>
                    <a:bodyPr/>
                    <a:lstStyle/>
                    <a:p>
                      <a:pPr algn="ctr"/>
                      <a:r>
                        <a:rPr lang="en-US" sz="1800" dirty="0">
                          <a:effectLst/>
                        </a:rPr>
                        <a:t>0.499</a:t>
                      </a:r>
                      <a:endParaRPr lang="en-GB" sz="25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21769" marR="121769" marT="0" marB="0"/>
                </a:tc>
                <a:tc>
                  <a:txBody>
                    <a:bodyPr/>
                    <a:lstStyle/>
                    <a:p>
                      <a:pPr algn="ctr"/>
                      <a:r>
                        <a:rPr lang="en-US" sz="1800" dirty="0">
                          <a:effectLst/>
                        </a:rPr>
                        <a:t>0.48</a:t>
                      </a:r>
                      <a:endParaRPr lang="en-GB" sz="25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21769" marR="121769" marT="0" marB="0"/>
                </a:tc>
                <a:extLst>
                  <a:ext uri="{0D108BD9-81ED-4DB2-BD59-A6C34878D82A}">
                    <a16:rowId xmlns:a16="http://schemas.microsoft.com/office/drawing/2014/main" val="3161500596"/>
                  </a:ext>
                </a:extLst>
              </a:tr>
              <a:tr h="660257">
                <a:tc gridSpan="8">
                  <a:txBody>
                    <a:bodyPr/>
                    <a:lstStyle/>
                    <a:p>
                      <a:pPr algn="ctr"/>
                      <a:r>
                        <a:rPr lang="en-US" sz="2000" dirty="0">
                          <a:effectLst/>
                        </a:rPr>
                        <a:t>Comparison of Accuracy Results between various classifiers for sentiment Analysis on topic</a:t>
                      </a:r>
                      <a:endParaRPr lang="en-GB" sz="25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21769" marR="121769" marT="0"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216106345"/>
                  </a:ext>
                </a:extLst>
              </a:tr>
            </a:tbl>
          </a:graphicData>
        </a:graphic>
      </p:graphicFrame>
      <p:sp>
        <p:nvSpPr>
          <p:cNvPr id="8" name="TextBox 7">
            <a:extLst>
              <a:ext uri="{FF2B5EF4-FFF2-40B4-BE49-F238E27FC236}">
                <a16:creationId xmlns:a16="http://schemas.microsoft.com/office/drawing/2014/main" id="{AA33B9FC-E289-4AE8-B3E9-E72A7E596C60}"/>
              </a:ext>
            </a:extLst>
          </p:cNvPr>
          <p:cNvSpPr txBox="1"/>
          <p:nvPr/>
        </p:nvSpPr>
        <p:spPr>
          <a:xfrm>
            <a:off x="630225" y="1191846"/>
            <a:ext cx="3080523" cy="369332"/>
          </a:xfrm>
          <a:prstGeom prst="rect">
            <a:avLst/>
          </a:prstGeom>
          <a:noFill/>
        </p:spPr>
        <p:txBody>
          <a:bodyPr wrap="none" rtlCol="0">
            <a:spAutoFit/>
          </a:bodyPr>
          <a:lstStyle/>
          <a:p>
            <a:r>
              <a:rPr lang="en-GB" dirty="0"/>
              <a:t>Comparison of Accuracy Result</a:t>
            </a:r>
          </a:p>
        </p:txBody>
      </p:sp>
      <p:sp>
        <p:nvSpPr>
          <p:cNvPr id="9" name="TextBox 8">
            <a:extLst>
              <a:ext uri="{FF2B5EF4-FFF2-40B4-BE49-F238E27FC236}">
                <a16:creationId xmlns:a16="http://schemas.microsoft.com/office/drawing/2014/main" id="{0A4BF170-596E-495B-BFE8-7365279B644A}"/>
              </a:ext>
            </a:extLst>
          </p:cNvPr>
          <p:cNvSpPr txBox="1"/>
          <p:nvPr/>
        </p:nvSpPr>
        <p:spPr>
          <a:xfrm>
            <a:off x="630225" y="5482040"/>
            <a:ext cx="11372722" cy="646331"/>
          </a:xfrm>
          <a:prstGeom prst="rect">
            <a:avLst/>
          </a:prstGeom>
          <a:noFill/>
        </p:spPr>
        <p:txBody>
          <a:bodyPr wrap="square" rtlCol="0">
            <a:spAutoFit/>
          </a:bodyPr>
          <a:lstStyle/>
          <a:p>
            <a:r>
              <a:rPr lang="en-GB" dirty="0"/>
              <a:t>Table shows Naïve Bayes and Logistic regression produce high accuracy. Overall, Naïve Bayes classifier produces high accuracy compared to other classifiers.</a:t>
            </a:r>
          </a:p>
        </p:txBody>
      </p:sp>
    </p:spTree>
    <p:extLst>
      <p:ext uri="{BB962C8B-B14F-4D97-AF65-F5344CB8AC3E}">
        <p14:creationId xmlns:p14="http://schemas.microsoft.com/office/powerpoint/2010/main" val="3010016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83CE5DD8-0E53-431A-B349-78382DF4964F}"/>
              </a:ext>
            </a:extLst>
          </p:cNvPr>
          <p:cNvGraphicFramePr>
            <a:graphicFrameLocks noGrp="1"/>
          </p:cNvGraphicFramePr>
          <p:nvPr>
            <p:ph idx="1"/>
            <p:extLst>
              <p:ext uri="{D42A27DB-BD31-4B8C-83A1-F6EECF244321}">
                <p14:modId xmlns:p14="http://schemas.microsoft.com/office/powerpoint/2010/main" val="3774826223"/>
              </p:ext>
            </p:extLst>
          </p:nvPr>
        </p:nvGraphicFramePr>
        <p:xfrm>
          <a:off x="300151" y="1805654"/>
          <a:ext cx="11739449" cy="48128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30280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5"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C39465B4-1A32-4B48-AABC-A94A1D839722}"/>
              </a:ext>
            </a:extLst>
          </p:cNvPr>
          <p:cNvSpPr txBox="1"/>
          <p:nvPr/>
        </p:nvSpPr>
        <p:spPr>
          <a:xfrm>
            <a:off x="47744" y="86168"/>
            <a:ext cx="9252154" cy="1016654"/>
          </a:xfrm>
          <a:prstGeom prst="rect">
            <a:avLst/>
          </a:prstGeom>
        </p:spPr>
        <p:txBody>
          <a:bodyPr vert="horz" lIns="91440" tIns="45720" rIns="91440" bIns="45720" rtlCol="0" anchor="t">
            <a:normAutofit/>
          </a:bodyPr>
          <a:lstStyle>
            <a:defPPr>
              <a:defRPr lang="en-US"/>
            </a:defPPr>
            <a:lvl1pPr>
              <a:spcBef>
                <a:spcPct val="0"/>
              </a:spcBef>
              <a:buNone/>
              <a:defRPr sz="3600">
                <a:solidFill>
                  <a:schemeClr val="accent1"/>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spcAft>
                <a:spcPts val="600"/>
              </a:spcAft>
            </a:pPr>
            <a:r>
              <a:rPr lang="en-US" sz="4200" b="1" dirty="0">
                <a:solidFill>
                  <a:srgbClr val="EBEBEB"/>
                </a:solidFill>
              </a:rPr>
              <a:t>Detailed Result </a:t>
            </a:r>
          </a:p>
        </p:txBody>
      </p:sp>
      <p:sp>
        <p:nvSpPr>
          <p:cNvPr id="27" name="Rectangle 26">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9" name="Freeform: Shape 28">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18" name="Content Placeholder 3">
            <a:extLst>
              <a:ext uri="{FF2B5EF4-FFF2-40B4-BE49-F238E27FC236}">
                <a16:creationId xmlns:a16="http://schemas.microsoft.com/office/drawing/2014/main" id="{46039C29-6D3D-45B9-A939-A621F1031055}"/>
              </a:ext>
            </a:extLst>
          </p:cNvPr>
          <p:cNvGraphicFramePr>
            <a:graphicFrameLocks noGrp="1"/>
          </p:cNvGraphicFramePr>
          <p:nvPr>
            <p:ph idx="1"/>
            <p:extLst>
              <p:ext uri="{D42A27DB-BD31-4B8C-83A1-F6EECF244321}">
                <p14:modId xmlns:p14="http://schemas.microsoft.com/office/powerpoint/2010/main" val="3923499886"/>
              </p:ext>
            </p:extLst>
          </p:nvPr>
        </p:nvGraphicFramePr>
        <p:xfrm>
          <a:off x="1077482" y="1241598"/>
          <a:ext cx="10037033" cy="5397768"/>
        </p:xfrm>
        <a:graphic>
          <a:graphicData uri="http://schemas.openxmlformats.org/drawingml/2006/table">
            <a:tbl>
              <a:tblPr firstRow="1" firstCol="1" bandRow="1">
                <a:tableStyleId>{3B4B98B0-60AC-42C2-AFA5-B58CD77FA1E5}</a:tableStyleId>
              </a:tblPr>
              <a:tblGrid>
                <a:gridCol w="1045553">
                  <a:extLst>
                    <a:ext uri="{9D8B030D-6E8A-4147-A177-3AD203B41FA5}">
                      <a16:colId xmlns:a16="http://schemas.microsoft.com/office/drawing/2014/main" val="1651361714"/>
                    </a:ext>
                  </a:extLst>
                </a:gridCol>
                <a:gridCol w="1090662">
                  <a:extLst>
                    <a:ext uri="{9D8B030D-6E8A-4147-A177-3AD203B41FA5}">
                      <a16:colId xmlns:a16="http://schemas.microsoft.com/office/drawing/2014/main" val="3377718084"/>
                    </a:ext>
                  </a:extLst>
                </a:gridCol>
                <a:gridCol w="1471050">
                  <a:extLst>
                    <a:ext uri="{9D8B030D-6E8A-4147-A177-3AD203B41FA5}">
                      <a16:colId xmlns:a16="http://schemas.microsoft.com/office/drawing/2014/main" val="3907522189"/>
                    </a:ext>
                  </a:extLst>
                </a:gridCol>
                <a:gridCol w="1345150">
                  <a:extLst>
                    <a:ext uri="{9D8B030D-6E8A-4147-A177-3AD203B41FA5}">
                      <a16:colId xmlns:a16="http://schemas.microsoft.com/office/drawing/2014/main" val="3731507359"/>
                    </a:ext>
                  </a:extLst>
                </a:gridCol>
                <a:gridCol w="2154269">
                  <a:extLst>
                    <a:ext uri="{9D8B030D-6E8A-4147-A177-3AD203B41FA5}">
                      <a16:colId xmlns:a16="http://schemas.microsoft.com/office/drawing/2014/main" val="2635509504"/>
                    </a:ext>
                  </a:extLst>
                </a:gridCol>
                <a:gridCol w="1437475">
                  <a:extLst>
                    <a:ext uri="{9D8B030D-6E8A-4147-A177-3AD203B41FA5}">
                      <a16:colId xmlns:a16="http://schemas.microsoft.com/office/drawing/2014/main" val="3243982014"/>
                    </a:ext>
                  </a:extLst>
                </a:gridCol>
                <a:gridCol w="1492874">
                  <a:extLst>
                    <a:ext uri="{9D8B030D-6E8A-4147-A177-3AD203B41FA5}">
                      <a16:colId xmlns:a16="http://schemas.microsoft.com/office/drawing/2014/main" val="3092822639"/>
                    </a:ext>
                  </a:extLst>
                </a:gridCol>
              </a:tblGrid>
              <a:tr h="353883">
                <a:tc>
                  <a:txBody>
                    <a:bodyPr/>
                    <a:lstStyle/>
                    <a:p>
                      <a:pPr algn="ctr">
                        <a:lnSpc>
                          <a:spcPct val="107000"/>
                        </a:lnSpc>
                      </a:pPr>
                      <a:r>
                        <a:rPr lang="en-US" sz="1100" b="1">
                          <a:effectLst/>
                        </a:rPr>
                        <a:t>Topic</a:t>
                      </a:r>
                      <a:endParaRPr lang="en-GB" sz="11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just">
                        <a:lnSpc>
                          <a:spcPct val="107000"/>
                        </a:lnSpc>
                      </a:pPr>
                      <a:r>
                        <a:rPr lang="en-US" sz="1100" b="1">
                          <a:effectLst/>
                        </a:rPr>
                        <a:t>Evaluation</a:t>
                      </a:r>
                      <a:endParaRPr lang="en-GB" sz="11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ctr">
                        <a:lnSpc>
                          <a:spcPct val="107000"/>
                        </a:lnSpc>
                      </a:pPr>
                      <a:r>
                        <a:rPr lang="en-GB" sz="1100" b="1">
                          <a:effectLst/>
                        </a:rPr>
                        <a:t>Logistic Regression</a:t>
                      </a:r>
                    </a:p>
                    <a:p>
                      <a:pPr algn="ctr">
                        <a:lnSpc>
                          <a:spcPct val="107000"/>
                        </a:lnSpc>
                      </a:pPr>
                      <a:r>
                        <a:rPr lang="en-US" sz="1100" b="1">
                          <a:effectLst/>
                        </a:rPr>
                        <a:t>(LR)</a:t>
                      </a:r>
                      <a:endParaRPr lang="en-GB" sz="11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ctr">
                        <a:lnSpc>
                          <a:spcPct val="107000"/>
                        </a:lnSpc>
                      </a:pPr>
                      <a:r>
                        <a:rPr lang="en-GB" sz="1100" b="1">
                          <a:effectLst/>
                        </a:rPr>
                        <a:t>NaiveBayes (NB)</a:t>
                      </a:r>
                      <a:endParaRPr lang="en-GB" sz="11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ctr">
                        <a:lnSpc>
                          <a:spcPct val="107000"/>
                        </a:lnSpc>
                      </a:pPr>
                      <a:r>
                        <a:rPr lang="en-US" sz="1100" b="1">
                          <a:effectLst/>
                        </a:rPr>
                        <a:t>Support Vector Machine (SVM)</a:t>
                      </a:r>
                      <a:endParaRPr lang="en-GB" sz="11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ctr">
                        <a:lnSpc>
                          <a:spcPct val="107000"/>
                        </a:lnSpc>
                      </a:pPr>
                      <a:r>
                        <a:rPr lang="en-GB" sz="1100" b="1">
                          <a:effectLst/>
                        </a:rPr>
                        <a:t>Decision Tree (DT)</a:t>
                      </a:r>
                      <a:endParaRPr lang="en-GB" sz="11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ctr">
                        <a:lnSpc>
                          <a:spcPct val="107000"/>
                        </a:lnSpc>
                      </a:pPr>
                      <a:r>
                        <a:rPr lang="en-US" sz="1100" b="1">
                          <a:effectLst/>
                        </a:rPr>
                        <a:t>Dominant classifier</a:t>
                      </a:r>
                      <a:endParaRPr lang="en-GB" sz="11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extLst>
                  <a:ext uri="{0D108BD9-81ED-4DB2-BD59-A6C34878D82A}">
                    <a16:rowId xmlns:a16="http://schemas.microsoft.com/office/drawing/2014/main" val="1038266682"/>
                  </a:ext>
                </a:extLst>
              </a:tr>
              <a:tr h="720555">
                <a:tc>
                  <a:txBody>
                    <a:bodyPr/>
                    <a:lstStyle/>
                    <a:p>
                      <a:pPr algn="ctr">
                        <a:lnSpc>
                          <a:spcPct val="107000"/>
                        </a:lnSpc>
                      </a:pPr>
                      <a:r>
                        <a:rPr lang="en-US" sz="1100" b="1" dirty="0">
                          <a:effectLst/>
                        </a:rPr>
                        <a:t>Staff</a:t>
                      </a:r>
                      <a:endParaRPr lang="en-GB" sz="11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just">
                        <a:lnSpc>
                          <a:spcPct val="107000"/>
                        </a:lnSpc>
                      </a:pPr>
                      <a:r>
                        <a:rPr lang="en-US" sz="1100" b="1">
                          <a:effectLst/>
                        </a:rPr>
                        <a:t>Accuracy</a:t>
                      </a:r>
                      <a:endParaRPr lang="en-GB" sz="1100" b="1">
                        <a:effectLst/>
                      </a:endParaRPr>
                    </a:p>
                    <a:p>
                      <a:pPr algn="just">
                        <a:lnSpc>
                          <a:spcPct val="107000"/>
                        </a:lnSpc>
                      </a:pPr>
                      <a:r>
                        <a:rPr lang="en-US" sz="1100" b="1">
                          <a:effectLst/>
                        </a:rPr>
                        <a:t>Precision</a:t>
                      </a:r>
                      <a:endParaRPr lang="en-GB" sz="1100" b="1">
                        <a:effectLst/>
                      </a:endParaRPr>
                    </a:p>
                    <a:p>
                      <a:pPr algn="just">
                        <a:lnSpc>
                          <a:spcPct val="107000"/>
                        </a:lnSpc>
                      </a:pPr>
                      <a:r>
                        <a:rPr lang="en-US" sz="1100" b="1">
                          <a:effectLst/>
                        </a:rPr>
                        <a:t>Recall</a:t>
                      </a:r>
                      <a:endParaRPr lang="en-GB" sz="1100" b="1">
                        <a:effectLst/>
                      </a:endParaRPr>
                    </a:p>
                    <a:p>
                      <a:pPr algn="just">
                        <a:lnSpc>
                          <a:spcPct val="107000"/>
                        </a:lnSpc>
                      </a:pPr>
                      <a:r>
                        <a:rPr lang="en-US" sz="1100" b="1">
                          <a:effectLst/>
                        </a:rPr>
                        <a:t>F1_score</a:t>
                      </a:r>
                      <a:endParaRPr lang="en-GB" sz="11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ctr">
                        <a:lnSpc>
                          <a:spcPct val="107000"/>
                        </a:lnSpc>
                      </a:pPr>
                      <a:r>
                        <a:rPr lang="en-US" sz="1100" b="1">
                          <a:effectLst/>
                          <a:highlight>
                            <a:srgbClr val="FFFF00"/>
                          </a:highlight>
                        </a:rPr>
                        <a:t>0.76</a:t>
                      </a:r>
                      <a:endParaRPr lang="en-GB" sz="1100" b="1">
                        <a:effectLst/>
                        <a:highlight>
                          <a:srgbClr val="FFFF00"/>
                        </a:highlight>
                      </a:endParaRPr>
                    </a:p>
                    <a:p>
                      <a:pPr algn="ctr">
                        <a:lnSpc>
                          <a:spcPct val="107000"/>
                        </a:lnSpc>
                      </a:pPr>
                      <a:r>
                        <a:rPr lang="en-US" sz="1100" b="1">
                          <a:effectLst/>
                        </a:rPr>
                        <a:t>0.99</a:t>
                      </a:r>
                      <a:endParaRPr lang="en-GB" sz="1100" b="1">
                        <a:effectLst/>
                      </a:endParaRPr>
                    </a:p>
                    <a:p>
                      <a:pPr algn="ctr">
                        <a:lnSpc>
                          <a:spcPct val="107000"/>
                        </a:lnSpc>
                      </a:pPr>
                      <a:r>
                        <a:rPr lang="en-US" sz="1100" b="1">
                          <a:effectLst/>
                        </a:rPr>
                        <a:t>0.76</a:t>
                      </a:r>
                      <a:endParaRPr lang="en-GB" sz="1100" b="1">
                        <a:effectLst/>
                      </a:endParaRPr>
                    </a:p>
                    <a:p>
                      <a:pPr algn="ctr">
                        <a:lnSpc>
                          <a:spcPct val="107000"/>
                        </a:lnSpc>
                      </a:pPr>
                      <a:r>
                        <a:rPr lang="en-US" sz="1100" b="1">
                          <a:effectLst/>
                          <a:highlight>
                            <a:srgbClr val="FFFF00"/>
                          </a:highlight>
                        </a:rPr>
                        <a:t>0.86</a:t>
                      </a:r>
                      <a:endParaRPr lang="en-GB" sz="1100" b="1">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ctr">
                        <a:lnSpc>
                          <a:spcPct val="107000"/>
                        </a:lnSpc>
                      </a:pPr>
                      <a:r>
                        <a:rPr lang="en-US" sz="1100" b="1">
                          <a:effectLst/>
                          <a:highlight>
                            <a:srgbClr val="FFFF00"/>
                          </a:highlight>
                        </a:rPr>
                        <a:t>0.76</a:t>
                      </a:r>
                      <a:endParaRPr lang="en-GB" sz="1100" b="1">
                        <a:effectLst/>
                        <a:highlight>
                          <a:srgbClr val="FFFF00"/>
                        </a:highlight>
                      </a:endParaRPr>
                    </a:p>
                    <a:p>
                      <a:pPr algn="ctr">
                        <a:lnSpc>
                          <a:spcPct val="107000"/>
                        </a:lnSpc>
                      </a:pPr>
                      <a:r>
                        <a:rPr lang="en-US" sz="1100" b="1">
                          <a:effectLst/>
                        </a:rPr>
                        <a:t>0.99</a:t>
                      </a:r>
                      <a:endParaRPr lang="en-GB" sz="1100" b="1">
                        <a:effectLst/>
                      </a:endParaRPr>
                    </a:p>
                    <a:p>
                      <a:pPr algn="ctr">
                        <a:lnSpc>
                          <a:spcPct val="107000"/>
                        </a:lnSpc>
                      </a:pPr>
                      <a:r>
                        <a:rPr lang="en-US" sz="1100" b="1">
                          <a:effectLst/>
                        </a:rPr>
                        <a:t>0.76</a:t>
                      </a:r>
                      <a:endParaRPr lang="en-GB" sz="1100" b="1">
                        <a:effectLst/>
                      </a:endParaRPr>
                    </a:p>
                    <a:p>
                      <a:pPr algn="ctr">
                        <a:lnSpc>
                          <a:spcPct val="107000"/>
                        </a:lnSpc>
                      </a:pPr>
                      <a:r>
                        <a:rPr lang="en-US" sz="1100" b="1">
                          <a:effectLst/>
                          <a:highlight>
                            <a:srgbClr val="FFFF00"/>
                          </a:highlight>
                        </a:rPr>
                        <a:t>0.86</a:t>
                      </a:r>
                      <a:endParaRPr lang="en-GB" sz="1100" b="1">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ctr">
                        <a:lnSpc>
                          <a:spcPct val="107000"/>
                        </a:lnSpc>
                      </a:pPr>
                      <a:r>
                        <a:rPr lang="en-US" sz="1100" b="1">
                          <a:effectLst/>
                        </a:rPr>
                        <a:t>0.75</a:t>
                      </a:r>
                      <a:endParaRPr lang="en-GB" sz="1100" b="1">
                        <a:effectLst/>
                      </a:endParaRPr>
                    </a:p>
                    <a:p>
                      <a:pPr algn="ctr">
                        <a:lnSpc>
                          <a:spcPct val="107000"/>
                        </a:lnSpc>
                      </a:pPr>
                      <a:r>
                        <a:rPr lang="en-US" sz="1100" b="1">
                          <a:effectLst/>
                        </a:rPr>
                        <a:t>0.98</a:t>
                      </a:r>
                      <a:endParaRPr lang="en-GB" sz="1100" b="1">
                        <a:effectLst/>
                      </a:endParaRPr>
                    </a:p>
                    <a:p>
                      <a:pPr algn="ctr">
                        <a:lnSpc>
                          <a:spcPct val="107000"/>
                        </a:lnSpc>
                      </a:pPr>
                      <a:r>
                        <a:rPr lang="en-US" sz="1100" b="1">
                          <a:effectLst/>
                        </a:rPr>
                        <a:t>0.75</a:t>
                      </a:r>
                      <a:endParaRPr lang="en-GB" sz="1100" b="1">
                        <a:effectLst/>
                      </a:endParaRPr>
                    </a:p>
                    <a:p>
                      <a:pPr algn="ctr">
                        <a:lnSpc>
                          <a:spcPct val="107000"/>
                        </a:lnSpc>
                      </a:pPr>
                      <a:r>
                        <a:rPr lang="en-US" sz="1100" b="1">
                          <a:effectLst/>
                        </a:rPr>
                        <a:t>0.85</a:t>
                      </a:r>
                      <a:endParaRPr lang="en-GB" sz="11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ctr">
                        <a:lnSpc>
                          <a:spcPct val="107000"/>
                        </a:lnSpc>
                      </a:pPr>
                      <a:r>
                        <a:rPr lang="en-US" sz="1100" b="1">
                          <a:effectLst/>
                        </a:rPr>
                        <a:t>0.64</a:t>
                      </a:r>
                      <a:endParaRPr lang="en-GB" sz="1100" b="1">
                        <a:effectLst/>
                      </a:endParaRPr>
                    </a:p>
                    <a:p>
                      <a:pPr algn="ctr">
                        <a:lnSpc>
                          <a:spcPct val="107000"/>
                        </a:lnSpc>
                      </a:pPr>
                      <a:r>
                        <a:rPr lang="en-US" sz="1100" b="1">
                          <a:effectLst/>
                        </a:rPr>
                        <a:t>0.67</a:t>
                      </a:r>
                      <a:endParaRPr lang="en-GB" sz="1100" b="1">
                        <a:effectLst/>
                      </a:endParaRPr>
                    </a:p>
                    <a:p>
                      <a:pPr algn="ctr">
                        <a:lnSpc>
                          <a:spcPct val="107000"/>
                        </a:lnSpc>
                      </a:pPr>
                      <a:r>
                        <a:rPr lang="en-US" sz="1100" b="1">
                          <a:effectLst/>
                        </a:rPr>
                        <a:t>0.64</a:t>
                      </a:r>
                      <a:endParaRPr lang="en-GB" sz="1100" b="1">
                        <a:effectLst/>
                      </a:endParaRPr>
                    </a:p>
                    <a:p>
                      <a:pPr algn="ctr">
                        <a:lnSpc>
                          <a:spcPct val="107000"/>
                        </a:lnSpc>
                      </a:pPr>
                      <a:r>
                        <a:rPr lang="en-US" sz="1100" b="1">
                          <a:effectLst/>
                        </a:rPr>
                        <a:t>0.66</a:t>
                      </a:r>
                      <a:endParaRPr lang="en-GB" sz="11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ctr">
                        <a:lnSpc>
                          <a:spcPct val="107000"/>
                        </a:lnSpc>
                      </a:pPr>
                      <a:r>
                        <a:rPr lang="en-US" sz="1100" b="1">
                          <a:effectLst/>
                        </a:rPr>
                        <a:t>NB &amp; LR</a:t>
                      </a:r>
                      <a:endParaRPr lang="en-GB" sz="11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extLst>
                  <a:ext uri="{0D108BD9-81ED-4DB2-BD59-A6C34878D82A}">
                    <a16:rowId xmlns:a16="http://schemas.microsoft.com/office/drawing/2014/main" val="3253821326"/>
                  </a:ext>
                </a:extLst>
              </a:tr>
              <a:tr h="720555">
                <a:tc>
                  <a:txBody>
                    <a:bodyPr/>
                    <a:lstStyle/>
                    <a:p>
                      <a:pPr algn="ctr">
                        <a:lnSpc>
                          <a:spcPct val="107000"/>
                        </a:lnSpc>
                      </a:pPr>
                      <a:r>
                        <a:rPr lang="en-US" sz="1100" b="1">
                          <a:effectLst/>
                        </a:rPr>
                        <a:t>Location</a:t>
                      </a:r>
                      <a:endParaRPr lang="en-GB" sz="11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just">
                        <a:lnSpc>
                          <a:spcPct val="107000"/>
                        </a:lnSpc>
                      </a:pPr>
                      <a:r>
                        <a:rPr lang="en-US" sz="1100" b="1">
                          <a:effectLst/>
                        </a:rPr>
                        <a:t>Accuracy</a:t>
                      </a:r>
                      <a:endParaRPr lang="en-GB" sz="1100" b="1">
                        <a:effectLst/>
                      </a:endParaRPr>
                    </a:p>
                    <a:p>
                      <a:pPr algn="just">
                        <a:lnSpc>
                          <a:spcPct val="107000"/>
                        </a:lnSpc>
                      </a:pPr>
                      <a:r>
                        <a:rPr lang="en-US" sz="1100" b="1">
                          <a:effectLst/>
                        </a:rPr>
                        <a:t>Precision</a:t>
                      </a:r>
                      <a:endParaRPr lang="en-GB" sz="1100" b="1">
                        <a:effectLst/>
                      </a:endParaRPr>
                    </a:p>
                    <a:p>
                      <a:pPr algn="just">
                        <a:lnSpc>
                          <a:spcPct val="107000"/>
                        </a:lnSpc>
                      </a:pPr>
                      <a:r>
                        <a:rPr lang="en-US" sz="1100" b="1">
                          <a:effectLst/>
                        </a:rPr>
                        <a:t>Recall</a:t>
                      </a:r>
                      <a:endParaRPr lang="en-GB" sz="1100" b="1">
                        <a:effectLst/>
                      </a:endParaRPr>
                    </a:p>
                    <a:p>
                      <a:pPr algn="just">
                        <a:lnSpc>
                          <a:spcPct val="107000"/>
                        </a:lnSpc>
                      </a:pPr>
                      <a:r>
                        <a:rPr lang="en-US" sz="1100" b="1">
                          <a:effectLst/>
                        </a:rPr>
                        <a:t>F1_score</a:t>
                      </a:r>
                      <a:endParaRPr lang="en-GB" sz="11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ctr">
                        <a:lnSpc>
                          <a:spcPct val="107000"/>
                        </a:lnSpc>
                      </a:pPr>
                      <a:r>
                        <a:rPr lang="en-US" sz="1100" b="1">
                          <a:effectLst/>
                          <a:highlight>
                            <a:srgbClr val="FFFF00"/>
                          </a:highlight>
                        </a:rPr>
                        <a:t>0.74</a:t>
                      </a:r>
                      <a:endParaRPr lang="en-GB" sz="1100" b="1">
                        <a:effectLst/>
                        <a:highlight>
                          <a:srgbClr val="FFFF00"/>
                        </a:highlight>
                      </a:endParaRPr>
                    </a:p>
                    <a:p>
                      <a:pPr algn="ctr">
                        <a:lnSpc>
                          <a:spcPct val="107000"/>
                        </a:lnSpc>
                      </a:pPr>
                      <a:r>
                        <a:rPr lang="en-US" sz="1100" b="1">
                          <a:effectLst/>
                        </a:rPr>
                        <a:t>0.99</a:t>
                      </a:r>
                      <a:endParaRPr lang="en-GB" sz="1100" b="1">
                        <a:effectLst/>
                      </a:endParaRPr>
                    </a:p>
                    <a:p>
                      <a:pPr algn="ctr">
                        <a:lnSpc>
                          <a:spcPct val="107000"/>
                        </a:lnSpc>
                      </a:pPr>
                      <a:r>
                        <a:rPr lang="en-US" sz="1100" b="1">
                          <a:effectLst/>
                        </a:rPr>
                        <a:t>0.74</a:t>
                      </a:r>
                      <a:endParaRPr lang="en-GB" sz="1100" b="1">
                        <a:effectLst/>
                      </a:endParaRPr>
                    </a:p>
                    <a:p>
                      <a:pPr algn="ctr">
                        <a:lnSpc>
                          <a:spcPct val="107000"/>
                        </a:lnSpc>
                      </a:pPr>
                      <a:r>
                        <a:rPr lang="en-US" sz="1100" b="1">
                          <a:effectLst/>
                          <a:highlight>
                            <a:srgbClr val="FFFF00"/>
                          </a:highlight>
                        </a:rPr>
                        <a:t>0.85</a:t>
                      </a:r>
                      <a:endParaRPr lang="en-GB" sz="1100" b="1">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ctr">
                        <a:lnSpc>
                          <a:spcPct val="107000"/>
                        </a:lnSpc>
                      </a:pPr>
                      <a:r>
                        <a:rPr lang="en-US" sz="1100" b="1">
                          <a:effectLst/>
                          <a:highlight>
                            <a:srgbClr val="FFFF00"/>
                          </a:highlight>
                        </a:rPr>
                        <a:t>0.74</a:t>
                      </a:r>
                      <a:endParaRPr lang="en-GB" sz="1100" b="1">
                        <a:effectLst/>
                        <a:highlight>
                          <a:srgbClr val="FFFF00"/>
                        </a:highlight>
                      </a:endParaRPr>
                    </a:p>
                    <a:p>
                      <a:pPr algn="ctr">
                        <a:lnSpc>
                          <a:spcPct val="107000"/>
                        </a:lnSpc>
                      </a:pPr>
                      <a:r>
                        <a:rPr lang="en-US" sz="1100" b="1">
                          <a:effectLst/>
                        </a:rPr>
                        <a:t>0.98</a:t>
                      </a:r>
                      <a:endParaRPr lang="en-GB" sz="1100" b="1">
                        <a:effectLst/>
                      </a:endParaRPr>
                    </a:p>
                    <a:p>
                      <a:pPr algn="ctr">
                        <a:lnSpc>
                          <a:spcPct val="107000"/>
                        </a:lnSpc>
                      </a:pPr>
                      <a:r>
                        <a:rPr lang="en-US" sz="1100" b="1">
                          <a:effectLst/>
                        </a:rPr>
                        <a:t>0.74</a:t>
                      </a:r>
                      <a:endParaRPr lang="en-GB" sz="1100" b="1">
                        <a:effectLst/>
                      </a:endParaRPr>
                    </a:p>
                    <a:p>
                      <a:pPr algn="ctr">
                        <a:lnSpc>
                          <a:spcPct val="107000"/>
                        </a:lnSpc>
                      </a:pPr>
                      <a:r>
                        <a:rPr lang="en-US" sz="1100" b="1">
                          <a:effectLst/>
                          <a:highlight>
                            <a:srgbClr val="FFFF00"/>
                          </a:highlight>
                        </a:rPr>
                        <a:t>0.85</a:t>
                      </a:r>
                      <a:endParaRPr lang="en-GB" sz="1100" b="1">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ctr">
                        <a:lnSpc>
                          <a:spcPct val="107000"/>
                        </a:lnSpc>
                      </a:pPr>
                      <a:r>
                        <a:rPr lang="en-US" sz="1100" b="1">
                          <a:effectLst/>
                        </a:rPr>
                        <a:t>0.71</a:t>
                      </a:r>
                      <a:endParaRPr lang="en-GB" sz="1100" b="1">
                        <a:effectLst/>
                      </a:endParaRPr>
                    </a:p>
                    <a:p>
                      <a:pPr algn="ctr">
                        <a:lnSpc>
                          <a:spcPct val="107000"/>
                        </a:lnSpc>
                      </a:pPr>
                      <a:r>
                        <a:rPr lang="en-US" sz="1100" b="1">
                          <a:effectLst/>
                        </a:rPr>
                        <a:t>0.89</a:t>
                      </a:r>
                      <a:endParaRPr lang="en-GB" sz="1100" b="1">
                        <a:effectLst/>
                      </a:endParaRPr>
                    </a:p>
                    <a:p>
                      <a:pPr algn="ctr">
                        <a:lnSpc>
                          <a:spcPct val="107000"/>
                        </a:lnSpc>
                      </a:pPr>
                      <a:r>
                        <a:rPr lang="en-US" sz="1100" b="1">
                          <a:effectLst/>
                        </a:rPr>
                        <a:t>0.71</a:t>
                      </a:r>
                      <a:endParaRPr lang="en-GB" sz="1100" b="1">
                        <a:effectLst/>
                      </a:endParaRPr>
                    </a:p>
                    <a:p>
                      <a:pPr algn="ctr">
                        <a:lnSpc>
                          <a:spcPct val="107000"/>
                        </a:lnSpc>
                      </a:pPr>
                      <a:r>
                        <a:rPr lang="en-US" sz="1100" b="1">
                          <a:effectLst/>
                        </a:rPr>
                        <a:t>0.79</a:t>
                      </a:r>
                      <a:endParaRPr lang="en-GB" sz="11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ctr">
                        <a:lnSpc>
                          <a:spcPct val="107000"/>
                        </a:lnSpc>
                      </a:pPr>
                      <a:r>
                        <a:rPr lang="en-US" sz="1100" b="1">
                          <a:effectLst/>
                        </a:rPr>
                        <a:t>0.61</a:t>
                      </a:r>
                      <a:endParaRPr lang="en-GB" sz="1100" b="1">
                        <a:effectLst/>
                      </a:endParaRPr>
                    </a:p>
                    <a:p>
                      <a:pPr algn="ctr">
                        <a:lnSpc>
                          <a:spcPct val="107000"/>
                        </a:lnSpc>
                      </a:pPr>
                      <a:r>
                        <a:rPr lang="en-US" sz="1100" b="1">
                          <a:effectLst/>
                        </a:rPr>
                        <a:t>0.63</a:t>
                      </a:r>
                      <a:endParaRPr lang="en-GB" sz="1100" b="1">
                        <a:effectLst/>
                      </a:endParaRPr>
                    </a:p>
                    <a:p>
                      <a:pPr algn="ctr">
                        <a:lnSpc>
                          <a:spcPct val="107000"/>
                        </a:lnSpc>
                      </a:pPr>
                      <a:r>
                        <a:rPr lang="en-US" sz="1100" b="1">
                          <a:effectLst/>
                        </a:rPr>
                        <a:t>0.61</a:t>
                      </a:r>
                      <a:endParaRPr lang="en-GB" sz="1100" b="1">
                        <a:effectLst/>
                      </a:endParaRPr>
                    </a:p>
                    <a:p>
                      <a:pPr algn="ctr">
                        <a:lnSpc>
                          <a:spcPct val="107000"/>
                        </a:lnSpc>
                      </a:pPr>
                      <a:r>
                        <a:rPr lang="en-US" sz="1100" b="1">
                          <a:effectLst/>
                        </a:rPr>
                        <a:t>0.62</a:t>
                      </a:r>
                      <a:endParaRPr lang="en-GB" sz="11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ctr">
                        <a:lnSpc>
                          <a:spcPct val="107000"/>
                        </a:lnSpc>
                      </a:pPr>
                      <a:r>
                        <a:rPr lang="en-US" sz="1100" b="1">
                          <a:effectLst/>
                        </a:rPr>
                        <a:t>NB &amp; LR</a:t>
                      </a:r>
                      <a:endParaRPr lang="en-GB" sz="11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extLst>
                  <a:ext uri="{0D108BD9-81ED-4DB2-BD59-A6C34878D82A}">
                    <a16:rowId xmlns:a16="http://schemas.microsoft.com/office/drawing/2014/main" val="3899756395"/>
                  </a:ext>
                </a:extLst>
              </a:tr>
              <a:tr h="720555">
                <a:tc>
                  <a:txBody>
                    <a:bodyPr/>
                    <a:lstStyle/>
                    <a:p>
                      <a:pPr algn="ctr">
                        <a:lnSpc>
                          <a:spcPct val="107000"/>
                        </a:lnSpc>
                      </a:pPr>
                      <a:r>
                        <a:rPr lang="en-US" sz="1100" b="1">
                          <a:effectLst/>
                        </a:rPr>
                        <a:t>Food</a:t>
                      </a:r>
                      <a:endParaRPr lang="en-GB" sz="11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just">
                        <a:lnSpc>
                          <a:spcPct val="107000"/>
                        </a:lnSpc>
                      </a:pPr>
                      <a:r>
                        <a:rPr lang="en-US" sz="1100" b="1">
                          <a:effectLst/>
                        </a:rPr>
                        <a:t>Accuracy</a:t>
                      </a:r>
                      <a:endParaRPr lang="en-GB" sz="1100" b="1">
                        <a:effectLst/>
                      </a:endParaRPr>
                    </a:p>
                    <a:p>
                      <a:pPr algn="just">
                        <a:lnSpc>
                          <a:spcPct val="107000"/>
                        </a:lnSpc>
                      </a:pPr>
                      <a:r>
                        <a:rPr lang="en-US" sz="1100" b="1">
                          <a:effectLst/>
                        </a:rPr>
                        <a:t>Precision</a:t>
                      </a:r>
                      <a:endParaRPr lang="en-GB" sz="1100" b="1">
                        <a:effectLst/>
                      </a:endParaRPr>
                    </a:p>
                    <a:p>
                      <a:pPr algn="just">
                        <a:lnSpc>
                          <a:spcPct val="107000"/>
                        </a:lnSpc>
                      </a:pPr>
                      <a:r>
                        <a:rPr lang="en-US" sz="1100" b="1">
                          <a:effectLst/>
                        </a:rPr>
                        <a:t>Recall</a:t>
                      </a:r>
                      <a:endParaRPr lang="en-GB" sz="1100" b="1">
                        <a:effectLst/>
                      </a:endParaRPr>
                    </a:p>
                    <a:p>
                      <a:pPr algn="just">
                        <a:lnSpc>
                          <a:spcPct val="107000"/>
                        </a:lnSpc>
                      </a:pPr>
                      <a:r>
                        <a:rPr lang="en-US" sz="1100" b="1">
                          <a:effectLst/>
                        </a:rPr>
                        <a:t>F1_score</a:t>
                      </a:r>
                      <a:endParaRPr lang="en-GB" sz="11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ctr">
                        <a:lnSpc>
                          <a:spcPct val="107000"/>
                        </a:lnSpc>
                      </a:pPr>
                      <a:r>
                        <a:rPr lang="en-US" sz="1100" b="1">
                          <a:effectLst/>
                          <a:highlight>
                            <a:srgbClr val="FFFF00"/>
                          </a:highlight>
                        </a:rPr>
                        <a:t>0.90</a:t>
                      </a:r>
                      <a:endParaRPr lang="en-GB" sz="1100" b="1">
                        <a:effectLst/>
                        <a:highlight>
                          <a:srgbClr val="FFFF00"/>
                        </a:highlight>
                      </a:endParaRPr>
                    </a:p>
                    <a:p>
                      <a:pPr algn="ctr">
                        <a:lnSpc>
                          <a:spcPct val="107000"/>
                        </a:lnSpc>
                      </a:pPr>
                      <a:r>
                        <a:rPr lang="en-US" sz="1100" b="1">
                          <a:effectLst/>
                        </a:rPr>
                        <a:t>1.00</a:t>
                      </a:r>
                      <a:endParaRPr lang="en-GB" sz="1100" b="1">
                        <a:effectLst/>
                      </a:endParaRPr>
                    </a:p>
                    <a:p>
                      <a:pPr algn="ctr">
                        <a:lnSpc>
                          <a:spcPct val="107000"/>
                        </a:lnSpc>
                      </a:pPr>
                      <a:r>
                        <a:rPr lang="en-US" sz="1100" b="1">
                          <a:effectLst/>
                        </a:rPr>
                        <a:t>0.90</a:t>
                      </a:r>
                      <a:endParaRPr lang="en-GB" sz="1100" b="1">
                        <a:effectLst/>
                        <a:highlight>
                          <a:srgbClr val="FFFF00"/>
                        </a:highlight>
                      </a:endParaRPr>
                    </a:p>
                    <a:p>
                      <a:pPr algn="ctr">
                        <a:lnSpc>
                          <a:spcPct val="107000"/>
                        </a:lnSpc>
                      </a:pPr>
                      <a:r>
                        <a:rPr lang="en-US" sz="1100" b="1">
                          <a:effectLst/>
                          <a:highlight>
                            <a:srgbClr val="FFFF00"/>
                          </a:highlight>
                        </a:rPr>
                        <a:t>0.95</a:t>
                      </a:r>
                      <a:endParaRPr lang="en-GB" sz="1100" b="1">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ctr">
                        <a:lnSpc>
                          <a:spcPct val="107000"/>
                        </a:lnSpc>
                      </a:pPr>
                      <a:r>
                        <a:rPr lang="en-US" sz="1100" b="1">
                          <a:effectLst/>
                          <a:highlight>
                            <a:srgbClr val="FFFF00"/>
                          </a:highlight>
                        </a:rPr>
                        <a:t>0.90</a:t>
                      </a:r>
                      <a:endParaRPr lang="en-GB" sz="1100" b="1">
                        <a:effectLst/>
                        <a:highlight>
                          <a:srgbClr val="FFFF00"/>
                        </a:highlight>
                      </a:endParaRPr>
                    </a:p>
                    <a:p>
                      <a:pPr algn="ctr">
                        <a:lnSpc>
                          <a:spcPct val="107000"/>
                        </a:lnSpc>
                      </a:pPr>
                      <a:r>
                        <a:rPr lang="en-US" sz="1100" b="1">
                          <a:effectLst/>
                        </a:rPr>
                        <a:t>1.00</a:t>
                      </a:r>
                      <a:endParaRPr lang="en-GB" sz="1100" b="1">
                        <a:effectLst/>
                      </a:endParaRPr>
                    </a:p>
                    <a:p>
                      <a:pPr algn="ctr">
                        <a:lnSpc>
                          <a:spcPct val="107000"/>
                        </a:lnSpc>
                      </a:pPr>
                      <a:r>
                        <a:rPr lang="en-US" sz="1100" b="1">
                          <a:effectLst/>
                        </a:rPr>
                        <a:t>0.90</a:t>
                      </a:r>
                      <a:endParaRPr lang="en-GB" sz="1100" b="1">
                        <a:effectLst/>
                        <a:highlight>
                          <a:srgbClr val="FFFF00"/>
                        </a:highlight>
                      </a:endParaRPr>
                    </a:p>
                    <a:p>
                      <a:pPr algn="ctr">
                        <a:lnSpc>
                          <a:spcPct val="107000"/>
                        </a:lnSpc>
                      </a:pPr>
                      <a:r>
                        <a:rPr lang="en-US" sz="1100" b="1">
                          <a:effectLst/>
                          <a:highlight>
                            <a:srgbClr val="FFFF00"/>
                          </a:highlight>
                        </a:rPr>
                        <a:t>0.95</a:t>
                      </a:r>
                      <a:endParaRPr lang="en-GB" sz="1100" b="1">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ctr">
                        <a:lnSpc>
                          <a:spcPct val="107000"/>
                        </a:lnSpc>
                      </a:pPr>
                      <a:r>
                        <a:rPr lang="en-US" sz="1100" b="1" dirty="0">
                          <a:effectLst/>
                        </a:rPr>
                        <a:t>0.89</a:t>
                      </a:r>
                      <a:endParaRPr lang="en-GB" sz="1100" b="1" dirty="0">
                        <a:effectLst/>
                      </a:endParaRPr>
                    </a:p>
                    <a:p>
                      <a:pPr algn="ctr">
                        <a:lnSpc>
                          <a:spcPct val="107000"/>
                        </a:lnSpc>
                      </a:pPr>
                      <a:r>
                        <a:rPr lang="en-US" sz="1100" b="1" dirty="0">
                          <a:effectLst/>
                        </a:rPr>
                        <a:t>1.00</a:t>
                      </a:r>
                      <a:endParaRPr lang="en-GB" sz="1100" b="1" dirty="0">
                        <a:effectLst/>
                      </a:endParaRPr>
                    </a:p>
                    <a:p>
                      <a:pPr algn="ctr">
                        <a:lnSpc>
                          <a:spcPct val="107000"/>
                        </a:lnSpc>
                      </a:pPr>
                      <a:r>
                        <a:rPr lang="en-US" sz="1100" b="1" dirty="0">
                          <a:effectLst/>
                        </a:rPr>
                        <a:t>0.90</a:t>
                      </a:r>
                      <a:endParaRPr lang="en-GB" sz="1100" b="1" dirty="0">
                        <a:effectLst/>
                      </a:endParaRPr>
                    </a:p>
                    <a:p>
                      <a:pPr algn="ctr">
                        <a:lnSpc>
                          <a:spcPct val="107000"/>
                        </a:lnSpc>
                      </a:pPr>
                      <a:r>
                        <a:rPr lang="en-US" sz="1100" b="1" dirty="0">
                          <a:effectLst/>
                        </a:rPr>
                        <a:t>0</a:t>
                      </a:r>
                      <a:r>
                        <a:rPr lang="en-US" sz="1100" b="1" dirty="0">
                          <a:effectLst/>
                          <a:highlight>
                            <a:srgbClr val="FFFF00"/>
                          </a:highlight>
                        </a:rPr>
                        <a:t>.95</a:t>
                      </a:r>
                      <a:endParaRPr lang="en-GB" sz="1100" b="1" dirty="0">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ctr">
                        <a:lnSpc>
                          <a:spcPct val="107000"/>
                        </a:lnSpc>
                      </a:pPr>
                      <a:r>
                        <a:rPr lang="en-US" sz="1100" b="1">
                          <a:effectLst/>
                        </a:rPr>
                        <a:t>0.85</a:t>
                      </a:r>
                      <a:endParaRPr lang="en-GB" sz="1100" b="1">
                        <a:effectLst/>
                      </a:endParaRPr>
                    </a:p>
                    <a:p>
                      <a:pPr algn="ctr">
                        <a:lnSpc>
                          <a:spcPct val="107000"/>
                        </a:lnSpc>
                      </a:pPr>
                      <a:r>
                        <a:rPr lang="en-US" sz="1100" b="1">
                          <a:effectLst/>
                        </a:rPr>
                        <a:t>0.87</a:t>
                      </a:r>
                      <a:endParaRPr lang="en-GB" sz="1100" b="1">
                        <a:effectLst/>
                      </a:endParaRPr>
                    </a:p>
                    <a:p>
                      <a:pPr algn="ctr">
                        <a:lnSpc>
                          <a:spcPct val="107000"/>
                        </a:lnSpc>
                      </a:pPr>
                      <a:r>
                        <a:rPr lang="en-US" sz="1100" b="1">
                          <a:effectLst/>
                        </a:rPr>
                        <a:t>0.85</a:t>
                      </a:r>
                      <a:endParaRPr lang="en-GB" sz="1100" b="1">
                        <a:effectLst/>
                      </a:endParaRPr>
                    </a:p>
                    <a:p>
                      <a:pPr algn="ctr">
                        <a:lnSpc>
                          <a:spcPct val="107000"/>
                        </a:lnSpc>
                      </a:pPr>
                      <a:r>
                        <a:rPr lang="en-US" sz="1100" b="1">
                          <a:effectLst/>
                        </a:rPr>
                        <a:t>0.86</a:t>
                      </a:r>
                      <a:endParaRPr lang="en-GB" sz="11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ctr">
                        <a:lnSpc>
                          <a:spcPct val="107000"/>
                        </a:lnSpc>
                      </a:pPr>
                      <a:r>
                        <a:rPr lang="en-US" sz="1100" b="1">
                          <a:effectLst/>
                        </a:rPr>
                        <a:t>NB &amp; LR</a:t>
                      </a:r>
                      <a:endParaRPr lang="en-GB" sz="11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extLst>
                  <a:ext uri="{0D108BD9-81ED-4DB2-BD59-A6C34878D82A}">
                    <a16:rowId xmlns:a16="http://schemas.microsoft.com/office/drawing/2014/main" val="1209079179"/>
                  </a:ext>
                </a:extLst>
              </a:tr>
              <a:tr h="720555">
                <a:tc>
                  <a:txBody>
                    <a:bodyPr/>
                    <a:lstStyle/>
                    <a:p>
                      <a:pPr algn="ctr">
                        <a:lnSpc>
                          <a:spcPct val="107000"/>
                        </a:lnSpc>
                      </a:pPr>
                      <a:r>
                        <a:rPr lang="en-US" sz="1100" b="1">
                          <a:effectLst/>
                        </a:rPr>
                        <a:t>Service</a:t>
                      </a:r>
                      <a:endParaRPr lang="en-GB" sz="11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just">
                        <a:lnSpc>
                          <a:spcPct val="107000"/>
                        </a:lnSpc>
                      </a:pPr>
                      <a:r>
                        <a:rPr lang="en-US" sz="1100" b="1">
                          <a:effectLst/>
                        </a:rPr>
                        <a:t>Accuracy</a:t>
                      </a:r>
                      <a:endParaRPr lang="en-GB" sz="1100" b="1">
                        <a:effectLst/>
                      </a:endParaRPr>
                    </a:p>
                    <a:p>
                      <a:pPr algn="just">
                        <a:lnSpc>
                          <a:spcPct val="107000"/>
                        </a:lnSpc>
                      </a:pPr>
                      <a:r>
                        <a:rPr lang="en-US" sz="1100" b="1">
                          <a:effectLst/>
                        </a:rPr>
                        <a:t>Precision</a:t>
                      </a:r>
                      <a:endParaRPr lang="en-GB" sz="1100" b="1">
                        <a:effectLst/>
                      </a:endParaRPr>
                    </a:p>
                    <a:p>
                      <a:pPr algn="just">
                        <a:lnSpc>
                          <a:spcPct val="107000"/>
                        </a:lnSpc>
                      </a:pPr>
                      <a:r>
                        <a:rPr lang="en-US" sz="1100" b="1">
                          <a:effectLst/>
                        </a:rPr>
                        <a:t>Recall</a:t>
                      </a:r>
                      <a:endParaRPr lang="en-GB" sz="1100" b="1">
                        <a:effectLst/>
                      </a:endParaRPr>
                    </a:p>
                    <a:p>
                      <a:pPr algn="just">
                        <a:lnSpc>
                          <a:spcPct val="107000"/>
                        </a:lnSpc>
                      </a:pPr>
                      <a:r>
                        <a:rPr lang="en-US" sz="1100" b="1">
                          <a:effectLst/>
                        </a:rPr>
                        <a:t>F1_score</a:t>
                      </a:r>
                      <a:endParaRPr lang="en-GB" sz="11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ctr">
                        <a:lnSpc>
                          <a:spcPct val="107000"/>
                        </a:lnSpc>
                      </a:pPr>
                      <a:r>
                        <a:rPr lang="en-US" sz="1100" b="1">
                          <a:effectLst/>
                          <a:highlight>
                            <a:srgbClr val="FFFF00"/>
                          </a:highlight>
                        </a:rPr>
                        <a:t>0.84</a:t>
                      </a:r>
                      <a:endParaRPr lang="en-GB" sz="1100" b="1">
                        <a:effectLst/>
                        <a:highlight>
                          <a:srgbClr val="FFFF00"/>
                        </a:highlight>
                      </a:endParaRPr>
                    </a:p>
                    <a:p>
                      <a:pPr algn="ctr">
                        <a:lnSpc>
                          <a:spcPct val="107000"/>
                        </a:lnSpc>
                      </a:pPr>
                      <a:r>
                        <a:rPr lang="en-US" sz="1100" b="1">
                          <a:effectLst/>
                        </a:rPr>
                        <a:t>1.00</a:t>
                      </a:r>
                      <a:endParaRPr lang="en-GB" sz="1100" b="1">
                        <a:effectLst/>
                      </a:endParaRPr>
                    </a:p>
                    <a:p>
                      <a:pPr algn="ctr">
                        <a:lnSpc>
                          <a:spcPct val="107000"/>
                        </a:lnSpc>
                      </a:pPr>
                      <a:r>
                        <a:rPr lang="en-US" sz="1100" b="1">
                          <a:effectLst/>
                        </a:rPr>
                        <a:t>0.84</a:t>
                      </a:r>
                      <a:endParaRPr lang="en-GB" sz="1100" b="1">
                        <a:effectLst/>
                      </a:endParaRPr>
                    </a:p>
                    <a:p>
                      <a:pPr algn="ctr">
                        <a:lnSpc>
                          <a:spcPct val="107000"/>
                        </a:lnSpc>
                      </a:pPr>
                      <a:r>
                        <a:rPr lang="en-US" sz="1100" b="1">
                          <a:effectLst/>
                          <a:highlight>
                            <a:srgbClr val="FFFF00"/>
                          </a:highlight>
                        </a:rPr>
                        <a:t>0.91</a:t>
                      </a:r>
                      <a:endParaRPr lang="en-GB" sz="1100" b="1">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ctr">
                        <a:lnSpc>
                          <a:spcPct val="107000"/>
                        </a:lnSpc>
                      </a:pPr>
                      <a:r>
                        <a:rPr lang="en-US" sz="1100" b="1">
                          <a:effectLst/>
                          <a:highlight>
                            <a:srgbClr val="FFFF00"/>
                          </a:highlight>
                        </a:rPr>
                        <a:t>0.84</a:t>
                      </a:r>
                      <a:endParaRPr lang="en-GB" sz="1100" b="1">
                        <a:effectLst/>
                        <a:highlight>
                          <a:srgbClr val="FFFF00"/>
                        </a:highlight>
                      </a:endParaRPr>
                    </a:p>
                    <a:p>
                      <a:pPr algn="ctr">
                        <a:lnSpc>
                          <a:spcPct val="107000"/>
                        </a:lnSpc>
                      </a:pPr>
                      <a:r>
                        <a:rPr lang="en-US" sz="1100" b="1">
                          <a:effectLst/>
                        </a:rPr>
                        <a:t>0.99</a:t>
                      </a:r>
                      <a:endParaRPr lang="en-GB" sz="1100" b="1">
                        <a:effectLst/>
                      </a:endParaRPr>
                    </a:p>
                    <a:p>
                      <a:pPr algn="ctr">
                        <a:lnSpc>
                          <a:spcPct val="107000"/>
                        </a:lnSpc>
                      </a:pPr>
                      <a:r>
                        <a:rPr lang="en-US" sz="1100" b="1">
                          <a:effectLst/>
                        </a:rPr>
                        <a:t>0.84</a:t>
                      </a:r>
                      <a:endParaRPr lang="en-GB" sz="1100" b="1">
                        <a:effectLst/>
                      </a:endParaRPr>
                    </a:p>
                    <a:p>
                      <a:pPr algn="ctr">
                        <a:lnSpc>
                          <a:spcPct val="107000"/>
                        </a:lnSpc>
                      </a:pPr>
                      <a:r>
                        <a:rPr lang="en-US" sz="1100" b="1">
                          <a:effectLst/>
                          <a:highlight>
                            <a:srgbClr val="FFFF00"/>
                          </a:highlight>
                        </a:rPr>
                        <a:t>0.91</a:t>
                      </a:r>
                      <a:endParaRPr lang="en-GB" sz="1100" b="1">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ctr">
                        <a:lnSpc>
                          <a:spcPct val="107000"/>
                        </a:lnSpc>
                      </a:pPr>
                      <a:r>
                        <a:rPr lang="en-US" sz="1100" b="1" dirty="0">
                          <a:effectLst/>
                        </a:rPr>
                        <a:t>0.83</a:t>
                      </a:r>
                      <a:endParaRPr lang="en-GB" sz="1100" b="1" dirty="0">
                        <a:effectLst/>
                      </a:endParaRPr>
                    </a:p>
                    <a:p>
                      <a:pPr algn="ctr">
                        <a:lnSpc>
                          <a:spcPct val="107000"/>
                        </a:lnSpc>
                      </a:pPr>
                      <a:r>
                        <a:rPr lang="en-US" sz="1100" b="1" dirty="0">
                          <a:effectLst/>
                        </a:rPr>
                        <a:t>0.97</a:t>
                      </a:r>
                      <a:endParaRPr lang="en-GB" sz="1100" b="1" dirty="0">
                        <a:effectLst/>
                      </a:endParaRPr>
                    </a:p>
                    <a:p>
                      <a:pPr algn="ctr">
                        <a:lnSpc>
                          <a:spcPct val="107000"/>
                        </a:lnSpc>
                      </a:pPr>
                      <a:r>
                        <a:rPr lang="en-US" sz="1100" b="1" dirty="0">
                          <a:effectLst/>
                        </a:rPr>
                        <a:t>0.83</a:t>
                      </a:r>
                      <a:endParaRPr lang="en-GB" sz="1100" b="1" dirty="0">
                        <a:effectLst/>
                      </a:endParaRPr>
                    </a:p>
                    <a:p>
                      <a:pPr algn="ctr">
                        <a:lnSpc>
                          <a:spcPct val="107000"/>
                        </a:lnSpc>
                      </a:pPr>
                      <a:r>
                        <a:rPr lang="en-US" sz="1100" b="1" dirty="0">
                          <a:effectLst/>
                        </a:rPr>
                        <a:t>0.89</a:t>
                      </a:r>
                      <a:endParaRPr lang="en-GB" sz="11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ctr">
                        <a:lnSpc>
                          <a:spcPct val="107000"/>
                        </a:lnSpc>
                      </a:pPr>
                      <a:r>
                        <a:rPr lang="en-US" sz="1100" b="1">
                          <a:effectLst/>
                        </a:rPr>
                        <a:t>0.73</a:t>
                      </a:r>
                      <a:endParaRPr lang="en-GB" sz="1100" b="1">
                        <a:effectLst/>
                      </a:endParaRPr>
                    </a:p>
                    <a:p>
                      <a:pPr algn="ctr">
                        <a:lnSpc>
                          <a:spcPct val="107000"/>
                        </a:lnSpc>
                      </a:pPr>
                      <a:r>
                        <a:rPr lang="en-US" sz="1100" b="1">
                          <a:effectLst/>
                        </a:rPr>
                        <a:t>0.74</a:t>
                      </a:r>
                      <a:endParaRPr lang="en-GB" sz="1100" b="1">
                        <a:effectLst/>
                      </a:endParaRPr>
                    </a:p>
                    <a:p>
                      <a:pPr algn="ctr">
                        <a:lnSpc>
                          <a:spcPct val="107000"/>
                        </a:lnSpc>
                      </a:pPr>
                      <a:r>
                        <a:rPr lang="en-US" sz="1100" b="1">
                          <a:effectLst/>
                        </a:rPr>
                        <a:t>0.73</a:t>
                      </a:r>
                      <a:endParaRPr lang="en-GB" sz="1100" b="1">
                        <a:effectLst/>
                      </a:endParaRPr>
                    </a:p>
                    <a:p>
                      <a:pPr algn="ctr">
                        <a:lnSpc>
                          <a:spcPct val="107000"/>
                        </a:lnSpc>
                      </a:pPr>
                      <a:r>
                        <a:rPr lang="en-US" sz="1100" b="1">
                          <a:effectLst/>
                        </a:rPr>
                        <a:t>0.73</a:t>
                      </a:r>
                      <a:endParaRPr lang="en-GB" sz="11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ctr">
                        <a:lnSpc>
                          <a:spcPct val="107000"/>
                        </a:lnSpc>
                      </a:pPr>
                      <a:r>
                        <a:rPr lang="en-US" sz="1100" b="1">
                          <a:effectLst/>
                        </a:rPr>
                        <a:t>NB &amp; LR</a:t>
                      </a:r>
                      <a:endParaRPr lang="en-GB" sz="11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extLst>
                  <a:ext uri="{0D108BD9-81ED-4DB2-BD59-A6C34878D82A}">
                    <a16:rowId xmlns:a16="http://schemas.microsoft.com/office/drawing/2014/main" val="1939240780"/>
                  </a:ext>
                </a:extLst>
              </a:tr>
              <a:tr h="720555">
                <a:tc>
                  <a:txBody>
                    <a:bodyPr/>
                    <a:lstStyle/>
                    <a:p>
                      <a:pPr algn="ctr">
                        <a:lnSpc>
                          <a:spcPct val="107000"/>
                        </a:lnSpc>
                      </a:pPr>
                      <a:r>
                        <a:rPr lang="en-US" sz="1100" b="1">
                          <a:effectLst/>
                        </a:rPr>
                        <a:t>Comfort</a:t>
                      </a:r>
                      <a:endParaRPr lang="en-GB" sz="11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just">
                        <a:lnSpc>
                          <a:spcPct val="107000"/>
                        </a:lnSpc>
                      </a:pPr>
                      <a:r>
                        <a:rPr lang="en-US" sz="1100" b="1">
                          <a:effectLst/>
                        </a:rPr>
                        <a:t>Accuracy</a:t>
                      </a:r>
                      <a:endParaRPr lang="en-GB" sz="1100" b="1">
                        <a:effectLst/>
                      </a:endParaRPr>
                    </a:p>
                    <a:p>
                      <a:pPr algn="just">
                        <a:lnSpc>
                          <a:spcPct val="107000"/>
                        </a:lnSpc>
                      </a:pPr>
                      <a:r>
                        <a:rPr lang="en-US" sz="1100" b="1">
                          <a:effectLst/>
                        </a:rPr>
                        <a:t>Precision</a:t>
                      </a:r>
                      <a:endParaRPr lang="en-GB" sz="1100" b="1">
                        <a:effectLst/>
                      </a:endParaRPr>
                    </a:p>
                    <a:p>
                      <a:pPr algn="just">
                        <a:lnSpc>
                          <a:spcPct val="107000"/>
                        </a:lnSpc>
                      </a:pPr>
                      <a:r>
                        <a:rPr lang="en-US" sz="1100" b="1">
                          <a:effectLst/>
                        </a:rPr>
                        <a:t>Recall</a:t>
                      </a:r>
                      <a:endParaRPr lang="en-GB" sz="1100" b="1">
                        <a:effectLst/>
                      </a:endParaRPr>
                    </a:p>
                    <a:p>
                      <a:pPr algn="just">
                        <a:lnSpc>
                          <a:spcPct val="107000"/>
                        </a:lnSpc>
                      </a:pPr>
                      <a:r>
                        <a:rPr lang="en-US" sz="1100" b="1">
                          <a:effectLst/>
                        </a:rPr>
                        <a:t>F1_score</a:t>
                      </a:r>
                      <a:endParaRPr lang="en-GB" sz="11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ctr">
                        <a:lnSpc>
                          <a:spcPct val="107000"/>
                        </a:lnSpc>
                      </a:pPr>
                      <a:r>
                        <a:rPr lang="en-US" sz="1100" b="1">
                          <a:effectLst/>
                        </a:rPr>
                        <a:t>0.49</a:t>
                      </a:r>
                      <a:endParaRPr lang="en-GB" sz="1100" b="1">
                        <a:effectLst/>
                      </a:endParaRPr>
                    </a:p>
                    <a:p>
                      <a:pPr algn="ctr">
                        <a:lnSpc>
                          <a:spcPct val="107000"/>
                        </a:lnSpc>
                      </a:pPr>
                      <a:r>
                        <a:rPr lang="en-US" sz="1100" b="1">
                          <a:effectLst/>
                        </a:rPr>
                        <a:t>0.79</a:t>
                      </a:r>
                      <a:endParaRPr lang="en-GB" sz="1100" b="1">
                        <a:effectLst/>
                      </a:endParaRPr>
                    </a:p>
                    <a:p>
                      <a:pPr algn="ctr">
                        <a:lnSpc>
                          <a:spcPct val="107000"/>
                        </a:lnSpc>
                      </a:pPr>
                      <a:r>
                        <a:rPr lang="en-US" sz="1100" b="1">
                          <a:effectLst/>
                        </a:rPr>
                        <a:t>0.49</a:t>
                      </a:r>
                      <a:endParaRPr lang="en-GB" sz="1100" b="1">
                        <a:effectLst/>
                      </a:endParaRPr>
                    </a:p>
                    <a:p>
                      <a:pPr algn="ctr">
                        <a:lnSpc>
                          <a:spcPct val="107000"/>
                        </a:lnSpc>
                      </a:pPr>
                      <a:r>
                        <a:rPr lang="en-US" sz="1100" b="1">
                          <a:effectLst/>
                        </a:rPr>
                        <a:t>0.59</a:t>
                      </a:r>
                      <a:endParaRPr lang="en-GB" sz="11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ctr">
                        <a:lnSpc>
                          <a:spcPct val="107000"/>
                        </a:lnSpc>
                      </a:pPr>
                      <a:r>
                        <a:rPr lang="en-US" sz="1100" b="1">
                          <a:effectLst/>
                        </a:rPr>
                        <a:t>0.</a:t>
                      </a:r>
                      <a:r>
                        <a:rPr lang="en-US" sz="1100" b="1">
                          <a:effectLst/>
                          <a:highlight>
                            <a:srgbClr val="FFFF00"/>
                          </a:highlight>
                        </a:rPr>
                        <a:t>52</a:t>
                      </a:r>
                      <a:endParaRPr lang="en-GB" sz="1100" b="1">
                        <a:effectLst/>
                        <a:highlight>
                          <a:srgbClr val="FFFF00"/>
                        </a:highlight>
                      </a:endParaRPr>
                    </a:p>
                    <a:p>
                      <a:pPr algn="ctr">
                        <a:lnSpc>
                          <a:spcPct val="107000"/>
                        </a:lnSpc>
                      </a:pPr>
                      <a:r>
                        <a:rPr lang="en-US" sz="1100" b="1">
                          <a:effectLst/>
                        </a:rPr>
                        <a:t>0.97</a:t>
                      </a:r>
                      <a:endParaRPr lang="en-GB" sz="1100" b="1">
                        <a:effectLst/>
                      </a:endParaRPr>
                    </a:p>
                    <a:p>
                      <a:pPr algn="ctr">
                        <a:lnSpc>
                          <a:spcPct val="107000"/>
                        </a:lnSpc>
                      </a:pPr>
                      <a:r>
                        <a:rPr lang="en-US" sz="1100" b="1">
                          <a:effectLst/>
                        </a:rPr>
                        <a:t>0.52</a:t>
                      </a:r>
                      <a:endParaRPr lang="en-GB" sz="1100" b="1">
                        <a:effectLst/>
                      </a:endParaRPr>
                    </a:p>
                    <a:p>
                      <a:pPr algn="ctr">
                        <a:lnSpc>
                          <a:spcPct val="107000"/>
                        </a:lnSpc>
                      </a:pPr>
                      <a:r>
                        <a:rPr lang="en-US" sz="1100" b="1">
                          <a:effectLst/>
                          <a:highlight>
                            <a:srgbClr val="FFFF00"/>
                          </a:highlight>
                        </a:rPr>
                        <a:t>0.68</a:t>
                      </a:r>
                      <a:endParaRPr lang="en-GB" sz="1100" b="1">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ctr">
                        <a:lnSpc>
                          <a:spcPct val="107000"/>
                        </a:lnSpc>
                      </a:pPr>
                      <a:r>
                        <a:rPr lang="en-US" sz="1100" b="1">
                          <a:effectLst/>
                        </a:rPr>
                        <a:t>0.44</a:t>
                      </a:r>
                      <a:endParaRPr lang="en-GB" sz="1100" b="1">
                        <a:effectLst/>
                      </a:endParaRPr>
                    </a:p>
                    <a:p>
                      <a:pPr algn="ctr">
                        <a:lnSpc>
                          <a:spcPct val="107000"/>
                        </a:lnSpc>
                      </a:pPr>
                      <a:r>
                        <a:rPr lang="en-US" sz="1100" b="1">
                          <a:effectLst/>
                        </a:rPr>
                        <a:t>0.54</a:t>
                      </a:r>
                      <a:endParaRPr lang="en-GB" sz="1100" b="1">
                        <a:effectLst/>
                      </a:endParaRPr>
                    </a:p>
                    <a:p>
                      <a:pPr algn="ctr">
                        <a:lnSpc>
                          <a:spcPct val="107000"/>
                        </a:lnSpc>
                      </a:pPr>
                      <a:r>
                        <a:rPr lang="en-US" sz="1100" b="1">
                          <a:effectLst/>
                        </a:rPr>
                        <a:t>0.44</a:t>
                      </a:r>
                      <a:endParaRPr lang="en-GB" sz="1100" b="1">
                        <a:effectLst/>
                      </a:endParaRPr>
                    </a:p>
                    <a:p>
                      <a:pPr algn="ctr">
                        <a:lnSpc>
                          <a:spcPct val="107000"/>
                        </a:lnSpc>
                      </a:pPr>
                      <a:r>
                        <a:rPr lang="en-US" sz="1100" b="1">
                          <a:effectLst/>
                        </a:rPr>
                        <a:t>0.48</a:t>
                      </a:r>
                      <a:endParaRPr lang="en-GB" sz="11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ctr">
                        <a:lnSpc>
                          <a:spcPct val="107000"/>
                        </a:lnSpc>
                      </a:pPr>
                      <a:r>
                        <a:rPr lang="en-US" sz="1100" b="1">
                          <a:effectLst/>
                        </a:rPr>
                        <a:t>0.40</a:t>
                      </a:r>
                      <a:endParaRPr lang="en-GB" sz="1100" b="1">
                        <a:effectLst/>
                      </a:endParaRPr>
                    </a:p>
                    <a:p>
                      <a:pPr algn="ctr">
                        <a:lnSpc>
                          <a:spcPct val="107000"/>
                        </a:lnSpc>
                      </a:pPr>
                      <a:r>
                        <a:rPr lang="en-US" sz="1100" b="1">
                          <a:effectLst/>
                        </a:rPr>
                        <a:t>0.41</a:t>
                      </a:r>
                      <a:endParaRPr lang="en-GB" sz="1100" b="1">
                        <a:effectLst/>
                      </a:endParaRPr>
                    </a:p>
                    <a:p>
                      <a:pPr algn="ctr">
                        <a:lnSpc>
                          <a:spcPct val="107000"/>
                        </a:lnSpc>
                      </a:pPr>
                      <a:r>
                        <a:rPr lang="en-US" sz="1100" b="1">
                          <a:effectLst/>
                        </a:rPr>
                        <a:t>0.40</a:t>
                      </a:r>
                      <a:endParaRPr lang="en-GB" sz="1100" b="1">
                        <a:effectLst/>
                      </a:endParaRPr>
                    </a:p>
                    <a:p>
                      <a:pPr algn="ctr">
                        <a:lnSpc>
                          <a:spcPct val="107000"/>
                        </a:lnSpc>
                      </a:pPr>
                      <a:r>
                        <a:rPr lang="en-US" sz="1100" b="1">
                          <a:effectLst/>
                        </a:rPr>
                        <a:t>0.40</a:t>
                      </a:r>
                      <a:endParaRPr lang="en-GB" sz="11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ctr">
                        <a:lnSpc>
                          <a:spcPct val="107000"/>
                        </a:lnSpc>
                      </a:pPr>
                      <a:r>
                        <a:rPr lang="en-US" sz="1100" b="1">
                          <a:effectLst/>
                        </a:rPr>
                        <a:t>NB</a:t>
                      </a:r>
                      <a:endParaRPr lang="en-GB" sz="11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extLst>
                  <a:ext uri="{0D108BD9-81ED-4DB2-BD59-A6C34878D82A}">
                    <a16:rowId xmlns:a16="http://schemas.microsoft.com/office/drawing/2014/main" val="2862429290"/>
                  </a:ext>
                </a:extLst>
              </a:tr>
              <a:tr h="720555">
                <a:tc>
                  <a:txBody>
                    <a:bodyPr/>
                    <a:lstStyle/>
                    <a:p>
                      <a:pPr algn="ctr">
                        <a:lnSpc>
                          <a:spcPct val="107000"/>
                        </a:lnSpc>
                      </a:pPr>
                      <a:r>
                        <a:rPr lang="en-US" sz="1100" b="1">
                          <a:effectLst/>
                        </a:rPr>
                        <a:t>Price</a:t>
                      </a:r>
                      <a:endParaRPr lang="en-GB" sz="1100" b="1">
                        <a:effectLst/>
                      </a:endParaRPr>
                    </a:p>
                    <a:p>
                      <a:pPr algn="ctr">
                        <a:lnSpc>
                          <a:spcPct val="107000"/>
                        </a:lnSpc>
                      </a:pPr>
                      <a:r>
                        <a:rPr lang="en-US" sz="1100" b="1">
                          <a:effectLst/>
                        </a:rPr>
                        <a:t> </a:t>
                      </a:r>
                      <a:endParaRPr lang="en-GB" sz="1100" b="1">
                        <a:effectLst/>
                      </a:endParaRPr>
                    </a:p>
                    <a:p>
                      <a:pPr algn="ctr">
                        <a:lnSpc>
                          <a:spcPct val="107000"/>
                        </a:lnSpc>
                      </a:pPr>
                      <a:r>
                        <a:rPr lang="en-US" sz="1100" b="1">
                          <a:effectLst/>
                        </a:rPr>
                        <a:t> </a:t>
                      </a:r>
                      <a:endParaRPr lang="en-GB" sz="11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just">
                        <a:lnSpc>
                          <a:spcPct val="107000"/>
                        </a:lnSpc>
                      </a:pPr>
                      <a:r>
                        <a:rPr lang="en-US" sz="1100" b="1">
                          <a:effectLst/>
                        </a:rPr>
                        <a:t>Accuracy</a:t>
                      </a:r>
                      <a:endParaRPr lang="en-GB" sz="1100" b="1">
                        <a:effectLst/>
                      </a:endParaRPr>
                    </a:p>
                    <a:p>
                      <a:pPr algn="just">
                        <a:lnSpc>
                          <a:spcPct val="107000"/>
                        </a:lnSpc>
                      </a:pPr>
                      <a:r>
                        <a:rPr lang="en-US" sz="1100" b="1">
                          <a:effectLst/>
                        </a:rPr>
                        <a:t>Precision</a:t>
                      </a:r>
                      <a:endParaRPr lang="en-GB" sz="1100" b="1">
                        <a:effectLst/>
                      </a:endParaRPr>
                    </a:p>
                    <a:p>
                      <a:pPr algn="just">
                        <a:lnSpc>
                          <a:spcPct val="107000"/>
                        </a:lnSpc>
                      </a:pPr>
                      <a:r>
                        <a:rPr lang="en-US" sz="1100" b="1">
                          <a:effectLst/>
                        </a:rPr>
                        <a:t>Recall</a:t>
                      </a:r>
                      <a:endParaRPr lang="en-GB" sz="1100" b="1">
                        <a:effectLst/>
                      </a:endParaRPr>
                    </a:p>
                    <a:p>
                      <a:pPr algn="just">
                        <a:lnSpc>
                          <a:spcPct val="107000"/>
                        </a:lnSpc>
                      </a:pPr>
                      <a:r>
                        <a:rPr lang="en-US" sz="1100" b="1">
                          <a:effectLst/>
                        </a:rPr>
                        <a:t>F1_score</a:t>
                      </a:r>
                      <a:endParaRPr lang="en-GB" sz="11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ctr">
                        <a:lnSpc>
                          <a:spcPct val="107000"/>
                        </a:lnSpc>
                      </a:pPr>
                      <a:r>
                        <a:rPr lang="en-US" sz="1100" b="1">
                          <a:effectLst/>
                        </a:rPr>
                        <a:t>0.62</a:t>
                      </a:r>
                      <a:endParaRPr lang="en-GB" sz="1100" b="1">
                        <a:effectLst/>
                      </a:endParaRPr>
                    </a:p>
                    <a:p>
                      <a:pPr algn="ctr">
                        <a:lnSpc>
                          <a:spcPct val="107000"/>
                        </a:lnSpc>
                      </a:pPr>
                      <a:r>
                        <a:rPr lang="en-US" sz="1100" b="1">
                          <a:effectLst/>
                        </a:rPr>
                        <a:t>0.95</a:t>
                      </a:r>
                      <a:endParaRPr lang="en-GB" sz="1100" b="1">
                        <a:effectLst/>
                      </a:endParaRPr>
                    </a:p>
                    <a:p>
                      <a:pPr algn="ctr">
                        <a:lnSpc>
                          <a:spcPct val="107000"/>
                        </a:lnSpc>
                      </a:pPr>
                      <a:r>
                        <a:rPr lang="en-US" sz="1100" b="1">
                          <a:effectLst/>
                        </a:rPr>
                        <a:t>0.62</a:t>
                      </a:r>
                      <a:endParaRPr lang="en-GB" sz="1100" b="1">
                        <a:effectLst/>
                      </a:endParaRPr>
                    </a:p>
                    <a:p>
                      <a:pPr algn="ctr">
                        <a:lnSpc>
                          <a:spcPct val="107000"/>
                        </a:lnSpc>
                      </a:pPr>
                      <a:r>
                        <a:rPr lang="en-US" sz="1100" b="1">
                          <a:effectLst/>
                        </a:rPr>
                        <a:t>0.75</a:t>
                      </a:r>
                      <a:endParaRPr lang="en-GB" sz="11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ctr">
                        <a:lnSpc>
                          <a:spcPct val="107000"/>
                        </a:lnSpc>
                      </a:pPr>
                      <a:r>
                        <a:rPr lang="en-US" sz="1100" b="1">
                          <a:effectLst/>
                          <a:highlight>
                            <a:srgbClr val="FFFF00"/>
                          </a:highlight>
                        </a:rPr>
                        <a:t>0.64</a:t>
                      </a:r>
                      <a:endParaRPr lang="en-GB" sz="1100" b="1">
                        <a:effectLst/>
                        <a:highlight>
                          <a:srgbClr val="FFFF00"/>
                        </a:highlight>
                      </a:endParaRPr>
                    </a:p>
                    <a:p>
                      <a:pPr algn="ctr">
                        <a:lnSpc>
                          <a:spcPct val="107000"/>
                        </a:lnSpc>
                      </a:pPr>
                      <a:r>
                        <a:rPr lang="en-US" sz="1100" b="1">
                          <a:effectLst/>
                        </a:rPr>
                        <a:t>1.00</a:t>
                      </a:r>
                      <a:endParaRPr lang="en-GB" sz="1100" b="1">
                        <a:effectLst/>
                      </a:endParaRPr>
                    </a:p>
                    <a:p>
                      <a:pPr algn="ctr">
                        <a:lnSpc>
                          <a:spcPct val="107000"/>
                        </a:lnSpc>
                      </a:pPr>
                      <a:r>
                        <a:rPr lang="en-US" sz="1100" b="1">
                          <a:effectLst/>
                        </a:rPr>
                        <a:t>0.64</a:t>
                      </a:r>
                      <a:endParaRPr lang="en-GB" sz="1100" b="1">
                        <a:effectLst/>
                      </a:endParaRPr>
                    </a:p>
                    <a:p>
                      <a:pPr algn="ctr">
                        <a:lnSpc>
                          <a:spcPct val="107000"/>
                        </a:lnSpc>
                      </a:pPr>
                      <a:r>
                        <a:rPr lang="en-US" sz="1100" b="1">
                          <a:effectLst/>
                          <a:highlight>
                            <a:srgbClr val="FFFF00"/>
                          </a:highlight>
                        </a:rPr>
                        <a:t>0.77</a:t>
                      </a:r>
                      <a:endParaRPr lang="en-GB" sz="1100" b="1">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ctr">
                        <a:lnSpc>
                          <a:spcPct val="107000"/>
                        </a:lnSpc>
                      </a:pPr>
                      <a:r>
                        <a:rPr lang="en-US" sz="1100" b="1">
                          <a:effectLst/>
                        </a:rPr>
                        <a:t>0.55</a:t>
                      </a:r>
                      <a:endParaRPr lang="en-GB" sz="1100" b="1">
                        <a:effectLst/>
                      </a:endParaRPr>
                    </a:p>
                    <a:p>
                      <a:pPr algn="ctr">
                        <a:lnSpc>
                          <a:spcPct val="107000"/>
                        </a:lnSpc>
                      </a:pPr>
                      <a:r>
                        <a:rPr lang="en-US" sz="1100" b="1">
                          <a:effectLst/>
                        </a:rPr>
                        <a:t>0.68</a:t>
                      </a:r>
                      <a:endParaRPr lang="en-GB" sz="1100" b="1">
                        <a:effectLst/>
                      </a:endParaRPr>
                    </a:p>
                    <a:p>
                      <a:pPr algn="ctr">
                        <a:lnSpc>
                          <a:spcPct val="107000"/>
                        </a:lnSpc>
                      </a:pPr>
                      <a:r>
                        <a:rPr lang="en-US" sz="1100" b="1">
                          <a:effectLst/>
                        </a:rPr>
                        <a:t>0.55</a:t>
                      </a:r>
                      <a:endParaRPr lang="en-GB" sz="1100" b="1">
                        <a:effectLst/>
                      </a:endParaRPr>
                    </a:p>
                    <a:p>
                      <a:pPr algn="ctr">
                        <a:lnSpc>
                          <a:spcPct val="107000"/>
                        </a:lnSpc>
                      </a:pPr>
                      <a:r>
                        <a:rPr lang="en-US" sz="1100" b="1">
                          <a:effectLst/>
                        </a:rPr>
                        <a:t>0.60</a:t>
                      </a:r>
                      <a:endParaRPr lang="en-GB" sz="11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ctr">
                        <a:lnSpc>
                          <a:spcPct val="107000"/>
                        </a:lnSpc>
                      </a:pPr>
                      <a:r>
                        <a:rPr lang="en-US" sz="1100" b="1">
                          <a:effectLst/>
                        </a:rPr>
                        <a:t>0.48</a:t>
                      </a:r>
                      <a:endParaRPr lang="en-GB" sz="1100" b="1">
                        <a:effectLst/>
                      </a:endParaRPr>
                    </a:p>
                    <a:p>
                      <a:pPr algn="ctr">
                        <a:lnSpc>
                          <a:spcPct val="107000"/>
                        </a:lnSpc>
                      </a:pPr>
                      <a:r>
                        <a:rPr lang="en-US" sz="1100" b="1">
                          <a:effectLst/>
                        </a:rPr>
                        <a:t>0.50</a:t>
                      </a:r>
                      <a:endParaRPr lang="en-GB" sz="1100" b="1">
                        <a:effectLst/>
                      </a:endParaRPr>
                    </a:p>
                    <a:p>
                      <a:pPr algn="ctr">
                        <a:lnSpc>
                          <a:spcPct val="107000"/>
                        </a:lnSpc>
                      </a:pPr>
                      <a:r>
                        <a:rPr lang="en-US" sz="1100" b="1">
                          <a:effectLst/>
                        </a:rPr>
                        <a:t>0.48</a:t>
                      </a:r>
                      <a:endParaRPr lang="en-GB" sz="1100" b="1">
                        <a:effectLst/>
                      </a:endParaRPr>
                    </a:p>
                    <a:p>
                      <a:pPr algn="ctr">
                        <a:lnSpc>
                          <a:spcPct val="107000"/>
                        </a:lnSpc>
                      </a:pPr>
                      <a:r>
                        <a:rPr lang="en-US" sz="1100" b="1">
                          <a:effectLst/>
                        </a:rPr>
                        <a:t>0.49</a:t>
                      </a:r>
                      <a:endParaRPr lang="en-GB" sz="11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ctr">
                        <a:lnSpc>
                          <a:spcPct val="107000"/>
                        </a:lnSpc>
                      </a:pPr>
                      <a:r>
                        <a:rPr lang="en-US" sz="1100" b="1">
                          <a:effectLst/>
                        </a:rPr>
                        <a:t>NB</a:t>
                      </a:r>
                      <a:endParaRPr lang="en-GB" sz="11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extLst>
                  <a:ext uri="{0D108BD9-81ED-4DB2-BD59-A6C34878D82A}">
                    <a16:rowId xmlns:a16="http://schemas.microsoft.com/office/drawing/2014/main" val="1637410431"/>
                  </a:ext>
                </a:extLst>
              </a:tr>
              <a:tr h="720555">
                <a:tc>
                  <a:txBody>
                    <a:bodyPr/>
                    <a:lstStyle/>
                    <a:p>
                      <a:pPr algn="ctr">
                        <a:lnSpc>
                          <a:spcPct val="107000"/>
                        </a:lnSpc>
                      </a:pPr>
                      <a:r>
                        <a:rPr lang="en-US" sz="1100" b="1">
                          <a:effectLst/>
                        </a:rPr>
                        <a:t>Facilities</a:t>
                      </a:r>
                      <a:endParaRPr lang="en-GB" sz="11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just">
                        <a:lnSpc>
                          <a:spcPct val="107000"/>
                        </a:lnSpc>
                      </a:pPr>
                      <a:r>
                        <a:rPr lang="en-US" sz="1100" b="1">
                          <a:effectLst/>
                        </a:rPr>
                        <a:t>Accuracy</a:t>
                      </a:r>
                      <a:endParaRPr lang="en-GB" sz="1100" b="1">
                        <a:effectLst/>
                      </a:endParaRPr>
                    </a:p>
                    <a:p>
                      <a:pPr algn="just">
                        <a:lnSpc>
                          <a:spcPct val="107000"/>
                        </a:lnSpc>
                      </a:pPr>
                      <a:r>
                        <a:rPr lang="en-US" sz="1100" b="1">
                          <a:effectLst/>
                        </a:rPr>
                        <a:t>Precision</a:t>
                      </a:r>
                      <a:endParaRPr lang="en-GB" sz="1100" b="1">
                        <a:effectLst/>
                      </a:endParaRPr>
                    </a:p>
                    <a:p>
                      <a:pPr algn="just">
                        <a:lnSpc>
                          <a:spcPct val="107000"/>
                        </a:lnSpc>
                      </a:pPr>
                      <a:r>
                        <a:rPr lang="en-US" sz="1100" b="1">
                          <a:effectLst/>
                        </a:rPr>
                        <a:t>Recall</a:t>
                      </a:r>
                      <a:endParaRPr lang="en-GB" sz="1100" b="1">
                        <a:effectLst/>
                      </a:endParaRPr>
                    </a:p>
                    <a:p>
                      <a:pPr algn="just">
                        <a:lnSpc>
                          <a:spcPct val="107000"/>
                        </a:lnSpc>
                      </a:pPr>
                      <a:r>
                        <a:rPr lang="en-US" sz="1100" b="1">
                          <a:effectLst/>
                        </a:rPr>
                        <a:t>F1_score</a:t>
                      </a:r>
                      <a:endParaRPr lang="en-GB" sz="11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ctr">
                        <a:lnSpc>
                          <a:spcPct val="107000"/>
                        </a:lnSpc>
                      </a:pPr>
                      <a:r>
                        <a:rPr lang="en-US" sz="1100" b="1">
                          <a:effectLst/>
                        </a:rPr>
                        <a:t>0.63</a:t>
                      </a:r>
                      <a:endParaRPr lang="en-GB" sz="1100" b="1">
                        <a:effectLst/>
                      </a:endParaRPr>
                    </a:p>
                    <a:p>
                      <a:pPr algn="ctr">
                        <a:lnSpc>
                          <a:spcPct val="107000"/>
                        </a:lnSpc>
                      </a:pPr>
                      <a:r>
                        <a:rPr lang="en-US" sz="1100" b="1">
                          <a:effectLst/>
                        </a:rPr>
                        <a:t>0.94</a:t>
                      </a:r>
                      <a:endParaRPr lang="en-GB" sz="1100" b="1">
                        <a:effectLst/>
                      </a:endParaRPr>
                    </a:p>
                    <a:p>
                      <a:pPr algn="ctr">
                        <a:lnSpc>
                          <a:spcPct val="107000"/>
                        </a:lnSpc>
                      </a:pPr>
                      <a:r>
                        <a:rPr lang="en-US" sz="1100" b="1">
                          <a:effectLst/>
                        </a:rPr>
                        <a:t>0.63</a:t>
                      </a:r>
                      <a:endParaRPr lang="en-GB" sz="1100" b="1">
                        <a:effectLst/>
                      </a:endParaRPr>
                    </a:p>
                    <a:p>
                      <a:pPr algn="ctr">
                        <a:lnSpc>
                          <a:spcPct val="107000"/>
                        </a:lnSpc>
                      </a:pPr>
                      <a:r>
                        <a:rPr lang="en-US" sz="1100" b="1">
                          <a:effectLst/>
                        </a:rPr>
                        <a:t>0.50</a:t>
                      </a:r>
                      <a:endParaRPr lang="en-GB" sz="11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ctr">
                        <a:lnSpc>
                          <a:spcPct val="107000"/>
                        </a:lnSpc>
                      </a:pPr>
                      <a:r>
                        <a:rPr lang="en-US" sz="1100" b="1">
                          <a:effectLst/>
                        </a:rPr>
                        <a:t>0.64</a:t>
                      </a:r>
                      <a:endParaRPr lang="en-GB" sz="1100" b="1">
                        <a:effectLst/>
                      </a:endParaRPr>
                    </a:p>
                    <a:p>
                      <a:pPr algn="ctr">
                        <a:lnSpc>
                          <a:spcPct val="107000"/>
                        </a:lnSpc>
                      </a:pPr>
                      <a:r>
                        <a:rPr lang="en-US" sz="1100" b="1">
                          <a:effectLst/>
                        </a:rPr>
                        <a:t>0.99</a:t>
                      </a:r>
                      <a:endParaRPr lang="en-GB" sz="1100" b="1">
                        <a:effectLst/>
                      </a:endParaRPr>
                    </a:p>
                    <a:p>
                      <a:pPr algn="ctr">
                        <a:lnSpc>
                          <a:spcPct val="107000"/>
                        </a:lnSpc>
                      </a:pPr>
                      <a:r>
                        <a:rPr lang="en-US" sz="1100" b="1">
                          <a:effectLst/>
                        </a:rPr>
                        <a:t>0.64</a:t>
                      </a:r>
                      <a:endParaRPr lang="en-GB" sz="1100" b="1">
                        <a:effectLst/>
                      </a:endParaRPr>
                    </a:p>
                    <a:p>
                      <a:pPr algn="ctr">
                        <a:lnSpc>
                          <a:spcPct val="107000"/>
                        </a:lnSpc>
                      </a:pPr>
                      <a:r>
                        <a:rPr lang="en-US" sz="1100" b="1">
                          <a:effectLst/>
                          <a:highlight>
                            <a:srgbClr val="FFFF00"/>
                          </a:highlight>
                        </a:rPr>
                        <a:t>0.77</a:t>
                      </a:r>
                      <a:endParaRPr lang="en-GB" sz="1100" b="1">
                        <a:effectLst/>
                        <a:highlight>
                          <a:srgbClr val="FFFF00"/>
                        </a:highligh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ctr">
                        <a:lnSpc>
                          <a:spcPct val="107000"/>
                        </a:lnSpc>
                      </a:pPr>
                      <a:r>
                        <a:rPr lang="en-US" sz="1100" b="1">
                          <a:effectLst/>
                        </a:rPr>
                        <a:t>0.60</a:t>
                      </a:r>
                      <a:endParaRPr lang="en-GB" sz="1100" b="1">
                        <a:effectLst/>
                      </a:endParaRPr>
                    </a:p>
                    <a:p>
                      <a:pPr algn="ctr">
                        <a:lnSpc>
                          <a:spcPct val="107000"/>
                        </a:lnSpc>
                      </a:pPr>
                      <a:r>
                        <a:rPr lang="en-US" sz="1100" b="1">
                          <a:effectLst/>
                        </a:rPr>
                        <a:t>0.85</a:t>
                      </a:r>
                      <a:endParaRPr lang="en-GB" sz="1100" b="1">
                        <a:effectLst/>
                      </a:endParaRPr>
                    </a:p>
                    <a:p>
                      <a:pPr algn="ctr">
                        <a:lnSpc>
                          <a:spcPct val="107000"/>
                        </a:lnSpc>
                      </a:pPr>
                      <a:r>
                        <a:rPr lang="en-US" sz="1100" b="1">
                          <a:effectLst/>
                        </a:rPr>
                        <a:t>0.60</a:t>
                      </a:r>
                      <a:endParaRPr lang="en-GB" sz="1100" b="1">
                        <a:effectLst/>
                      </a:endParaRPr>
                    </a:p>
                    <a:p>
                      <a:pPr algn="ctr">
                        <a:lnSpc>
                          <a:spcPct val="107000"/>
                        </a:lnSpc>
                      </a:pPr>
                      <a:r>
                        <a:rPr lang="en-US" sz="1100" b="1">
                          <a:effectLst/>
                        </a:rPr>
                        <a:t>0.70</a:t>
                      </a:r>
                      <a:endParaRPr lang="en-GB" sz="11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ctr">
                        <a:lnSpc>
                          <a:spcPct val="107000"/>
                        </a:lnSpc>
                      </a:pPr>
                      <a:r>
                        <a:rPr lang="en-US" sz="1100" b="1">
                          <a:effectLst/>
                        </a:rPr>
                        <a:t>0.50</a:t>
                      </a:r>
                      <a:endParaRPr lang="en-GB" sz="1100" b="1">
                        <a:effectLst/>
                      </a:endParaRPr>
                    </a:p>
                    <a:p>
                      <a:pPr algn="ctr">
                        <a:lnSpc>
                          <a:spcPct val="107000"/>
                        </a:lnSpc>
                      </a:pPr>
                      <a:r>
                        <a:rPr lang="en-US" sz="1100" b="1">
                          <a:effectLst/>
                        </a:rPr>
                        <a:t>0.51</a:t>
                      </a:r>
                      <a:endParaRPr lang="en-GB" sz="1100" b="1">
                        <a:effectLst/>
                      </a:endParaRPr>
                    </a:p>
                    <a:p>
                      <a:pPr algn="ctr">
                        <a:lnSpc>
                          <a:spcPct val="107000"/>
                        </a:lnSpc>
                      </a:pPr>
                      <a:r>
                        <a:rPr lang="en-US" sz="1100" b="1">
                          <a:effectLst/>
                        </a:rPr>
                        <a:t>0.50</a:t>
                      </a:r>
                      <a:endParaRPr lang="en-GB" sz="1100" b="1">
                        <a:effectLst/>
                      </a:endParaRPr>
                    </a:p>
                    <a:p>
                      <a:pPr algn="ctr">
                        <a:lnSpc>
                          <a:spcPct val="107000"/>
                        </a:lnSpc>
                      </a:pPr>
                      <a:r>
                        <a:rPr lang="en-US" sz="1100" b="1">
                          <a:effectLst/>
                        </a:rPr>
                        <a:t>0.49</a:t>
                      </a:r>
                      <a:endParaRPr lang="en-GB" sz="1100" b="1">
                        <a:effectLs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tc>
                  <a:txBody>
                    <a:bodyPr/>
                    <a:lstStyle/>
                    <a:p>
                      <a:pPr algn="ctr">
                        <a:lnSpc>
                          <a:spcPct val="107000"/>
                        </a:lnSpc>
                      </a:pPr>
                      <a:r>
                        <a:rPr lang="en-US" sz="1100" b="1" dirty="0">
                          <a:effectLst/>
                        </a:rPr>
                        <a:t>NB</a:t>
                      </a:r>
                      <a:endParaRPr lang="en-GB" sz="11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26030" marR="26030" marT="0" marB="0"/>
                </a:tc>
                <a:extLst>
                  <a:ext uri="{0D108BD9-81ED-4DB2-BD59-A6C34878D82A}">
                    <a16:rowId xmlns:a16="http://schemas.microsoft.com/office/drawing/2014/main" val="2553270902"/>
                  </a:ext>
                </a:extLst>
              </a:tr>
            </a:tbl>
          </a:graphicData>
        </a:graphic>
      </p:graphicFrame>
    </p:spTree>
    <p:extLst>
      <p:ext uri="{BB962C8B-B14F-4D97-AF65-F5344CB8AC3E}">
        <p14:creationId xmlns:p14="http://schemas.microsoft.com/office/powerpoint/2010/main" val="2030570400"/>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6ED1-5FE4-4958-98B1-AC7F743DC43E}"/>
              </a:ext>
            </a:extLst>
          </p:cNvPr>
          <p:cNvSpPr>
            <a:spLocks noGrp="1"/>
          </p:cNvSpPr>
          <p:nvPr>
            <p:ph type="title"/>
          </p:nvPr>
        </p:nvSpPr>
        <p:spPr>
          <a:xfrm>
            <a:off x="0" y="0"/>
            <a:ext cx="8596668" cy="1320800"/>
          </a:xfrm>
        </p:spPr>
        <p:txBody>
          <a:bodyPr>
            <a:normAutofit/>
          </a:bodyPr>
          <a:lstStyle/>
          <a:p>
            <a:r>
              <a:rPr lang="en-GB" dirty="0"/>
              <a:t>Result</a:t>
            </a:r>
          </a:p>
        </p:txBody>
      </p:sp>
      <p:sp>
        <p:nvSpPr>
          <p:cNvPr id="3" name="Content Placeholder 2">
            <a:extLst>
              <a:ext uri="{FF2B5EF4-FFF2-40B4-BE49-F238E27FC236}">
                <a16:creationId xmlns:a16="http://schemas.microsoft.com/office/drawing/2014/main" id="{D0296FA0-C1A6-4266-95CF-E813D56D53E5}"/>
              </a:ext>
            </a:extLst>
          </p:cNvPr>
          <p:cNvSpPr>
            <a:spLocks noGrp="1"/>
          </p:cNvSpPr>
          <p:nvPr>
            <p:ph idx="1"/>
          </p:nvPr>
        </p:nvSpPr>
        <p:spPr>
          <a:xfrm>
            <a:off x="2823098" y="1320800"/>
            <a:ext cx="9033085" cy="4822824"/>
          </a:xfrm>
        </p:spPr>
        <p:txBody>
          <a:bodyPr>
            <a:normAutofit/>
          </a:bodyPr>
          <a:lstStyle/>
          <a:p>
            <a:pPr>
              <a:lnSpc>
                <a:spcPct val="150000"/>
              </a:lnSpc>
            </a:pPr>
            <a:r>
              <a:rPr lang="en-GB" dirty="0"/>
              <a:t>Overall, we see from the tables that Naïve Bayes classifier produces the high accuracy and F1-score among SVM, LR, and DT </a:t>
            </a:r>
          </a:p>
          <a:p>
            <a:pPr>
              <a:lnSpc>
                <a:spcPct val="150000"/>
              </a:lnSpc>
            </a:pPr>
            <a:r>
              <a:rPr lang="en-GB" dirty="0"/>
              <a:t>This experiment has produced the results at 90% accuracy for topic “Food”, and the lowest accuracy produced by DT is 40% on topic “Comfort”.</a:t>
            </a:r>
          </a:p>
          <a:p>
            <a:pPr>
              <a:lnSpc>
                <a:spcPct val="150000"/>
              </a:lnSpc>
            </a:pPr>
            <a:r>
              <a:rPr lang="en-GB" dirty="0"/>
              <a:t>SVM and LR have also performed well. Produced good accuracy on topics service, staff, location and Food.</a:t>
            </a:r>
          </a:p>
          <a:p>
            <a:pPr>
              <a:lnSpc>
                <a:spcPct val="150000"/>
              </a:lnSpc>
            </a:pPr>
            <a:r>
              <a:rPr lang="en-GB" dirty="0"/>
              <a:t>SVM,LR and NB performs well in linear classification, but Decision tree is considered as non linear did not perform well in this model.</a:t>
            </a:r>
          </a:p>
          <a:p>
            <a:pPr marL="0" indent="0">
              <a:lnSpc>
                <a:spcPct val="150000"/>
              </a:lnSpc>
              <a:buNone/>
            </a:pPr>
            <a:endParaRPr lang="en-GB" dirty="0"/>
          </a:p>
          <a:p>
            <a:pPr>
              <a:lnSpc>
                <a:spcPct val="150000"/>
              </a:lnSpc>
            </a:pPr>
            <a:endParaRPr lang="en-GB" dirty="0"/>
          </a:p>
        </p:txBody>
      </p:sp>
    </p:spTree>
    <p:extLst>
      <p:ext uri="{BB962C8B-B14F-4D97-AF65-F5344CB8AC3E}">
        <p14:creationId xmlns:p14="http://schemas.microsoft.com/office/powerpoint/2010/main" val="3824697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982A5-D982-41A3-BBF2-AA58A8456BEB}"/>
              </a:ext>
            </a:extLst>
          </p:cNvPr>
          <p:cNvSpPr>
            <a:spLocks noGrp="1"/>
          </p:cNvSpPr>
          <p:nvPr>
            <p:ph type="title"/>
          </p:nvPr>
        </p:nvSpPr>
        <p:spPr>
          <a:xfrm>
            <a:off x="0" y="0"/>
            <a:ext cx="8596668" cy="1320800"/>
          </a:xfrm>
        </p:spPr>
        <p:txBody>
          <a:bodyPr>
            <a:normAutofit/>
          </a:bodyPr>
          <a:lstStyle/>
          <a:p>
            <a:r>
              <a:rPr lang="en-GB" dirty="0"/>
              <a:t>Limitations</a:t>
            </a:r>
          </a:p>
        </p:txBody>
      </p:sp>
      <p:graphicFrame>
        <p:nvGraphicFramePr>
          <p:cNvPr id="4" name="Diagram 3">
            <a:extLst>
              <a:ext uri="{FF2B5EF4-FFF2-40B4-BE49-F238E27FC236}">
                <a16:creationId xmlns:a16="http://schemas.microsoft.com/office/drawing/2014/main" id="{32D56F32-2FDE-425B-8DAA-F77E38B358C4}"/>
              </a:ext>
            </a:extLst>
          </p:cNvPr>
          <p:cNvGraphicFramePr/>
          <p:nvPr>
            <p:extLst>
              <p:ext uri="{D42A27DB-BD31-4B8C-83A1-F6EECF244321}">
                <p14:modId xmlns:p14="http://schemas.microsoft.com/office/powerpoint/2010/main" val="2285647333"/>
              </p:ext>
            </p:extLst>
          </p:nvPr>
        </p:nvGraphicFramePr>
        <p:xfrm>
          <a:off x="1329185" y="1109708"/>
          <a:ext cx="9533630" cy="54065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3446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982A5-D982-41A3-BBF2-AA58A8456BEB}"/>
              </a:ext>
            </a:extLst>
          </p:cNvPr>
          <p:cNvSpPr>
            <a:spLocks noGrp="1"/>
          </p:cNvSpPr>
          <p:nvPr>
            <p:ph type="title"/>
          </p:nvPr>
        </p:nvSpPr>
        <p:spPr>
          <a:xfrm>
            <a:off x="0" y="0"/>
            <a:ext cx="8596668" cy="1320800"/>
          </a:xfrm>
        </p:spPr>
        <p:txBody>
          <a:bodyPr>
            <a:normAutofit/>
          </a:bodyPr>
          <a:lstStyle/>
          <a:p>
            <a:r>
              <a:rPr lang="en-GB" dirty="0"/>
              <a:t>Conclusion and Future Work</a:t>
            </a:r>
          </a:p>
        </p:txBody>
      </p:sp>
      <p:sp>
        <p:nvSpPr>
          <p:cNvPr id="3" name="Content Placeholder 2">
            <a:extLst>
              <a:ext uri="{FF2B5EF4-FFF2-40B4-BE49-F238E27FC236}">
                <a16:creationId xmlns:a16="http://schemas.microsoft.com/office/drawing/2014/main" id="{B4D8A704-CF71-4198-A950-5D9D32C15BAA}"/>
              </a:ext>
            </a:extLst>
          </p:cNvPr>
          <p:cNvSpPr>
            <a:spLocks noGrp="1"/>
          </p:cNvSpPr>
          <p:nvPr>
            <p:ph idx="1"/>
          </p:nvPr>
        </p:nvSpPr>
        <p:spPr>
          <a:xfrm>
            <a:off x="2894119" y="1483805"/>
            <a:ext cx="9256575" cy="4926996"/>
          </a:xfrm>
        </p:spPr>
        <p:txBody>
          <a:bodyPr>
            <a:normAutofit fontScale="92500" lnSpcReduction="10000"/>
          </a:bodyPr>
          <a:lstStyle/>
          <a:p>
            <a:pPr>
              <a:lnSpc>
                <a:spcPct val="150000"/>
              </a:lnSpc>
            </a:pPr>
            <a:r>
              <a:rPr lang="en-GB" dirty="0"/>
              <a:t>Several researches are being done in this area due to demand</a:t>
            </a:r>
          </a:p>
          <a:p>
            <a:pPr>
              <a:lnSpc>
                <a:spcPct val="150000"/>
              </a:lnSpc>
            </a:pPr>
            <a:r>
              <a:rPr lang="en-GB" dirty="0"/>
              <a:t>This area still in nascent stage owning to complexities in deciphering user generated content</a:t>
            </a:r>
          </a:p>
          <a:p>
            <a:pPr>
              <a:lnSpc>
                <a:spcPct val="150000"/>
              </a:lnSpc>
            </a:pPr>
            <a:r>
              <a:rPr lang="en-GB" dirty="0"/>
              <a:t>This approach has worked successfully providing topics with high accuracy </a:t>
            </a:r>
          </a:p>
          <a:p>
            <a:pPr>
              <a:lnSpc>
                <a:spcPct val="150000"/>
              </a:lnSpc>
            </a:pPr>
            <a:r>
              <a:rPr lang="en-GB" dirty="0"/>
              <a:t>Further work is suggested to increase the accuracy of all topics</a:t>
            </a:r>
          </a:p>
          <a:p>
            <a:pPr>
              <a:lnSpc>
                <a:spcPct val="150000"/>
              </a:lnSpc>
            </a:pPr>
            <a:r>
              <a:rPr lang="en-GB" dirty="0"/>
              <a:t>Further work recommended on using Deep learning and neural network techniques on the text data</a:t>
            </a:r>
          </a:p>
          <a:p>
            <a:pPr>
              <a:lnSpc>
                <a:spcPct val="150000"/>
              </a:lnSpc>
            </a:pPr>
            <a:r>
              <a:rPr lang="en-GB" dirty="0" err="1"/>
              <a:t>Recommnded</a:t>
            </a:r>
            <a:r>
              <a:rPr lang="en-GB" dirty="0"/>
              <a:t> to research on using different topic models like NMF, LSA etc…</a:t>
            </a:r>
          </a:p>
        </p:txBody>
      </p:sp>
    </p:spTree>
    <p:extLst>
      <p:ext uri="{BB962C8B-B14F-4D97-AF65-F5344CB8AC3E}">
        <p14:creationId xmlns:p14="http://schemas.microsoft.com/office/powerpoint/2010/main" val="3340879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0"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1"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3" name="Content Placeholder 2">
            <a:extLst>
              <a:ext uri="{FF2B5EF4-FFF2-40B4-BE49-F238E27FC236}">
                <a16:creationId xmlns:a16="http://schemas.microsoft.com/office/drawing/2014/main" id="{8D8A85C3-19EA-43CF-B822-D4AF2ECBAB8A}"/>
              </a:ext>
            </a:extLst>
          </p:cNvPr>
          <p:cNvSpPr>
            <a:spLocks noGrp="1"/>
          </p:cNvSpPr>
          <p:nvPr>
            <p:ph idx="1"/>
          </p:nvPr>
        </p:nvSpPr>
        <p:spPr>
          <a:xfrm>
            <a:off x="4975861" y="804671"/>
            <a:ext cx="6399930" cy="5248657"/>
          </a:xfrm>
        </p:spPr>
        <p:txBody>
          <a:bodyPr anchor="ctr">
            <a:normAutofit/>
          </a:bodyPr>
          <a:lstStyle/>
          <a:p>
            <a:pPr marL="0" indent="0">
              <a:buNone/>
            </a:pPr>
            <a:r>
              <a:rPr lang="en-GB" sz="4000" b="1" dirty="0">
                <a:solidFill>
                  <a:schemeClr val="accent5">
                    <a:lumMod val="60000"/>
                    <a:lumOff val="40000"/>
                  </a:schemeClr>
                </a:solidFill>
              </a:rPr>
              <a:t>Thank you….</a:t>
            </a:r>
          </a:p>
        </p:txBody>
      </p:sp>
    </p:spTree>
    <p:extLst>
      <p:ext uri="{BB962C8B-B14F-4D97-AF65-F5344CB8AC3E}">
        <p14:creationId xmlns:p14="http://schemas.microsoft.com/office/powerpoint/2010/main" val="3090654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9519-E631-4268-8FD2-9AD087E5560A}"/>
              </a:ext>
            </a:extLst>
          </p:cNvPr>
          <p:cNvSpPr>
            <a:spLocks noGrp="1"/>
          </p:cNvSpPr>
          <p:nvPr>
            <p:ph type="title"/>
          </p:nvPr>
        </p:nvSpPr>
        <p:spPr/>
        <p:txBody>
          <a:bodyPr/>
          <a:lstStyle/>
          <a:p>
            <a:br>
              <a:rPr lang="en-GB" sz="4400" dirty="0">
                <a:solidFill>
                  <a:schemeClr val="bg1"/>
                </a:solidFill>
              </a:rPr>
            </a:br>
            <a:endParaRPr lang="en-GB" dirty="0"/>
          </a:p>
        </p:txBody>
      </p:sp>
      <p:graphicFrame>
        <p:nvGraphicFramePr>
          <p:cNvPr id="4" name="Diagram 3">
            <a:extLst>
              <a:ext uri="{FF2B5EF4-FFF2-40B4-BE49-F238E27FC236}">
                <a16:creationId xmlns:a16="http://schemas.microsoft.com/office/drawing/2014/main" id="{E9291CD8-1F1D-492E-8856-158840A5BA78}"/>
              </a:ext>
            </a:extLst>
          </p:cNvPr>
          <p:cNvGraphicFramePr/>
          <p:nvPr>
            <p:extLst>
              <p:ext uri="{D42A27DB-BD31-4B8C-83A1-F6EECF244321}">
                <p14:modId xmlns:p14="http://schemas.microsoft.com/office/powerpoint/2010/main" val="199473046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9222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A2FA2-B286-4C45-BBA1-4B46527D93E3}"/>
              </a:ext>
            </a:extLst>
          </p:cNvPr>
          <p:cNvSpPr>
            <a:spLocks noGrp="1"/>
          </p:cNvSpPr>
          <p:nvPr>
            <p:ph type="title"/>
          </p:nvPr>
        </p:nvSpPr>
        <p:spPr>
          <a:xfrm>
            <a:off x="1333502" y="609600"/>
            <a:ext cx="8596668" cy="1320800"/>
          </a:xfrm>
        </p:spPr>
        <p:txBody>
          <a:bodyPr>
            <a:normAutofit/>
          </a:bodyPr>
          <a:lstStyle/>
          <a:p>
            <a:r>
              <a:rPr lang="en-GB"/>
              <a:t>Background</a:t>
            </a:r>
          </a:p>
        </p:txBody>
      </p:sp>
      <p:sp>
        <p:nvSpPr>
          <p:cNvPr id="3" name="Content Placeholder 2">
            <a:extLst>
              <a:ext uri="{FF2B5EF4-FFF2-40B4-BE49-F238E27FC236}">
                <a16:creationId xmlns:a16="http://schemas.microsoft.com/office/drawing/2014/main" id="{69FFF806-D9C9-40E0-A1D5-0DBE398A1CD4}"/>
              </a:ext>
            </a:extLst>
          </p:cNvPr>
          <p:cNvSpPr>
            <a:spLocks noGrp="1"/>
          </p:cNvSpPr>
          <p:nvPr>
            <p:ph idx="1"/>
          </p:nvPr>
        </p:nvSpPr>
        <p:spPr>
          <a:xfrm>
            <a:off x="2997843" y="1505020"/>
            <a:ext cx="8924081" cy="5016359"/>
          </a:xfrm>
        </p:spPr>
        <p:txBody>
          <a:bodyPr>
            <a:normAutofit fontScale="85000" lnSpcReduction="10000"/>
          </a:bodyPr>
          <a:lstStyle/>
          <a:p>
            <a:pPr>
              <a:lnSpc>
                <a:spcPct val="150000"/>
              </a:lnSpc>
            </a:pPr>
            <a:r>
              <a:rPr lang="en-GB" dirty="0"/>
              <a:t>Humans can relate a comment provided to features of a Hotel easily.</a:t>
            </a:r>
          </a:p>
          <a:p>
            <a:pPr marL="0" indent="0">
              <a:lnSpc>
                <a:spcPct val="150000"/>
              </a:lnSpc>
              <a:buNone/>
            </a:pPr>
            <a:r>
              <a:rPr lang="en-GB" dirty="0"/>
              <a:t>E.g. “The Hotel has a large swimming pool and clean water!”  and Humans can easily detect the emotions behind the reviews, But machines can’t</a:t>
            </a:r>
          </a:p>
          <a:p>
            <a:pPr>
              <a:lnSpc>
                <a:spcPct val="150000"/>
              </a:lnSpc>
            </a:pPr>
            <a:r>
              <a:rPr lang="en-GB" dirty="0"/>
              <a:t>Lot of research has been done in this area to classify text in to features or topics and review them along with the sentiments associated with them </a:t>
            </a:r>
          </a:p>
          <a:p>
            <a:pPr>
              <a:lnSpc>
                <a:spcPct val="150000"/>
              </a:lnSpc>
            </a:pPr>
            <a:r>
              <a:rPr lang="en-GB" dirty="0" err="1"/>
              <a:t>Blei</a:t>
            </a:r>
            <a:r>
              <a:rPr lang="en-GB" dirty="0"/>
              <a:t> et al developed topic modelling technique, LDA to train the Machine to behave intelligently and detects the topics across the document</a:t>
            </a:r>
          </a:p>
          <a:p>
            <a:pPr>
              <a:lnSpc>
                <a:spcPct val="150000"/>
              </a:lnSpc>
            </a:pPr>
            <a:r>
              <a:rPr lang="en-GB" dirty="0"/>
              <a:t>Natural Language Processing (NLP) and Machine learning algorithms are helping analysts to classify sentiments</a:t>
            </a:r>
          </a:p>
          <a:p>
            <a:pPr>
              <a:lnSpc>
                <a:spcPct val="150000"/>
              </a:lnSpc>
            </a:pPr>
            <a:r>
              <a:rPr lang="en-GB" dirty="0"/>
              <a:t>Technology is scaling up to handle large amount of text data being provided continuously by the Customers/Users</a:t>
            </a:r>
          </a:p>
        </p:txBody>
      </p:sp>
      <p:pic>
        <p:nvPicPr>
          <p:cNvPr id="9" name="Picture 8">
            <a:extLst>
              <a:ext uri="{FF2B5EF4-FFF2-40B4-BE49-F238E27FC236}">
                <a16:creationId xmlns:a16="http://schemas.microsoft.com/office/drawing/2014/main" id="{265752FA-29BE-44C5-9F99-86CF147C5ECD}"/>
              </a:ext>
            </a:extLst>
          </p:cNvPr>
          <p:cNvPicPr>
            <a:picLocks noChangeAspect="1"/>
          </p:cNvPicPr>
          <p:nvPr/>
        </p:nvPicPr>
        <p:blipFill>
          <a:blip r:embed="rId2"/>
          <a:stretch>
            <a:fillRect/>
          </a:stretch>
        </p:blipFill>
        <p:spPr>
          <a:xfrm>
            <a:off x="1006089" y="1505020"/>
            <a:ext cx="1360312" cy="1656976"/>
          </a:xfrm>
          <a:prstGeom prst="rect">
            <a:avLst/>
          </a:prstGeom>
        </p:spPr>
      </p:pic>
      <p:pic>
        <p:nvPicPr>
          <p:cNvPr id="6148" name="Picture 4" descr="Hotel amenities icons - 39 Free Hotel amenities icons | Download PNG &amp; SVG">
            <a:extLst>
              <a:ext uri="{FF2B5EF4-FFF2-40B4-BE49-F238E27FC236}">
                <a16:creationId xmlns:a16="http://schemas.microsoft.com/office/drawing/2014/main" id="{06C707A2-7F1A-42B8-9156-B47255A71E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352" y="3696005"/>
            <a:ext cx="2191786" cy="2191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998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64561-70D7-4A0C-A91F-C938420BA583}"/>
              </a:ext>
            </a:extLst>
          </p:cNvPr>
          <p:cNvSpPr>
            <a:spLocks noGrp="1"/>
          </p:cNvSpPr>
          <p:nvPr>
            <p:ph type="title"/>
          </p:nvPr>
        </p:nvSpPr>
        <p:spPr>
          <a:xfrm>
            <a:off x="1286933" y="609600"/>
            <a:ext cx="10197494" cy="1099457"/>
          </a:xfrm>
        </p:spPr>
        <p:txBody>
          <a:bodyPr>
            <a:normAutofit/>
          </a:bodyPr>
          <a:lstStyle/>
          <a:p>
            <a:r>
              <a:rPr lang="en-GB"/>
              <a:t>Benefits</a:t>
            </a:r>
            <a:endParaRPr lang="en-GB" dirty="0"/>
          </a:p>
        </p:txBody>
      </p:sp>
      <p:graphicFrame>
        <p:nvGraphicFramePr>
          <p:cNvPr id="21" name="Content Placeholder 2">
            <a:extLst>
              <a:ext uri="{FF2B5EF4-FFF2-40B4-BE49-F238E27FC236}">
                <a16:creationId xmlns:a16="http://schemas.microsoft.com/office/drawing/2014/main" id="{648C98C6-288B-4738-AF8E-8266C41285E0}"/>
              </a:ext>
            </a:extLst>
          </p:cNvPr>
          <p:cNvGraphicFramePr>
            <a:graphicFrameLocks noGrp="1"/>
          </p:cNvGraphicFramePr>
          <p:nvPr>
            <p:ph idx="1"/>
            <p:extLst>
              <p:ext uri="{D42A27DB-BD31-4B8C-83A1-F6EECF244321}">
                <p14:modId xmlns:p14="http://schemas.microsoft.com/office/powerpoint/2010/main" val="2939850417"/>
              </p:ext>
            </p:extLst>
          </p:nvPr>
        </p:nvGraphicFramePr>
        <p:xfrm>
          <a:off x="588918" y="1607397"/>
          <a:ext cx="11408028" cy="34044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FDA7C751-0C46-4451-8852-A1C0CF5C13E9}"/>
              </a:ext>
            </a:extLst>
          </p:cNvPr>
          <p:cNvPicPr>
            <a:picLocks noChangeAspect="1"/>
          </p:cNvPicPr>
          <p:nvPr/>
        </p:nvPicPr>
        <p:blipFill>
          <a:blip r:embed="rId7"/>
          <a:stretch>
            <a:fillRect/>
          </a:stretch>
        </p:blipFill>
        <p:spPr>
          <a:xfrm>
            <a:off x="3765388" y="2109555"/>
            <a:ext cx="1578073" cy="522582"/>
          </a:xfrm>
          <a:prstGeom prst="rect">
            <a:avLst/>
          </a:prstGeom>
        </p:spPr>
      </p:pic>
    </p:spTree>
    <p:extLst>
      <p:ext uri="{BB962C8B-B14F-4D97-AF65-F5344CB8AC3E}">
        <p14:creationId xmlns:p14="http://schemas.microsoft.com/office/powerpoint/2010/main" val="2679526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64561-70D7-4A0C-A91F-C938420BA583}"/>
              </a:ext>
            </a:extLst>
          </p:cNvPr>
          <p:cNvSpPr>
            <a:spLocks noGrp="1"/>
          </p:cNvSpPr>
          <p:nvPr>
            <p:ph type="title"/>
          </p:nvPr>
        </p:nvSpPr>
        <p:spPr>
          <a:xfrm>
            <a:off x="128184" y="0"/>
            <a:ext cx="10197494" cy="1099457"/>
          </a:xfrm>
        </p:spPr>
        <p:txBody>
          <a:bodyPr>
            <a:normAutofit/>
          </a:bodyPr>
          <a:lstStyle/>
          <a:p>
            <a:r>
              <a:rPr lang="en-US" sz="3600" dirty="0">
                <a:solidFill>
                  <a:schemeClr val="accent1"/>
                </a:solidFill>
                <a:latin typeface="+mj-lt"/>
                <a:ea typeface="+mj-ea"/>
                <a:cs typeface="+mj-cs"/>
              </a:rPr>
              <a:t>Approach</a:t>
            </a:r>
            <a:endParaRPr lang="en-GB" dirty="0"/>
          </a:p>
        </p:txBody>
      </p:sp>
      <p:graphicFrame>
        <p:nvGraphicFramePr>
          <p:cNvPr id="3" name="Diagram 2">
            <a:extLst>
              <a:ext uri="{FF2B5EF4-FFF2-40B4-BE49-F238E27FC236}">
                <a16:creationId xmlns:a16="http://schemas.microsoft.com/office/drawing/2014/main" id="{86C52138-AC1D-4327-917A-1F920A8BA589}"/>
              </a:ext>
            </a:extLst>
          </p:cNvPr>
          <p:cNvGraphicFramePr/>
          <p:nvPr>
            <p:extLst>
              <p:ext uri="{D42A27DB-BD31-4B8C-83A1-F6EECF244321}">
                <p14:modId xmlns:p14="http://schemas.microsoft.com/office/powerpoint/2010/main" val="1490728827"/>
              </p:ext>
            </p:extLst>
          </p:nvPr>
        </p:nvGraphicFramePr>
        <p:xfrm>
          <a:off x="2320415" y="979714"/>
          <a:ext cx="9137378" cy="58782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1057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82939-1336-4945-89CD-AF952DA967B1}"/>
              </a:ext>
            </a:extLst>
          </p:cNvPr>
          <p:cNvSpPr>
            <a:spLocks noGrp="1"/>
          </p:cNvSpPr>
          <p:nvPr>
            <p:ph type="title"/>
          </p:nvPr>
        </p:nvSpPr>
        <p:spPr>
          <a:xfrm>
            <a:off x="1531721" y="0"/>
            <a:ext cx="8596668" cy="1320800"/>
          </a:xfrm>
        </p:spPr>
        <p:txBody>
          <a:bodyPr>
            <a:normAutofit/>
          </a:bodyPr>
          <a:lstStyle/>
          <a:p>
            <a:r>
              <a:rPr lang="en-GB" dirty="0"/>
              <a:t>Dataset</a:t>
            </a:r>
          </a:p>
        </p:txBody>
      </p:sp>
      <p:sp>
        <p:nvSpPr>
          <p:cNvPr id="3" name="Content Placeholder 2">
            <a:extLst>
              <a:ext uri="{FF2B5EF4-FFF2-40B4-BE49-F238E27FC236}">
                <a16:creationId xmlns:a16="http://schemas.microsoft.com/office/drawing/2014/main" id="{D9DCDE9F-C1F3-4991-AEA1-D401141E2C7A}"/>
              </a:ext>
            </a:extLst>
          </p:cNvPr>
          <p:cNvSpPr>
            <a:spLocks noGrp="1"/>
          </p:cNvSpPr>
          <p:nvPr>
            <p:ph idx="1"/>
          </p:nvPr>
        </p:nvSpPr>
        <p:spPr>
          <a:xfrm>
            <a:off x="3905250" y="1392966"/>
            <a:ext cx="7436853" cy="4498732"/>
          </a:xfrm>
        </p:spPr>
        <p:txBody>
          <a:bodyPr>
            <a:normAutofit fontScale="92500" lnSpcReduction="20000"/>
          </a:bodyPr>
          <a:lstStyle/>
          <a:p>
            <a:pPr>
              <a:lnSpc>
                <a:spcPct val="150000"/>
              </a:lnSpc>
            </a:pPr>
            <a:r>
              <a:rPr lang="en-GB" dirty="0"/>
              <a:t>The Dataset used in this experiment is Hotel Reviews.</a:t>
            </a:r>
          </a:p>
          <a:p>
            <a:pPr>
              <a:lnSpc>
                <a:spcPct val="150000"/>
              </a:lnSpc>
            </a:pPr>
            <a:r>
              <a:rPr lang="en-GB" dirty="0"/>
              <a:t>Gathered this dataset from Kaggle.com and dataworld.com websites.</a:t>
            </a:r>
          </a:p>
          <a:p>
            <a:pPr>
              <a:lnSpc>
                <a:spcPct val="150000"/>
              </a:lnSpc>
            </a:pPr>
            <a:r>
              <a:rPr lang="en-GB" dirty="0"/>
              <a:t>Dataset has more than 500k reviews.</a:t>
            </a:r>
          </a:p>
          <a:p>
            <a:pPr>
              <a:lnSpc>
                <a:spcPct val="150000"/>
              </a:lnSpc>
            </a:pPr>
            <a:r>
              <a:rPr lang="en-GB" dirty="0"/>
              <a:t>We are using only reviews and review ratings columns in this experiment </a:t>
            </a:r>
          </a:p>
          <a:p>
            <a:pPr>
              <a:lnSpc>
                <a:spcPct val="150000"/>
              </a:lnSpc>
            </a:pPr>
            <a:r>
              <a:rPr lang="en-GB" dirty="0"/>
              <a:t>No user identifiable data was used to ensure compliance with regulations (e.g. GDPR)</a:t>
            </a:r>
          </a:p>
          <a:p>
            <a:pPr>
              <a:lnSpc>
                <a:spcPct val="150000"/>
              </a:lnSpc>
            </a:pPr>
            <a:r>
              <a:rPr lang="en-GB" dirty="0"/>
              <a:t>Analysis followed ethics by avoiding any user related information like race, gender, geography etc..</a:t>
            </a:r>
          </a:p>
          <a:p>
            <a:pPr>
              <a:lnSpc>
                <a:spcPct val="150000"/>
              </a:lnSpc>
            </a:pPr>
            <a:endParaRPr lang="en-GB" dirty="0"/>
          </a:p>
          <a:p>
            <a:pPr marL="0" indent="0">
              <a:lnSpc>
                <a:spcPct val="150000"/>
              </a:lnSpc>
              <a:buNone/>
            </a:pPr>
            <a:endParaRPr lang="en-GB" dirty="0"/>
          </a:p>
          <a:p>
            <a:pPr marL="0" indent="0">
              <a:lnSpc>
                <a:spcPct val="150000"/>
              </a:lnSpc>
              <a:buNone/>
            </a:pPr>
            <a:endParaRPr lang="en-GB" dirty="0"/>
          </a:p>
          <a:p>
            <a:pPr>
              <a:lnSpc>
                <a:spcPct val="150000"/>
              </a:lnSpc>
            </a:pPr>
            <a:endParaRPr lang="en-GB" dirty="0"/>
          </a:p>
          <a:p>
            <a:pPr>
              <a:lnSpc>
                <a:spcPct val="150000"/>
              </a:lnSpc>
            </a:pPr>
            <a:endParaRPr lang="en-GB" dirty="0"/>
          </a:p>
        </p:txBody>
      </p:sp>
      <p:pic>
        <p:nvPicPr>
          <p:cNvPr id="1026" name="Picture 2" descr="Kaggle - Wikipedia">
            <a:extLst>
              <a:ext uri="{FF2B5EF4-FFF2-40B4-BE49-F238E27FC236}">
                <a16:creationId xmlns:a16="http://schemas.microsoft.com/office/drawing/2014/main" id="{65ADAC5E-88B5-4CD5-9460-E275F3B6DC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150" y="1462816"/>
            <a:ext cx="1927657" cy="7401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ata.world | The Cloud-Native Data Catalog">
            <a:extLst>
              <a:ext uri="{FF2B5EF4-FFF2-40B4-BE49-F238E27FC236}">
                <a16:creationId xmlns:a16="http://schemas.microsoft.com/office/drawing/2014/main" id="{E7426785-A76A-48CE-B0D3-54FFD35A36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937" y="2735939"/>
            <a:ext cx="2865092" cy="6876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DPR Compliance Solutions | Clym">
            <a:extLst>
              <a:ext uri="{FF2B5EF4-FFF2-40B4-BE49-F238E27FC236}">
                <a16:creationId xmlns:a16="http://schemas.microsoft.com/office/drawing/2014/main" id="{8AFEBE3D-2805-4EE9-9F7D-723457A5D9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555" y="3956506"/>
            <a:ext cx="1994332" cy="1424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913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2">
            <a:extLst>
              <a:ext uri="{FF2B5EF4-FFF2-40B4-BE49-F238E27FC236}">
                <a16:creationId xmlns:a16="http://schemas.microsoft.com/office/drawing/2014/main" id="{0822C92A-CDA2-4469-BB73-987DC82B4D5B}"/>
              </a:ext>
            </a:extLst>
          </p:cNvPr>
          <p:cNvSpPr>
            <a:spLocks noGrp="1"/>
          </p:cNvSpPr>
          <p:nvPr>
            <p:ph idx="1"/>
          </p:nvPr>
        </p:nvSpPr>
        <p:spPr>
          <a:xfrm>
            <a:off x="2942383" y="1142017"/>
            <a:ext cx="8596668" cy="3880773"/>
          </a:xfrm>
        </p:spPr>
        <p:txBody>
          <a:bodyPr>
            <a:normAutofit fontScale="92500" lnSpcReduction="10000"/>
          </a:bodyPr>
          <a:lstStyle/>
          <a:p>
            <a:pPr marL="0" indent="0">
              <a:lnSpc>
                <a:spcPct val="90000"/>
              </a:lnSpc>
              <a:buNone/>
            </a:pPr>
            <a:r>
              <a:rPr lang="en-GB" dirty="0"/>
              <a:t>Pre-processing:-</a:t>
            </a:r>
          </a:p>
          <a:p>
            <a:pPr>
              <a:lnSpc>
                <a:spcPct val="90000"/>
              </a:lnSpc>
            </a:pPr>
            <a:r>
              <a:rPr lang="en-GB" dirty="0"/>
              <a:t>It is a technique to remove all unwanted texts from the document</a:t>
            </a:r>
          </a:p>
          <a:p>
            <a:pPr lvl="1">
              <a:lnSpc>
                <a:spcPct val="90000"/>
              </a:lnSpc>
              <a:buFont typeface="Courier New" panose="02070309020205020404" pitchFamily="49" charset="0"/>
              <a:buChar char="o"/>
            </a:pPr>
            <a:r>
              <a:rPr lang="en-GB" dirty="0"/>
              <a:t> Tokenising:- Process of dividing document in to separate words.</a:t>
            </a:r>
          </a:p>
          <a:p>
            <a:pPr lvl="1">
              <a:lnSpc>
                <a:spcPct val="90000"/>
              </a:lnSpc>
              <a:buFont typeface="Courier New" panose="02070309020205020404" pitchFamily="49" charset="0"/>
              <a:buChar char="o"/>
            </a:pPr>
            <a:r>
              <a:rPr lang="en-GB" dirty="0"/>
              <a:t>  Stop-word removal:- Removing of words which has no meaning </a:t>
            </a:r>
          </a:p>
          <a:p>
            <a:pPr lvl="1">
              <a:lnSpc>
                <a:spcPct val="90000"/>
              </a:lnSpc>
              <a:buFont typeface="Courier New" panose="02070309020205020404" pitchFamily="49" charset="0"/>
              <a:buChar char="o"/>
            </a:pPr>
            <a:r>
              <a:rPr lang="en-GB" dirty="0"/>
              <a:t> Stemming and Lemmatisation:-Reduces the data size and transforms all tenses to present.</a:t>
            </a:r>
          </a:p>
          <a:p>
            <a:pPr lvl="1">
              <a:lnSpc>
                <a:spcPct val="90000"/>
              </a:lnSpc>
              <a:buFont typeface="Courier New" panose="02070309020205020404" pitchFamily="49" charset="0"/>
              <a:buChar char="o"/>
            </a:pPr>
            <a:r>
              <a:rPr lang="en-GB" dirty="0"/>
              <a:t>Bigram and Trigram:- consequently occurring pair of word and group of three words </a:t>
            </a:r>
          </a:p>
          <a:p>
            <a:pPr marL="457200" lvl="1" indent="0">
              <a:lnSpc>
                <a:spcPct val="90000"/>
              </a:lnSpc>
              <a:buNone/>
            </a:pPr>
            <a:endParaRPr lang="en-GB" dirty="0"/>
          </a:p>
          <a:p>
            <a:pPr>
              <a:lnSpc>
                <a:spcPct val="90000"/>
              </a:lnSpc>
            </a:pPr>
            <a:r>
              <a:rPr lang="en-GB" dirty="0"/>
              <a:t>Bag of words(Corpus):-  </a:t>
            </a:r>
          </a:p>
          <a:p>
            <a:pPr marL="0" indent="0">
              <a:lnSpc>
                <a:spcPct val="90000"/>
              </a:lnSpc>
              <a:buNone/>
            </a:pPr>
            <a:r>
              <a:rPr lang="en-GB" dirty="0"/>
              <a:t>      It is collection of pre-processed group of words and its value from the document  </a:t>
            </a:r>
          </a:p>
          <a:p>
            <a:pPr lvl="1">
              <a:lnSpc>
                <a:spcPct val="90000"/>
              </a:lnSpc>
              <a:buFont typeface="Courier New" panose="02070309020205020404" pitchFamily="49" charset="0"/>
              <a:buChar char="o"/>
            </a:pPr>
            <a:endParaRPr lang="en-GB" dirty="0"/>
          </a:p>
          <a:p>
            <a:pPr lvl="1">
              <a:lnSpc>
                <a:spcPct val="90000"/>
              </a:lnSpc>
              <a:buFont typeface="Courier New" panose="02070309020205020404" pitchFamily="49" charset="0"/>
              <a:buChar char="o"/>
            </a:pPr>
            <a:endParaRPr lang="en-GB" dirty="0"/>
          </a:p>
        </p:txBody>
      </p:sp>
      <p:pic>
        <p:nvPicPr>
          <p:cNvPr id="7170" name="Picture 2" descr="Data Mining Icons - Download Free Vector Icons | Noun Project">
            <a:extLst>
              <a:ext uri="{FF2B5EF4-FFF2-40B4-BE49-F238E27FC236}">
                <a16:creationId xmlns:a16="http://schemas.microsoft.com/office/drawing/2014/main" id="{34FAF8A5-7D74-4D72-9984-FFDD27D2E4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167" y="1524000"/>
            <a:ext cx="1597517" cy="15975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descr="Books on Shelf">
            <a:extLst>
              <a:ext uri="{FF2B5EF4-FFF2-40B4-BE49-F238E27FC236}">
                <a16:creationId xmlns:a16="http://schemas.microsoft.com/office/drawing/2014/main" id="{9B9BB8B6-F2A2-4E10-81D0-7DB9FD1CF727}"/>
              </a:ext>
            </a:extLst>
          </p:cNvPr>
          <p:cNvSpPr/>
          <p:nvPr/>
        </p:nvSpPr>
        <p:spPr>
          <a:xfrm>
            <a:off x="842597" y="3595077"/>
            <a:ext cx="1597517" cy="1597517"/>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Tree>
    <p:extLst>
      <p:ext uri="{BB962C8B-B14F-4D97-AF65-F5344CB8AC3E}">
        <p14:creationId xmlns:p14="http://schemas.microsoft.com/office/powerpoint/2010/main" val="1325124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8F2D1-3206-476E-93A8-0E91A57FD6D1}"/>
              </a:ext>
            </a:extLst>
          </p:cNvPr>
          <p:cNvSpPr>
            <a:spLocks noGrp="1"/>
          </p:cNvSpPr>
          <p:nvPr>
            <p:ph type="title"/>
          </p:nvPr>
        </p:nvSpPr>
        <p:spPr>
          <a:xfrm>
            <a:off x="1286933" y="609600"/>
            <a:ext cx="10197494" cy="1099457"/>
          </a:xfrm>
        </p:spPr>
        <p:txBody>
          <a:bodyPr>
            <a:normAutofit fontScale="90000"/>
          </a:bodyPr>
          <a:lstStyle/>
          <a:p>
            <a:pPr>
              <a:lnSpc>
                <a:spcPct val="90000"/>
              </a:lnSpc>
            </a:pPr>
            <a:r>
              <a:rPr lang="en-GB"/>
              <a:t>Latent Dirichlet Allocation (LDA)</a:t>
            </a:r>
            <a:br>
              <a:rPr lang="en-GB"/>
            </a:br>
            <a:endParaRPr lang="en-GB"/>
          </a:p>
        </p:txBody>
      </p:sp>
      <p:graphicFrame>
        <p:nvGraphicFramePr>
          <p:cNvPr id="17" name="Content Placeholder 2">
            <a:extLst>
              <a:ext uri="{FF2B5EF4-FFF2-40B4-BE49-F238E27FC236}">
                <a16:creationId xmlns:a16="http://schemas.microsoft.com/office/drawing/2014/main" id="{4816735B-9E1D-43B2-96E6-BF3309E27F72}"/>
              </a:ext>
            </a:extLst>
          </p:cNvPr>
          <p:cNvGraphicFramePr>
            <a:graphicFrameLocks noGrp="1"/>
          </p:cNvGraphicFramePr>
          <p:nvPr>
            <p:ph idx="1"/>
          </p:nvPr>
        </p:nvGraphicFramePr>
        <p:xfrm>
          <a:off x="962842" y="1382258"/>
          <a:ext cx="10521585" cy="4474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85651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806</TotalTime>
  <Words>1967</Words>
  <Application>Microsoft Office PowerPoint</Application>
  <PresentationFormat>Widescreen</PresentationFormat>
  <Paragraphs>369</Paragraphs>
  <Slides>27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Century Gothic</vt:lpstr>
      <vt:lpstr>Courier New</vt:lpstr>
      <vt:lpstr>Times New Roman</vt:lpstr>
      <vt:lpstr>Wingdings 3</vt:lpstr>
      <vt:lpstr>Ion</vt:lpstr>
      <vt:lpstr>AI Assisted Sentiment Analysis Using Topic Modeling</vt:lpstr>
      <vt:lpstr>Introduction</vt:lpstr>
      <vt:lpstr> </vt:lpstr>
      <vt:lpstr>Background</vt:lpstr>
      <vt:lpstr>Benefits</vt:lpstr>
      <vt:lpstr>Approach</vt:lpstr>
      <vt:lpstr>Dataset</vt:lpstr>
      <vt:lpstr>PowerPoint Presentation</vt:lpstr>
      <vt:lpstr>Latent Dirichlet Allocation (LDA) </vt:lpstr>
      <vt:lpstr>Latent Dirichlet Allocation (LDA)  How LDA assigns words to topics</vt:lpstr>
      <vt:lpstr>Coherence and perplexity </vt:lpstr>
      <vt:lpstr>Sample Output </vt:lpstr>
      <vt:lpstr>Dominant Topic   </vt:lpstr>
      <vt:lpstr>Word-cloud of topics</vt:lpstr>
      <vt:lpstr>Visualisation of topics by pyLDAvis and TSNE graph</vt:lpstr>
      <vt:lpstr>Sentiment Analysis</vt:lpstr>
      <vt:lpstr>Dominant Topics and Classified Reviews Based on Reviewers Rating </vt:lpstr>
      <vt:lpstr>Machine learning Classifiers NB,SVM,LR and DT</vt:lpstr>
      <vt:lpstr>Evaluation</vt:lpstr>
      <vt:lpstr>Evaluation</vt:lpstr>
      <vt:lpstr>Results</vt:lpstr>
      <vt:lpstr>PowerPoint Presentation</vt:lpstr>
      <vt:lpstr>PowerPoint Presentation</vt:lpstr>
      <vt:lpstr>Result</vt:lpstr>
      <vt:lpstr>Limitations</vt:lpstr>
      <vt:lpstr>Conclusion and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Assisted Sentiment Analysis Using Topic Modeling</dc:title>
  <dc:creator>Sush ssg</dc:creator>
  <cp:lastModifiedBy>Sush ssg</cp:lastModifiedBy>
  <cp:revision>6</cp:revision>
  <dcterms:created xsi:type="dcterms:W3CDTF">2020-09-27T09:03:31Z</dcterms:created>
  <dcterms:modified xsi:type="dcterms:W3CDTF">2020-09-27T22:29:34Z</dcterms:modified>
</cp:coreProperties>
</file>