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5" r:id="rId5"/>
    <p:sldId id="258" r:id="rId6"/>
    <p:sldId id="260" r:id="rId7"/>
    <p:sldId id="262" r:id="rId8"/>
    <p:sldId id="263" r:id="rId9"/>
    <p:sldId id="266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082D423-FF15-4F89-A6C5-79F6868955B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8A931C0-13BE-407E-A5B5-BD8E2C3D91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D423-FF15-4F89-A6C5-79F6868955B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31C0-13BE-407E-A5B5-BD8E2C3D91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D423-FF15-4F89-A6C5-79F6868955B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31C0-13BE-407E-A5B5-BD8E2C3D91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D423-FF15-4F89-A6C5-79F6868955B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31C0-13BE-407E-A5B5-BD8E2C3D91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D423-FF15-4F89-A6C5-79F6868955B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31C0-13BE-407E-A5B5-BD8E2C3D91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D423-FF15-4F89-A6C5-79F6868955B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31C0-13BE-407E-A5B5-BD8E2C3D91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082D423-FF15-4F89-A6C5-79F6868955B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A931C0-13BE-407E-A5B5-BD8E2C3D9158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082D423-FF15-4F89-A6C5-79F6868955B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8A931C0-13BE-407E-A5B5-BD8E2C3D91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D423-FF15-4F89-A6C5-79F6868955B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31C0-13BE-407E-A5B5-BD8E2C3D91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D423-FF15-4F89-A6C5-79F6868955B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31C0-13BE-407E-A5B5-BD8E2C3D91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D423-FF15-4F89-A6C5-79F6868955B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31C0-13BE-407E-A5B5-BD8E2C3D91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082D423-FF15-4F89-A6C5-79F6868955B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8A931C0-13BE-407E-A5B5-BD8E2C3D91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Generic Restrictions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Everything you need to know!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4343400"/>
            <a:ext cx="41910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Vladimir Hristakiev No.7 11A</a:t>
            </a:r>
            <a:endParaRPr lang="en-US" sz="1800" dirty="0"/>
          </a:p>
        </p:txBody>
      </p:sp>
      <p:pic>
        <p:nvPicPr>
          <p:cNvPr id="7" name="Picture 2" descr="Download Logo Transparent Background Java PNG Image with No Background -  PNGkey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21" y="4642184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15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AutoShape 4" descr="Happy Men PNG Image | People png, Happy people, Happ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appy Men PNG Image | People png, Happy people, Happ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Happy Men PNG Image | People png, Happy people, Happ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Happy Men PNG Image | People png, Happy people, Happy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appy Person Png - Clip Art Librar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94" t="-363" r="21841" b="363"/>
          <a:stretch/>
        </p:blipFill>
        <p:spPr bwMode="auto">
          <a:xfrm flipH="1">
            <a:off x="0" y="4114800"/>
            <a:ext cx="306680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4000" dirty="0" smtClean="0"/>
              <a:t>Using Java generics is important,</a:t>
            </a:r>
          </a:p>
          <a:p>
            <a:pPr marL="109728" indent="0" algn="ctr">
              <a:buNone/>
            </a:pPr>
            <a:r>
              <a:rPr lang="en-US" sz="4000" dirty="0" smtClean="0"/>
              <a:t>but you should always look out for these restrictions if you wish to succeed!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4331368"/>
            <a:ext cx="419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Any Questions?</a:t>
            </a:r>
            <a:endParaRPr lang="en-US" sz="4400" dirty="0">
              <a:solidFill>
                <a:srgbClr val="FF0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1" name="Picture 2" descr="Download Logo Transparent Background Java PNG Image with No Background -  PNGkey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21" y="4642184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9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Generic Restrictions - Contents</a:t>
            </a:r>
            <a:endParaRPr lang="en-US" dirty="0"/>
          </a:p>
        </p:txBody>
      </p:sp>
      <p:pic>
        <p:nvPicPr>
          <p:cNvPr id="2050" name="Picture 2" descr="Programmer Png &amp; Free Programmer.png Transparent Images #63061 - PNG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143216"/>
            <a:ext cx="4648200" cy="360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51816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600" dirty="0" smtClean="0"/>
          </a:p>
          <a:p>
            <a:r>
              <a:rPr lang="en-US" sz="2600" dirty="0" smtClean="0"/>
              <a:t>Opening Slide</a:t>
            </a:r>
          </a:p>
          <a:p>
            <a:endParaRPr lang="bg-BG" sz="2600" dirty="0" smtClean="0"/>
          </a:p>
          <a:p>
            <a:r>
              <a:rPr lang="en-US" sz="2600" dirty="0" smtClean="0"/>
              <a:t>Introduction</a:t>
            </a:r>
          </a:p>
          <a:p>
            <a:endParaRPr lang="en-US" sz="2600" dirty="0" smtClean="0"/>
          </a:p>
          <a:p>
            <a:r>
              <a:rPr lang="en-US" sz="2600" dirty="0" smtClean="0"/>
              <a:t>Advantages and Disadvantages</a:t>
            </a:r>
          </a:p>
          <a:p>
            <a:endParaRPr lang="en-US" sz="2600" dirty="0"/>
          </a:p>
          <a:p>
            <a:r>
              <a:rPr lang="en-US" sz="2600" dirty="0" smtClean="0"/>
              <a:t>Examples of Restrictions</a:t>
            </a:r>
          </a:p>
          <a:p>
            <a:pPr>
              <a:buFontTx/>
              <a:buChar char="-"/>
            </a:pPr>
            <a:endParaRPr lang="en-US" sz="2600" dirty="0"/>
          </a:p>
          <a:p>
            <a:r>
              <a:rPr lang="en-US" sz="2600" dirty="0" smtClean="0"/>
              <a:t>Conclusion</a:t>
            </a:r>
          </a:p>
          <a:p>
            <a:pPr marL="109728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85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Introduction to Generics</a:t>
            </a:r>
            <a:br>
              <a:rPr lang="en-US" dirty="0" smtClean="0"/>
            </a:br>
            <a:r>
              <a:rPr lang="en-US" dirty="0" smtClean="0"/>
              <a:t>What is it and why should I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2400" dirty="0" smtClean="0"/>
          </a:p>
          <a:p>
            <a:pPr marL="109728" indent="0" algn="ctr">
              <a:buNone/>
            </a:pPr>
            <a:r>
              <a:rPr lang="en-US" sz="3200" dirty="0" smtClean="0"/>
              <a:t>Java Generics were introduced in programming in order to deal with type-safe objects. </a:t>
            </a:r>
          </a:p>
          <a:p>
            <a:pPr marL="109728" indent="0" algn="ctr">
              <a:buNone/>
            </a:pPr>
            <a:endParaRPr lang="en-US" sz="3200" dirty="0" smtClean="0"/>
          </a:p>
          <a:p>
            <a:pPr marL="109728" indent="0" algn="ctr">
              <a:buNone/>
            </a:pPr>
            <a:r>
              <a:rPr lang="en-US" sz="3200" dirty="0" smtClean="0"/>
              <a:t>It helps code stability by detecting bugs while compiling.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981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8763000" cy="1447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 what are the advantages and disadvantages?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2281989"/>
            <a:ext cx="4800600" cy="447173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3200" dirty="0" smtClean="0"/>
          </a:p>
          <a:p>
            <a:pPr marL="109728" indent="0">
              <a:buNone/>
            </a:pPr>
            <a:endParaRPr lang="en-US" sz="3200" dirty="0"/>
          </a:p>
          <a:p>
            <a:pPr>
              <a:buFontTx/>
              <a:buChar char="-"/>
            </a:pPr>
            <a:r>
              <a:rPr lang="en-US" sz="3200" dirty="0" smtClean="0"/>
              <a:t>Generics don’t work with primitive types</a:t>
            </a:r>
          </a:p>
          <a:p>
            <a:pPr marL="109728" indent="0">
              <a:buNone/>
            </a:pPr>
            <a:endParaRPr lang="en-US" sz="3200" b="1" dirty="0"/>
          </a:p>
          <a:p>
            <a:pPr>
              <a:buFontTx/>
              <a:buChar char="-"/>
            </a:pPr>
            <a:r>
              <a:rPr lang="en-US" sz="3200" dirty="0" smtClean="0"/>
              <a:t>Code doesn’t retain type information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2362201"/>
            <a:ext cx="4267200" cy="441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sz="3200" dirty="0" smtClean="0"/>
          </a:p>
          <a:p>
            <a:pPr>
              <a:buFontTx/>
              <a:buChar char="-"/>
            </a:pPr>
            <a:endParaRPr lang="en-US" sz="3200" dirty="0" smtClean="0"/>
          </a:p>
          <a:p>
            <a:pPr>
              <a:buFontTx/>
              <a:buChar char="-"/>
            </a:pPr>
            <a:r>
              <a:rPr lang="en-US" sz="3200" dirty="0" smtClean="0"/>
              <a:t>Type casting is                not required</a:t>
            </a:r>
          </a:p>
          <a:p>
            <a:pPr marL="109728" indent="0">
              <a:buNone/>
            </a:pPr>
            <a:endParaRPr lang="en-US" sz="3200" b="1" dirty="0" smtClean="0"/>
          </a:p>
          <a:p>
            <a:pPr>
              <a:buFontTx/>
              <a:buChar char="-"/>
            </a:pPr>
            <a:r>
              <a:rPr lang="en-US" sz="3200" dirty="0" smtClean="0"/>
              <a:t>Compile-Time Checking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362201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</a:t>
            </a:r>
            <a:endParaRPr lang="en-US" sz="2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6063" y="2362201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</a:t>
            </a:r>
            <a:endParaRPr lang="en-US" sz="2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117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4582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Type Parameters Can't </a:t>
            </a:r>
            <a:r>
              <a:rPr lang="en-US" b="1" dirty="0" smtClean="0"/>
              <a:t>Be Instantiated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1066800"/>
          </a:xfrm>
        </p:spPr>
        <p:txBody>
          <a:bodyPr/>
          <a:lstStyle/>
          <a:p>
            <a:r>
              <a:rPr lang="en-US" dirty="0"/>
              <a:t>It is not possible to create an instance of a type parameter. For example, consider this class: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609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Restriction </a:t>
            </a:r>
            <a:r>
              <a:rPr lang="bg-BG" dirty="0" smtClean="0"/>
              <a:t>№</a:t>
            </a:r>
            <a:r>
              <a:rPr lang="en-US" dirty="0"/>
              <a:t>1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7" y="3216441"/>
            <a:ext cx="8728627" cy="2513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074" y="5861384"/>
            <a:ext cx="6656294" cy="38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01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4582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Restrictions on Static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/>
              <a:t>No static member can use a type parameter declared by the enclosing class. For example, all of the static members of this class are illegal: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09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Restriction </a:t>
            </a:r>
            <a:r>
              <a:rPr lang="bg-BG" dirty="0" smtClean="0"/>
              <a:t>№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95" y="3429000"/>
            <a:ext cx="8640344" cy="2137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21" y="5715000"/>
            <a:ext cx="7259050" cy="725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4582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Generic Array Restrictions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60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cannot instantiate an array whose base type is a type parameter. You cannot create an array of type specific generic references.</a:t>
            </a:r>
          </a:p>
          <a:p>
            <a:pPr marL="109728" indent="0">
              <a:buNone/>
            </a:pPr>
            <a:r>
              <a:rPr lang="en-US" dirty="0" smtClean="0"/>
              <a:t>   The </a:t>
            </a:r>
            <a:r>
              <a:rPr lang="en-US" dirty="0"/>
              <a:t>following short program shows both situations: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09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Restriction </a:t>
            </a:r>
            <a:r>
              <a:rPr lang="bg-BG" dirty="0" smtClean="0"/>
              <a:t>№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05199"/>
            <a:ext cx="8534400" cy="3109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95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974" y="914400"/>
            <a:ext cx="84582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Cannot Overload a </a:t>
            </a:r>
            <a:r>
              <a:rPr lang="en-US" sz="3600" b="1" dirty="0" smtClean="0"/>
              <a:t>Method – Same Erasure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1447800"/>
          </a:xfrm>
        </p:spPr>
        <p:txBody>
          <a:bodyPr>
            <a:normAutofit/>
          </a:bodyPr>
          <a:lstStyle/>
          <a:p>
            <a:r>
              <a:rPr lang="en-US" sz="2400" dirty="0"/>
              <a:t>A class cannot have two overloaded methods that will have the same signature after type erasure.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609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Restriction </a:t>
            </a:r>
            <a:r>
              <a:rPr lang="bg-BG" dirty="0" smtClean="0"/>
              <a:t>№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2" y="3200400"/>
            <a:ext cx="8886825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80" y="5243017"/>
            <a:ext cx="8866772" cy="340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8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914400"/>
            <a:ext cx="9753600" cy="10668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Cannot declare static fields with type parameters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1447800"/>
          </a:xfrm>
        </p:spPr>
        <p:txBody>
          <a:bodyPr>
            <a:normAutofit/>
          </a:bodyPr>
          <a:lstStyle/>
          <a:p>
            <a:r>
              <a:rPr lang="en-US" sz="2400" dirty="0"/>
              <a:t>A class's static field is a class-level variable shared by all non-static objects of the </a:t>
            </a:r>
            <a:r>
              <a:rPr lang="en-US" sz="2400" dirty="0" smtClean="0"/>
              <a:t>class, and </a:t>
            </a:r>
            <a:r>
              <a:rPr lang="en-US" sz="2400" dirty="0"/>
              <a:t>static fields of type parameters are not allowed.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212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Restriction </a:t>
            </a:r>
            <a:r>
              <a:rPr lang="bg-BG" dirty="0" smtClean="0"/>
              <a:t>№</a:t>
            </a:r>
            <a:r>
              <a:rPr lang="en-US" dirty="0"/>
              <a:t>5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48526"/>
            <a:ext cx="8758989" cy="2237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9" y="5579795"/>
            <a:ext cx="9007146" cy="362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141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187</TotalTime>
  <Words>274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</vt:lpstr>
      <vt:lpstr>Generic Restrictions in Java</vt:lpstr>
      <vt:lpstr>Generic Restrictions - Contents</vt:lpstr>
      <vt:lpstr>Introduction to Generics What is it and why should I use it?</vt:lpstr>
      <vt:lpstr>So what are the advantages and disadvantages?</vt:lpstr>
      <vt:lpstr>Type Parameters Can't Be Instantiated </vt:lpstr>
      <vt:lpstr>Restrictions on Static Members</vt:lpstr>
      <vt:lpstr>Generic Array Restrictions </vt:lpstr>
      <vt:lpstr>Cannot Overload a Method – Same Erasure</vt:lpstr>
      <vt:lpstr>Cannot declare static fields with type parameters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Restrictions in Java</dc:title>
  <dc:creator>Vladimir</dc:creator>
  <cp:lastModifiedBy>Vladimir</cp:lastModifiedBy>
  <cp:revision>14</cp:revision>
  <dcterms:created xsi:type="dcterms:W3CDTF">2020-11-17T09:03:32Z</dcterms:created>
  <dcterms:modified xsi:type="dcterms:W3CDTF">2020-11-19T15:04:12Z</dcterms:modified>
</cp:coreProperties>
</file>