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6E95-8D8C-B202-E00A-11B5D35C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20EDF-88BF-A856-1593-64BB459FF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4826-F73C-233B-80C5-05FCA4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E24C-205B-6EC7-6264-5C1FBF3C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9468-4DA8-8F9E-2C65-21E5B117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4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03C9-F0A4-38AA-05EE-E7F565D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C8488-C90E-FB1A-ED3E-33F8EF598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E48C-F9A5-5C6A-6A91-7A87C488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0393-4A74-386B-04ED-10EEA5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5E14-21A4-0639-76FA-91E945D7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C0E89-682E-8B83-4B04-06438BEA3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C38B7-843D-BC4B-83A4-B9A20E71F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742D-7C10-03A7-51D7-080E59AD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10AD-EC74-1C58-53C7-A9696AEF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3BE2-406C-6161-544A-43C2623B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6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733-CB70-F314-1664-39CD739D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9EA1-E9F7-CE8E-7625-176FBAC5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A6D0-768B-EC21-7787-E67769A2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906F-773F-A8BC-5EC3-5C92312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5EBE-4354-D734-756F-5BC09A6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5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3ADF-5D07-8489-EE7B-F56573E5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B95D-B0AE-612E-6492-3BCFA7C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404F-91B2-445F-C19E-C1A9F1D7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8FD7-5F99-FB8F-90B8-B484AA7E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41B1-7E93-2666-484B-9D6A726E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72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CCEF-CD0C-C7FC-E556-3C6D520D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18A5-A3CD-8EC9-AC95-AD4E19201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972E3-612B-3811-0FFB-5D1B6675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2AB9-2547-90BC-48CC-9EC36B8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7A8F-B5DA-F83A-544C-D005C692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2B559-B7CE-4058-2938-294968F2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C04-07B6-D47D-8E6E-7A61C220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E3DDD-0BC5-C121-3EB0-7744C6B7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7E1F-1CBA-C285-41E0-A0AEC858C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74F97-4D44-149F-DC4A-179631060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D2ED5-7999-E46B-88BC-B5A7C2EF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07532-9075-0F16-8455-A74E1BF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1C45D-FBBB-E868-7B0F-CD75101A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A7DE6-B819-8AEC-62CA-954EC5AF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446E-3743-41E9-2FD7-0607438C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45CE2-C65E-40C2-F06F-B4C27560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FC468-3AD3-D4EC-7ACE-7ECECB54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7B63F-AA2B-B330-FC4C-14FE812E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76930-13F9-2B6B-E732-23CCBC5D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D65-0E08-D2C4-A83A-2B41FBAB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3A10A-2820-3A3C-4A56-AFEEAD5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64D-1869-5D26-5B7E-90B1164D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907B-1ED4-DF30-6684-BA3CBA242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B34C-AA41-2062-EA86-7850B11A0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D5A8-822A-CD16-C610-8D67B1D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35B8-0E96-2366-2735-F5EB5ADD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1849E-9DF1-540E-DF20-AD5299F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4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FDF1-E7F5-49D2-B40C-CA90A317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77115-ED75-3036-5BBA-85EA6E761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F3380-AEA2-AFC5-675B-88F26996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2AD84-EE72-EC07-DAC2-D44C7101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8C1F-BF11-D684-1C79-05B445E8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9B25-A263-9A11-22CE-CCBD803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5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C9BF8-1C7B-3EE4-57C2-4C463227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A9085-3B88-84A0-6F56-817C884D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D0D6-B28A-4761-F975-4224F3DD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643A-C9AF-DA45-4AC9-BF3BCF849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DF95-1624-696F-E255-A2687A46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3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504CF5-A109-552F-5715-6964272D9E37}"/>
              </a:ext>
            </a:extLst>
          </p:cNvPr>
          <p:cNvSpPr/>
          <p:nvPr/>
        </p:nvSpPr>
        <p:spPr>
          <a:xfrm>
            <a:off x="6112272" y="2718263"/>
            <a:ext cx="2583103" cy="547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F4E55-3C92-B8ED-1208-5BB682EAB9E0}"/>
              </a:ext>
            </a:extLst>
          </p:cNvPr>
          <p:cNvSpPr/>
          <p:nvPr/>
        </p:nvSpPr>
        <p:spPr>
          <a:xfrm>
            <a:off x="5375075" y="285318"/>
            <a:ext cx="1888162" cy="547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3164C-A869-2439-B2F4-ECFDD1B3A66C}"/>
              </a:ext>
            </a:extLst>
          </p:cNvPr>
          <p:cNvSpPr/>
          <p:nvPr/>
        </p:nvSpPr>
        <p:spPr>
          <a:xfrm>
            <a:off x="125214" y="3455999"/>
            <a:ext cx="2545742" cy="657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2F890-A5DB-348F-0C99-84842639A991}"/>
              </a:ext>
            </a:extLst>
          </p:cNvPr>
          <p:cNvSpPr txBox="1"/>
          <p:nvPr/>
        </p:nvSpPr>
        <p:spPr>
          <a:xfrm>
            <a:off x="6756461" y="2768529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BE10B-E6D9-981B-C524-1D31FAD90836}"/>
              </a:ext>
            </a:extLst>
          </p:cNvPr>
          <p:cNvSpPr txBox="1"/>
          <p:nvPr/>
        </p:nvSpPr>
        <p:spPr>
          <a:xfrm>
            <a:off x="5387126" y="353249"/>
            <a:ext cx="18640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tblMobilePhones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7D203-E6EE-49C8-52BB-5819FF0E2D0C}"/>
              </a:ext>
            </a:extLst>
          </p:cNvPr>
          <p:cNvSpPr txBox="1"/>
          <p:nvPr/>
        </p:nvSpPr>
        <p:spPr>
          <a:xfrm>
            <a:off x="6832375" y="3423725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4FA75-721C-D302-6F6B-03222482F3B8}"/>
              </a:ext>
            </a:extLst>
          </p:cNvPr>
          <p:cNvSpPr/>
          <p:nvPr/>
        </p:nvSpPr>
        <p:spPr>
          <a:xfrm>
            <a:off x="10503008" y="1861134"/>
            <a:ext cx="1465943" cy="6899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227F-9016-95BA-1260-AA42D8DA7DA7}"/>
              </a:ext>
            </a:extLst>
          </p:cNvPr>
          <p:cNvSpPr txBox="1"/>
          <p:nvPr/>
        </p:nvSpPr>
        <p:spPr>
          <a:xfrm>
            <a:off x="10726057" y="2061236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tblStaff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E61185-F3C3-05A9-310F-8FF393E895E0}"/>
              </a:ext>
            </a:extLst>
          </p:cNvPr>
          <p:cNvSpPr/>
          <p:nvPr/>
        </p:nvSpPr>
        <p:spPr>
          <a:xfrm>
            <a:off x="232846" y="1916310"/>
            <a:ext cx="1690915" cy="57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82DE7-C19F-F31F-2EAE-AED6451FFB61}"/>
              </a:ext>
            </a:extLst>
          </p:cNvPr>
          <p:cNvSpPr txBox="1"/>
          <p:nvPr/>
        </p:nvSpPr>
        <p:spPr>
          <a:xfrm>
            <a:off x="345332" y="2028671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tblOrderLine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0A458-A1B6-5305-7A86-C7DD3D36EEC2}"/>
              </a:ext>
            </a:extLst>
          </p:cNvPr>
          <p:cNvSpPr/>
          <p:nvPr/>
        </p:nvSpPr>
        <p:spPr>
          <a:xfrm>
            <a:off x="10661609" y="40329"/>
            <a:ext cx="1465943" cy="57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3F52A-C8F8-967F-8EDD-CE0268333E42}"/>
              </a:ext>
            </a:extLst>
          </p:cNvPr>
          <p:cNvSpPr txBox="1"/>
          <p:nvPr/>
        </p:nvSpPr>
        <p:spPr>
          <a:xfrm>
            <a:off x="10757615" y="143154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tblSupplier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632E3FD-0DBD-6B13-0011-6082E1EEF129}"/>
              </a:ext>
            </a:extLst>
          </p:cNvPr>
          <p:cNvSpPr/>
          <p:nvPr/>
        </p:nvSpPr>
        <p:spPr>
          <a:xfrm rot="21348987">
            <a:off x="3676950" y="4143351"/>
            <a:ext cx="1582626" cy="556309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CCA1000C-5A35-96F7-06FE-3493123E45CD}"/>
              </a:ext>
            </a:extLst>
          </p:cNvPr>
          <p:cNvSpPr/>
          <p:nvPr/>
        </p:nvSpPr>
        <p:spPr>
          <a:xfrm rot="19920416">
            <a:off x="9002582" y="3131022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F377B-F438-642C-EE96-FCD8A76CC94A}"/>
              </a:ext>
            </a:extLst>
          </p:cNvPr>
          <p:cNvSpPr txBox="1"/>
          <p:nvPr/>
        </p:nvSpPr>
        <p:spPr>
          <a:xfrm rot="20514185">
            <a:off x="4119926" y="4234296"/>
            <a:ext cx="1001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Places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E03F0-011D-6700-D62F-35756CD659A8}"/>
              </a:ext>
            </a:extLst>
          </p:cNvPr>
          <p:cNvSpPr txBox="1"/>
          <p:nvPr/>
        </p:nvSpPr>
        <p:spPr>
          <a:xfrm rot="20597007">
            <a:off x="9376621" y="3162492"/>
            <a:ext cx="122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Handles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56DABD95-EA81-22E2-F8F8-4F94B40EAB49}"/>
              </a:ext>
            </a:extLst>
          </p:cNvPr>
          <p:cNvSpPr/>
          <p:nvPr/>
        </p:nvSpPr>
        <p:spPr>
          <a:xfrm rot="1040844">
            <a:off x="3274281" y="2752458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5710ACD-059E-1198-A65C-F556680FC27A}"/>
              </a:ext>
            </a:extLst>
          </p:cNvPr>
          <p:cNvSpPr/>
          <p:nvPr/>
        </p:nvSpPr>
        <p:spPr>
          <a:xfrm rot="19959075">
            <a:off x="2345409" y="557115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1AD2F85B-603B-6A30-577E-56B0AB845F42}"/>
              </a:ext>
            </a:extLst>
          </p:cNvPr>
          <p:cNvSpPr/>
          <p:nvPr/>
        </p:nvSpPr>
        <p:spPr>
          <a:xfrm rot="20909815">
            <a:off x="8274190" y="296143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4699D9-5175-5297-4668-4439DD842DE7}"/>
              </a:ext>
            </a:extLst>
          </p:cNvPr>
          <p:cNvSpPr txBox="1"/>
          <p:nvPr/>
        </p:nvSpPr>
        <p:spPr>
          <a:xfrm rot="530962">
            <a:off x="3869510" y="2845467"/>
            <a:ext cx="578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59328-9818-39A7-5179-4BA37C62B223}"/>
              </a:ext>
            </a:extLst>
          </p:cNvPr>
          <p:cNvSpPr txBox="1"/>
          <p:nvPr/>
        </p:nvSpPr>
        <p:spPr>
          <a:xfrm>
            <a:off x="2986547" y="601099"/>
            <a:ext cx="480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In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6E2A38-8980-7442-BFA5-5B1CAD43465D}"/>
              </a:ext>
            </a:extLst>
          </p:cNvPr>
          <p:cNvSpPr txBox="1"/>
          <p:nvPr/>
        </p:nvSpPr>
        <p:spPr>
          <a:xfrm>
            <a:off x="8658002" y="317561"/>
            <a:ext cx="1046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Made by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70A9C-0D46-2AB4-EDD0-FDD080118AEE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 flipV="1">
            <a:off x="2670956" y="3784866"/>
            <a:ext cx="1008103" cy="69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8C68D1-E66C-5FD0-AB0A-D3D3DD3827E4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>
            <a:off x="5257468" y="2992204"/>
            <a:ext cx="854804" cy="137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E23BA8-6158-D6A7-72A6-F7588ACE2DC8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8695375" y="2992204"/>
            <a:ext cx="399787" cy="749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7DDC1F-6866-0938-C274-F70499ED0591}"/>
              </a:ext>
            </a:extLst>
          </p:cNvPr>
          <p:cNvCxnSpPr>
            <a:cxnSpLocks/>
            <a:stCxn id="14" idx="1"/>
            <a:endCxn id="14" idx="1"/>
          </p:cNvCxnSpPr>
          <p:nvPr/>
        </p:nvCxnSpPr>
        <p:spPr>
          <a:xfrm>
            <a:off x="6112272" y="29922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8B3084-0357-DF3C-A070-A770C76AF25D}"/>
              </a:ext>
            </a:extLst>
          </p:cNvPr>
          <p:cNvCxnSpPr>
            <a:cxnSpLocks/>
            <a:stCxn id="25" idx="1"/>
            <a:endCxn id="15" idx="3"/>
          </p:cNvCxnSpPr>
          <p:nvPr/>
        </p:nvCxnSpPr>
        <p:spPr>
          <a:xfrm flipH="1" flipV="1">
            <a:off x="1923761" y="2203802"/>
            <a:ext cx="1386513" cy="55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D23181-1BBF-BA4C-DC5B-AE810F1FFCB9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078304" y="1160396"/>
            <a:ext cx="1355553" cy="75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93334A-E4C5-E796-7A72-8D5D2F83636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3839588" y="433329"/>
            <a:ext cx="1535487" cy="12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6D48C6-761B-D3B2-D857-8D449D53A84E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7263237" y="559259"/>
            <a:ext cx="1026847" cy="13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9CAD8-FE61-4890-E4B5-274E6F27A554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9840922" y="327821"/>
            <a:ext cx="820687" cy="5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8E0F896-97F8-F4E0-E8C3-17ACB845295D}"/>
              </a:ext>
            </a:extLst>
          </p:cNvPr>
          <p:cNvCxnSpPr>
            <a:stCxn id="21" idx="3"/>
            <a:endCxn id="11" idx="2"/>
          </p:cNvCxnSpPr>
          <p:nvPr/>
        </p:nvCxnSpPr>
        <p:spPr>
          <a:xfrm flipV="1">
            <a:off x="10492628" y="2551096"/>
            <a:ext cx="743352" cy="44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FA63BF92-EB6C-2D5B-77CC-281C18BD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0107"/>
              </p:ext>
            </p:extLst>
          </p:nvPr>
        </p:nvGraphicFramePr>
        <p:xfrm>
          <a:off x="142353" y="4123678"/>
          <a:ext cx="2545743" cy="22642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5743">
                  <a:extLst>
                    <a:ext uri="{9D8B030D-6E8A-4147-A177-3AD203B41FA5}">
                      <a16:colId xmlns:a16="http://schemas.microsoft.com/office/drawing/2014/main" val="3844362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 (int)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946673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CustomerName </a:t>
                      </a:r>
                      <a:r>
                        <a:rPr lang="en-GB" sz="1600" b="1" dirty="0"/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358690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CustomerDOB </a:t>
                      </a:r>
                      <a:r>
                        <a:rPr lang="en-GB" sz="1600" b="1" dirty="0"/>
                        <a:t>Date</a:t>
                      </a:r>
                      <a:r>
                        <a:rPr lang="en-GB" sz="1600" dirty="0"/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04455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CustomerAddress </a:t>
                      </a:r>
                      <a:r>
                        <a:rPr lang="en-GB" sz="1600" b="1" dirty="0"/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07311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CustomerEmail </a:t>
                      </a:r>
                      <a:r>
                        <a:rPr lang="en-GB" sz="1600" b="1" dirty="0"/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3826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IsOver18 </a:t>
                      </a:r>
                      <a:r>
                        <a:rPr lang="en-GB" sz="1600" b="1" dirty="0"/>
                        <a:t>bit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351167"/>
                  </a:ext>
                </a:extLst>
              </a:tr>
            </a:tbl>
          </a:graphicData>
        </a:graphic>
      </p:graphicFrame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B81DE66-24F2-9F74-379E-9805670F60CE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4820914" y="2992204"/>
            <a:ext cx="1291358" cy="23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078C80A7-3149-F971-D12B-BA6DBEBC1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87171"/>
              </p:ext>
            </p:extLst>
          </p:nvPr>
        </p:nvGraphicFramePr>
        <p:xfrm>
          <a:off x="6123819" y="3266145"/>
          <a:ext cx="2583103" cy="22710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3103">
                  <a:extLst>
                    <a:ext uri="{9D8B030D-6E8A-4147-A177-3AD203B41FA5}">
                      <a16:colId xmlns:a16="http://schemas.microsoft.com/office/drawing/2014/main" val="1247019597"/>
                    </a:ext>
                  </a:extLst>
                </a:gridCol>
              </a:tblGrid>
              <a:tr h="44225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OrderNumber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04014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OrderName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51130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OrderDate </a:t>
                      </a:r>
                      <a:r>
                        <a:rPr lang="en-GB" b="1" dirty="0"/>
                        <a:t>Date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32311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OrderPrice </a:t>
                      </a:r>
                      <a:r>
                        <a:rPr lang="en-GB" b="1" dirty="0"/>
                        <a:t>double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62351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OrderAmount </a:t>
                      </a:r>
                      <a:r>
                        <a:rPr lang="en-GB" b="1" dirty="0"/>
                        <a:t>double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11405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Dispatched </a:t>
                      </a:r>
                      <a:r>
                        <a:rPr lang="en-GB" b="1" dirty="0"/>
                        <a:t>bit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40014"/>
                  </a:ext>
                </a:extLst>
              </a:tr>
            </a:tbl>
          </a:graphicData>
        </a:graphic>
      </p:graphicFrame>
      <p:sp>
        <p:nvSpPr>
          <p:cNvPr id="180" name="TextBox 179">
            <a:extLst>
              <a:ext uri="{FF2B5EF4-FFF2-40B4-BE49-F238E27FC236}">
                <a16:creationId xmlns:a16="http://schemas.microsoft.com/office/drawing/2014/main" id="{8230D638-8C5D-0AD1-9937-8DB1CE0C6AB9}"/>
              </a:ext>
            </a:extLst>
          </p:cNvPr>
          <p:cNvSpPr txBox="1"/>
          <p:nvPr/>
        </p:nvSpPr>
        <p:spPr>
          <a:xfrm>
            <a:off x="673683" y="3612708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BECA8-6700-AAFA-81BB-5A9C42D5E437}"/>
              </a:ext>
            </a:extLst>
          </p:cNvPr>
          <p:cNvSpPr txBox="1"/>
          <p:nvPr/>
        </p:nvSpPr>
        <p:spPr>
          <a:xfrm>
            <a:off x="7251186" y="286784"/>
            <a:ext cx="5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1..*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A7D83-E23B-E958-7127-78CC8A63E3FD}"/>
              </a:ext>
            </a:extLst>
          </p:cNvPr>
          <p:cNvSpPr txBox="1"/>
          <p:nvPr/>
        </p:nvSpPr>
        <p:spPr>
          <a:xfrm>
            <a:off x="5031400" y="657968"/>
            <a:ext cx="5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C2225-44C7-0BC5-4A02-90BE4389540D}"/>
              </a:ext>
            </a:extLst>
          </p:cNvPr>
          <p:cNvSpPr txBox="1"/>
          <p:nvPr/>
        </p:nvSpPr>
        <p:spPr>
          <a:xfrm>
            <a:off x="1553098" y="1651339"/>
            <a:ext cx="5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0..*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A685CC-312D-58C1-46C1-89FAE61A2EEC}"/>
              </a:ext>
            </a:extLst>
          </p:cNvPr>
          <p:cNvSpPr txBox="1"/>
          <p:nvPr/>
        </p:nvSpPr>
        <p:spPr>
          <a:xfrm>
            <a:off x="1855438" y="2427656"/>
            <a:ext cx="5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E393C-B14C-65B2-886A-DE8C07E2B2F9}"/>
              </a:ext>
            </a:extLst>
          </p:cNvPr>
          <p:cNvSpPr txBox="1"/>
          <p:nvPr/>
        </p:nvSpPr>
        <p:spPr>
          <a:xfrm>
            <a:off x="5877411" y="2633522"/>
            <a:ext cx="388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73CA83-4668-A98E-70A1-41188813B845}"/>
              </a:ext>
            </a:extLst>
          </p:cNvPr>
          <p:cNvSpPr txBox="1"/>
          <p:nvPr/>
        </p:nvSpPr>
        <p:spPr>
          <a:xfrm>
            <a:off x="5661113" y="3502089"/>
            <a:ext cx="5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0..*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0E62E2-5DDD-876A-4C3C-56511EE504E0}"/>
              </a:ext>
            </a:extLst>
          </p:cNvPr>
          <p:cNvSpPr txBox="1"/>
          <p:nvPr/>
        </p:nvSpPr>
        <p:spPr>
          <a:xfrm>
            <a:off x="2642753" y="3509081"/>
            <a:ext cx="5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515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Sakeena Khalifa</dc:creator>
  <cp:lastModifiedBy>Sakeena Khalifa</cp:lastModifiedBy>
  <cp:revision>4</cp:revision>
  <dcterms:created xsi:type="dcterms:W3CDTF">2022-04-29T23:48:07Z</dcterms:created>
  <dcterms:modified xsi:type="dcterms:W3CDTF">2022-05-06T10:25:37Z</dcterms:modified>
</cp:coreProperties>
</file>