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3" d="100"/>
          <a:sy n="53" d="100"/>
        </p:scale>
        <p:origin x="8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8D8DE-94CF-D973-3447-309E2EEAB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4D21B6-122D-7087-0552-F349F1611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ADB14-2D80-ADF3-269A-01326F93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1421-0DAB-46F5-AB0C-CB3D7F5033E8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D8827-A82A-A591-B0FB-46D15D147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6E313-173B-AA5B-EAB9-BA7C1AF8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91EA-F49A-46B2-8985-B6AB302A0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808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87E9-FFFF-A172-E1FF-297BCAA18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BE41E5-5036-DFDA-9446-4B362D15F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8BD77-4187-46A2-0B32-0705D0AEC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1421-0DAB-46F5-AB0C-CB3D7F5033E8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32BD7-6C0F-242E-DEC6-B9E484574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208B7-2BEF-E120-5762-BEED6B458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91EA-F49A-46B2-8985-B6AB302A0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929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0C5332-9C61-A891-F138-609565452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AFB70A-C878-3008-F8F5-2CD7C182A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18121-77BB-EFD6-1551-7BD77CCAF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1421-0DAB-46F5-AB0C-CB3D7F5033E8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E6814-7249-0A45-8AF5-5478B36B4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37285-5370-D6D4-FD72-397D1C7BB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91EA-F49A-46B2-8985-B6AB302A0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98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9FF89-B052-D68C-239D-6AEDC02F1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3EB52-5060-3815-422B-3282822EC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17206-0B17-2387-3CE0-6D2F0E0CB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1421-0DAB-46F5-AB0C-CB3D7F5033E8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C3C90-6CFA-E8C1-1C9D-387327952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F0A97-8BE3-D7E5-EA8A-EBB170BF4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91EA-F49A-46B2-8985-B6AB302A0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179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308A-69F2-51B6-612A-83E5B7625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6F97A-3AF5-6333-8A2D-298A48519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79C21-03B4-89A3-E1D8-C9E208EE9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1421-0DAB-46F5-AB0C-CB3D7F5033E8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CD517-69E5-9CFA-BEBB-B953E366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79FA7-BEC7-5DD9-BE1D-FDCD91F13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91EA-F49A-46B2-8985-B6AB302A0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011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8594B-2EEF-A84F-98BC-DE3E7A2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7A39E-6104-219D-D612-C048312102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73415-6FA9-5662-B08D-6F6D3E8D8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EE1C1-81D1-6092-0864-916F0C8E7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1421-0DAB-46F5-AB0C-CB3D7F5033E8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44F97-29F9-9DB8-6C34-B4EDCA58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D0CE5-4EA3-2E0F-90F7-4243424B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91EA-F49A-46B2-8985-B6AB302A0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031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10EF5-0F31-8D92-1D81-FAEE6B5F9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0A89D-DE14-DF6B-F07F-26EDD3FCC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3E4A2-F288-05F9-9C2B-E825558EC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C4838C-6F3C-6E32-024E-5281BAC38B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7D207D-0E08-07C6-A573-A11E276231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D6D082-CA78-33AB-4310-1010EBD92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1421-0DAB-46F5-AB0C-CB3D7F5033E8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B15A4-052F-F03E-CD1D-F691C54D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2DF323-1286-5A6B-AC2C-6EB892B72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91EA-F49A-46B2-8985-B6AB302A0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428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06E3A-82D4-7044-5423-AB42E6995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51CCAA-32AA-222A-D185-1058CE7D1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1421-0DAB-46F5-AB0C-CB3D7F5033E8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7EA111-E0F3-A730-890D-0DE65CD14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927460-A057-2759-1782-C7FDA4CF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91EA-F49A-46B2-8985-B6AB302A0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45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F2BB19-F484-4B2E-3EDC-FFA135E4A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1421-0DAB-46F5-AB0C-CB3D7F5033E8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E60E6C-B465-913E-0A54-98CD608A3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36851-4786-4BA7-D53F-3ABAE703F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91EA-F49A-46B2-8985-B6AB302A0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333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BAC52-A32C-34A5-E52F-80472AD05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B5615-5B4F-24EB-F492-C24A2F745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43ABE3-11AB-B5F6-56E7-7A05D1A7B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0C240-1EB6-7A1D-E935-C6B91BF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1421-0DAB-46F5-AB0C-CB3D7F5033E8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66664-D239-9564-F4CD-990992B6D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12D3D-7CBA-AD99-9734-A3CD44E16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91EA-F49A-46B2-8985-B6AB302A0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456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8AD3E-8C35-3E27-2A3C-DD014B649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CBC8AC-E511-EC8A-0923-438C94295E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E53B3-AFE7-5DF5-D310-92E5F9C80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5642B-6404-F2CB-6799-0D05903CE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1421-0DAB-46F5-AB0C-CB3D7F5033E8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C561E-53A6-1B9C-03A6-C124DE997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DB222-2E6B-8126-DE98-45B802F8A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91EA-F49A-46B2-8985-B6AB302A0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521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3D68C1-C2DA-98B5-2ECA-4D29A735B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32FF1-3E91-C79B-B440-0EB8008CE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9860C-E28C-0950-F7E1-86C29949CC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51421-0DAB-46F5-AB0C-CB3D7F5033E8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A0886-5FEE-B016-6891-44C2C79F5F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A0D85-5487-566B-6F70-B90CCDEB5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991EA-F49A-46B2-8985-B6AB302A0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849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E5655079-445E-CCD0-EBC6-FD3E6584FD3C}"/>
              </a:ext>
            </a:extLst>
          </p:cNvPr>
          <p:cNvSpPr txBox="1"/>
          <p:nvPr/>
        </p:nvSpPr>
        <p:spPr>
          <a:xfrm>
            <a:off x="4851851" y="4625762"/>
            <a:ext cx="116678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b="1" dirty="0"/>
              <a:t>&lt;&lt;extend&gt;&gt;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D40B8D-5EB4-C91F-496A-5F944FE4B048}"/>
              </a:ext>
            </a:extLst>
          </p:cNvPr>
          <p:cNvSpPr txBox="1"/>
          <p:nvPr/>
        </p:nvSpPr>
        <p:spPr>
          <a:xfrm rot="20931100">
            <a:off x="1780603" y="3426086"/>
            <a:ext cx="116678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b="1" dirty="0"/>
              <a:t>&lt;&lt;include&gt;&gt;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F74C13-5C2D-1131-5072-4A3049834B31}"/>
              </a:ext>
            </a:extLst>
          </p:cNvPr>
          <p:cNvSpPr txBox="1"/>
          <p:nvPr/>
        </p:nvSpPr>
        <p:spPr>
          <a:xfrm rot="20531704">
            <a:off x="1515229" y="2728301"/>
            <a:ext cx="116678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b="1" dirty="0"/>
              <a:t>&lt;&lt;include&gt;&gt;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32947C-8C66-F0AF-74A2-AA7045EE4173}"/>
              </a:ext>
            </a:extLst>
          </p:cNvPr>
          <p:cNvSpPr txBox="1"/>
          <p:nvPr/>
        </p:nvSpPr>
        <p:spPr>
          <a:xfrm>
            <a:off x="5456278" y="704768"/>
            <a:ext cx="116678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b="1" dirty="0"/>
              <a:t>&lt;&lt;include&gt;&gt;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ECA098-AAC8-8CA0-FCE0-0B5BA7B0BDD7}"/>
              </a:ext>
            </a:extLst>
          </p:cNvPr>
          <p:cNvSpPr/>
          <p:nvPr/>
        </p:nvSpPr>
        <p:spPr>
          <a:xfrm>
            <a:off x="5799319" y="4971745"/>
            <a:ext cx="1408386" cy="777766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2A4DC5E-9398-CA0A-D34A-99E38235EB66}"/>
              </a:ext>
            </a:extLst>
          </p:cNvPr>
          <p:cNvSpPr/>
          <p:nvPr/>
        </p:nvSpPr>
        <p:spPr>
          <a:xfrm>
            <a:off x="5252532" y="3619962"/>
            <a:ext cx="1408386" cy="777766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1C80C6-A132-496B-FB16-16E0AD00A18A}"/>
              </a:ext>
            </a:extLst>
          </p:cNvPr>
          <p:cNvSpPr/>
          <p:nvPr/>
        </p:nvSpPr>
        <p:spPr>
          <a:xfrm>
            <a:off x="3333714" y="2849156"/>
            <a:ext cx="1629539" cy="777766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DCD8020-ABEB-1627-0413-18051FDB13CB}"/>
              </a:ext>
            </a:extLst>
          </p:cNvPr>
          <p:cNvSpPr/>
          <p:nvPr/>
        </p:nvSpPr>
        <p:spPr>
          <a:xfrm>
            <a:off x="151099" y="3452485"/>
            <a:ext cx="1408386" cy="777766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48C8C03-2939-9605-B524-48B0E45A0048}"/>
              </a:ext>
            </a:extLst>
          </p:cNvPr>
          <p:cNvSpPr/>
          <p:nvPr/>
        </p:nvSpPr>
        <p:spPr>
          <a:xfrm>
            <a:off x="3649718" y="1672120"/>
            <a:ext cx="1408386" cy="777766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F785FB-7D42-1322-AF9F-AF6E33665E64}"/>
              </a:ext>
            </a:extLst>
          </p:cNvPr>
          <p:cNvSpPr/>
          <p:nvPr/>
        </p:nvSpPr>
        <p:spPr>
          <a:xfrm>
            <a:off x="3844146" y="182513"/>
            <a:ext cx="1408386" cy="777766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765412B-354F-20AC-1D6B-C550E0C4AF91}"/>
              </a:ext>
            </a:extLst>
          </p:cNvPr>
          <p:cNvSpPr/>
          <p:nvPr/>
        </p:nvSpPr>
        <p:spPr>
          <a:xfrm>
            <a:off x="6796252" y="414864"/>
            <a:ext cx="1408386" cy="777766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Smiley Face 10">
            <a:extLst>
              <a:ext uri="{FF2B5EF4-FFF2-40B4-BE49-F238E27FC236}">
                <a16:creationId xmlns:a16="http://schemas.microsoft.com/office/drawing/2014/main" id="{9C9A63CD-F00C-CD8D-3709-6B97E708A9AE}"/>
              </a:ext>
            </a:extLst>
          </p:cNvPr>
          <p:cNvSpPr/>
          <p:nvPr/>
        </p:nvSpPr>
        <p:spPr>
          <a:xfrm>
            <a:off x="11149078" y="1687886"/>
            <a:ext cx="788276" cy="762000"/>
          </a:xfrm>
          <a:prstGeom prst="smileyFac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FE88F6-CFE7-2771-CD18-201B777BB7B4}"/>
              </a:ext>
            </a:extLst>
          </p:cNvPr>
          <p:cNvSpPr txBox="1"/>
          <p:nvPr/>
        </p:nvSpPr>
        <p:spPr>
          <a:xfrm>
            <a:off x="6819929" y="605843"/>
            <a:ext cx="181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Customer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8AE465-A776-05FE-F024-0B2B03E8583E}"/>
              </a:ext>
            </a:extLst>
          </p:cNvPr>
          <p:cNvSpPr txBox="1"/>
          <p:nvPr/>
        </p:nvSpPr>
        <p:spPr>
          <a:xfrm>
            <a:off x="3855971" y="244435"/>
            <a:ext cx="1202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Validate Customer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4E32DF-97AB-2186-4D99-C62576025620}"/>
              </a:ext>
            </a:extLst>
          </p:cNvPr>
          <p:cNvSpPr txBox="1"/>
          <p:nvPr/>
        </p:nvSpPr>
        <p:spPr>
          <a:xfrm>
            <a:off x="5453083" y="3634821"/>
            <a:ext cx="1385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List Customer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BF3EDD-0991-4E6A-6070-01CE460083D0}"/>
              </a:ext>
            </a:extLst>
          </p:cNvPr>
          <p:cNvSpPr txBox="1"/>
          <p:nvPr/>
        </p:nvSpPr>
        <p:spPr>
          <a:xfrm>
            <a:off x="318120" y="3536164"/>
            <a:ext cx="1359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Find Customer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FB0334-EF60-A6A2-C4EE-EB324860C4F6}"/>
              </a:ext>
            </a:extLst>
          </p:cNvPr>
          <p:cNvSpPr txBox="1"/>
          <p:nvPr/>
        </p:nvSpPr>
        <p:spPr>
          <a:xfrm>
            <a:off x="3666312" y="2943912"/>
            <a:ext cx="114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Delete Customer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EA01F22-EE4C-4C89-D998-6B3A192E8D3C}"/>
              </a:ext>
            </a:extLst>
          </p:cNvPr>
          <p:cNvSpPr/>
          <p:nvPr/>
        </p:nvSpPr>
        <p:spPr>
          <a:xfrm>
            <a:off x="8400797" y="5306091"/>
            <a:ext cx="1408386" cy="777766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B70F27-B28B-866A-2BB8-E0CFC2BC2CC5}"/>
              </a:ext>
            </a:extLst>
          </p:cNvPr>
          <p:cNvSpPr txBox="1"/>
          <p:nvPr/>
        </p:nvSpPr>
        <p:spPr>
          <a:xfrm>
            <a:off x="3649718" y="1876237"/>
            <a:ext cx="181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Edit Customer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789E8A-DCDF-6814-EDED-04678455ED44}"/>
              </a:ext>
            </a:extLst>
          </p:cNvPr>
          <p:cNvSpPr txBox="1"/>
          <p:nvPr/>
        </p:nvSpPr>
        <p:spPr>
          <a:xfrm>
            <a:off x="6070701" y="5026654"/>
            <a:ext cx="1147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Filter Customer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45FB58-0D9D-5748-8292-D5009EE09835}"/>
              </a:ext>
            </a:extLst>
          </p:cNvPr>
          <p:cNvSpPr/>
          <p:nvPr/>
        </p:nvSpPr>
        <p:spPr>
          <a:xfrm>
            <a:off x="9877673" y="5692252"/>
            <a:ext cx="1408386" cy="777766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6A449A-18C1-0839-75A4-DFDB184E64F5}"/>
              </a:ext>
            </a:extLst>
          </p:cNvPr>
          <p:cNvSpPr txBox="1"/>
          <p:nvPr/>
        </p:nvSpPr>
        <p:spPr>
          <a:xfrm>
            <a:off x="8644685" y="5507586"/>
            <a:ext cx="102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Archive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117C92-6FC6-7EFF-906F-D562487DD96C}"/>
              </a:ext>
            </a:extLst>
          </p:cNvPr>
          <p:cNvSpPr txBox="1"/>
          <p:nvPr/>
        </p:nvSpPr>
        <p:spPr>
          <a:xfrm>
            <a:off x="10014654" y="5955097"/>
            <a:ext cx="113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Unarchive</a:t>
            </a:r>
          </a:p>
        </p:txBody>
      </p:sp>
      <p:sp>
        <p:nvSpPr>
          <p:cNvPr id="23" name="Smiley Face 22">
            <a:extLst>
              <a:ext uri="{FF2B5EF4-FFF2-40B4-BE49-F238E27FC236}">
                <a16:creationId xmlns:a16="http://schemas.microsoft.com/office/drawing/2014/main" id="{78D05651-4F5A-17B1-4F73-B727E30193CC}"/>
              </a:ext>
            </a:extLst>
          </p:cNvPr>
          <p:cNvSpPr/>
          <p:nvPr/>
        </p:nvSpPr>
        <p:spPr>
          <a:xfrm>
            <a:off x="520262" y="325100"/>
            <a:ext cx="788276" cy="762000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F915CB-D1C6-E7EC-20AD-F87AEB69F572}"/>
              </a:ext>
            </a:extLst>
          </p:cNvPr>
          <p:cNvCxnSpPr>
            <a:cxnSpLocks/>
            <a:stCxn id="11" idx="1"/>
            <a:endCxn id="10" idx="5"/>
          </p:cNvCxnSpPr>
          <p:nvPr/>
        </p:nvCxnSpPr>
        <p:spPr>
          <a:xfrm flipH="1" flipV="1">
            <a:off x="7998385" y="1078729"/>
            <a:ext cx="3266133" cy="720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F47052-C623-4C50-51F3-67042B2201B5}"/>
              </a:ext>
            </a:extLst>
          </p:cNvPr>
          <p:cNvCxnSpPr>
            <a:cxnSpLocks/>
            <a:stCxn id="10" idx="2"/>
            <a:endCxn id="9" idx="6"/>
          </p:cNvCxnSpPr>
          <p:nvPr/>
        </p:nvCxnSpPr>
        <p:spPr>
          <a:xfrm flipH="1" flipV="1">
            <a:off x="5252532" y="571396"/>
            <a:ext cx="1543720" cy="23235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F73A6B2-CFBF-CC15-24BF-59D42C773A72}"/>
              </a:ext>
            </a:extLst>
          </p:cNvPr>
          <p:cNvCxnSpPr>
            <a:cxnSpLocks/>
            <a:stCxn id="11" idx="4"/>
            <a:endCxn id="20" idx="7"/>
          </p:cNvCxnSpPr>
          <p:nvPr/>
        </p:nvCxnSpPr>
        <p:spPr>
          <a:xfrm flipH="1">
            <a:off x="11079806" y="2449886"/>
            <a:ext cx="463410" cy="33562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549C895-A04F-07BE-B61E-69D26ACAA05B}"/>
              </a:ext>
            </a:extLst>
          </p:cNvPr>
          <p:cNvCxnSpPr>
            <a:cxnSpLocks/>
            <a:stCxn id="11" idx="4"/>
            <a:endCxn id="17" idx="7"/>
          </p:cNvCxnSpPr>
          <p:nvPr/>
        </p:nvCxnSpPr>
        <p:spPr>
          <a:xfrm flipH="1">
            <a:off x="9602930" y="2449886"/>
            <a:ext cx="1940286" cy="29701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AEAC936-9D06-F4BF-2060-D6B221CDC7AA}"/>
              </a:ext>
            </a:extLst>
          </p:cNvPr>
          <p:cNvCxnSpPr>
            <a:cxnSpLocks/>
            <a:stCxn id="11" idx="3"/>
            <a:endCxn id="4" idx="0"/>
          </p:cNvCxnSpPr>
          <p:nvPr/>
        </p:nvCxnSpPr>
        <p:spPr>
          <a:xfrm flipH="1">
            <a:off x="6503512" y="2338294"/>
            <a:ext cx="4761006" cy="26334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AD35201-BBE3-4B92-2465-270BF20200A9}"/>
              </a:ext>
            </a:extLst>
          </p:cNvPr>
          <p:cNvCxnSpPr>
            <a:cxnSpLocks/>
            <a:stCxn id="11" idx="2"/>
            <a:endCxn id="8" idx="7"/>
          </p:cNvCxnSpPr>
          <p:nvPr/>
        </p:nvCxnSpPr>
        <p:spPr>
          <a:xfrm flipH="1" flipV="1">
            <a:off x="4851851" y="1786021"/>
            <a:ext cx="6297227" cy="2828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5EEEEDC-B9F7-F347-168E-21BAB391B90B}"/>
              </a:ext>
            </a:extLst>
          </p:cNvPr>
          <p:cNvCxnSpPr>
            <a:stCxn id="23" idx="6"/>
            <a:endCxn id="8" idx="0"/>
          </p:cNvCxnSpPr>
          <p:nvPr/>
        </p:nvCxnSpPr>
        <p:spPr>
          <a:xfrm>
            <a:off x="1308538" y="706100"/>
            <a:ext cx="3045373" cy="9660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8EA54C7-0381-ED98-FBD8-AE7D6614E8FB}"/>
              </a:ext>
            </a:extLst>
          </p:cNvPr>
          <p:cNvCxnSpPr>
            <a:cxnSpLocks/>
            <a:stCxn id="8" idx="3"/>
            <a:endCxn id="7" idx="0"/>
          </p:cNvCxnSpPr>
          <p:nvPr/>
        </p:nvCxnSpPr>
        <p:spPr>
          <a:xfrm flipH="1">
            <a:off x="855292" y="2335985"/>
            <a:ext cx="3000679" cy="111650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727ED2C-2AAE-E694-C98B-940BBB0EA9B4}"/>
              </a:ext>
            </a:extLst>
          </p:cNvPr>
          <p:cNvCxnSpPr>
            <a:cxnSpLocks/>
            <a:stCxn id="6" idx="2"/>
            <a:endCxn id="7" idx="7"/>
          </p:cNvCxnSpPr>
          <p:nvPr/>
        </p:nvCxnSpPr>
        <p:spPr>
          <a:xfrm flipH="1">
            <a:off x="1353232" y="3238039"/>
            <a:ext cx="1980482" cy="32834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5A2DC83-1967-9EAA-D154-C5B665B01D1A}"/>
              </a:ext>
            </a:extLst>
          </p:cNvPr>
          <p:cNvCxnSpPr>
            <a:cxnSpLocks/>
            <a:stCxn id="6" idx="6"/>
            <a:endCxn id="11" idx="3"/>
          </p:cNvCxnSpPr>
          <p:nvPr/>
        </p:nvCxnSpPr>
        <p:spPr>
          <a:xfrm flipV="1">
            <a:off x="4963253" y="2338294"/>
            <a:ext cx="6301265" cy="8997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6EA32AB-4757-FCC8-225C-74F7FC7BB7D1}"/>
              </a:ext>
            </a:extLst>
          </p:cNvPr>
          <p:cNvCxnSpPr>
            <a:stCxn id="4" idx="1"/>
            <a:endCxn id="5" idx="4"/>
          </p:cNvCxnSpPr>
          <p:nvPr/>
        </p:nvCxnSpPr>
        <p:spPr>
          <a:xfrm flipH="1" flipV="1">
            <a:off x="5956725" y="4397728"/>
            <a:ext cx="48847" cy="687918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0FBA9D6-9F15-6E7E-B8BE-6543666B0400}"/>
              </a:ext>
            </a:extLst>
          </p:cNvPr>
          <p:cNvCxnSpPr>
            <a:cxnSpLocks/>
            <a:stCxn id="11" idx="3"/>
            <a:endCxn id="5" idx="7"/>
          </p:cNvCxnSpPr>
          <p:nvPr/>
        </p:nvCxnSpPr>
        <p:spPr>
          <a:xfrm flipH="1">
            <a:off x="6454665" y="2338294"/>
            <a:ext cx="4809853" cy="13955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26C4AC10-2A71-D1D7-EA17-E8AEA1702FFF}"/>
              </a:ext>
            </a:extLst>
          </p:cNvPr>
          <p:cNvSpPr txBox="1"/>
          <p:nvPr/>
        </p:nvSpPr>
        <p:spPr>
          <a:xfrm>
            <a:off x="11149078" y="2537876"/>
            <a:ext cx="7166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Staff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9217B22-E8F3-B2C7-412E-9750BFC9BBF5}"/>
              </a:ext>
            </a:extLst>
          </p:cNvPr>
          <p:cNvSpPr txBox="1"/>
          <p:nvPr/>
        </p:nvSpPr>
        <p:spPr>
          <a:xfrm>
            <a:off x="389684" y="1195732"/>
            <a:ext cx="12797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Customer </a:t>
            </a:r>
          </a:p>
        </p:txBody>
      </p:sp>
    </p:spTree>
    <p:extLst>
      <p:ext uri="{BB962C8B-B14F-4D97-AF65-F5344CB8AC3E}">
        <p14:creationId xmlns:p14="http://schemas.microsoft.com/office/powerpoint/2010/main" val="635895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30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Sakeena Khalifa</dc:creator>
  <cp:lastModifiedBy>Sakeena Khalifa</cp:lastModifiedBy>
  <cp:revision>4</cp:revision>
  <dcterms:created xsi:type="dcterms:W3CDTF">2022-04-30T00:57:06Z</dcterms:created>
  <dcterms:modified xsi:type="dcterms:W3CDTF">2022-05-06T10:14:42Z</dcterms:modified>
</cp:coreProperties>
</file>