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D8DE-94CF-D973-3447-309E2EEAB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D21B6-122D-7087-0552-F349F1611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ADB14-2D80-ADF3-269A-01326F93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1421-0DAB-46F5-AB0C-CB3D7F5033E8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D8827-A82A-A591-B0FB-46D15D147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6E313-173B-AA5B-EAB9-BA7C1AF8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91EA-F49A-46B2-8985-B6AB302A0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80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87E9-FFFF-A172-E1FF-297BCAA18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E41E5-5036-DFDA-9446-4B362D15F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8BD77-4187-46A2-0B32-0705D0AEC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1421-0DAB-46F5-AB0C-CB3D7F5033E8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32BD7-6C0F-242E-DEC6-B9E48457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208B7-2BEF-E120-5762-BEED6B45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91EA-F49A-46B2-8985-B6AB302A0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929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0C5332-9C61-A891-F138-609565452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FB70A-C878-3008-F8F5-2CD7C182A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18121-77BB-EFD6-1551-7BD77CCA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1421-0DAB-46F5-AB0C-CB3D7F5033E8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6814-7249-0A45-8AF5-5478B36B4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37285-5370-D6D4-FD72-397D1C7B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91EA-F49A-46B2-8985-B6AB302A0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98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FF89-B052-D68C-239D-6AEDC02F1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3EB52-5060-3815-422B-3282822EC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17206-0B17-2387-3CE0-6D2F0E0C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1421-0DAB-46F5-AB0C-CB3D7F5033E8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C3C90-6CFA-E8C1-1C9D-38732795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F0A97-8BE3-D7E5-EA8A-EBB170BF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91EA-F49A-46B2-8985-B6AB302A0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17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308A-69F2-51B6-612A-83E5B7625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6F97A-3AF5-6333-8A2D-298A48519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79C21-03B4-89A3-E1D8-C9E208EE9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1421-0DAB-46F5-AB0C-CB3D7F5033E8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CD517-69E5-9CFA-BEBB-B953E366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79FA7-BEC7-5DD9-BE1D-FDCD91F13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91EA-F49A-46B2-8985-B6AB302A0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01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594B-2EEF-A84F-98BC-DE3E7A2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7A39E-6104-219D-D612-C04831210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73415-6FA9-5662-B08D-6F6D3E8D8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EE1C1-81D1-6092-0864-916F0C8E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1421-0DAB-46F5-AB0C-CB3D7F5033E8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44F97-29F9-9DB8-6C34-B4EDCA58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D0CE5-4EA3-2E0F-90F7-4243424B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91EA-F49A-46B2-8985-B6AB302A0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031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10EF5-0F31-8D92-1D81-FAEE6B5F9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0A89D-DE14-DF6B-F07F-26EDD3FCC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3E4A2-F288-05F9-9C2B-E825558EC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4838C-6F3C-6E32-024E-5281BAC38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7D207D-0E08-07C6-A573-A11E27623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D6D082-CA78-33AB-4310-1010EBD92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1421-0DAB-46F5-AB0C-CB3D7F5033E8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B15A4-052F-F03E-CD1D-F691C54D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2DF323-1286-5A6B-AC2C-6EB892B7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91EA-F49A-46B2-8985-B6AB302A0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42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6E3A-82D4-7044-5423-AB42E6995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51CCAA-32AA-222A-D185-1058CE7D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1421-0DAB-46F5-AB0C-CB3D7F5033E8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EA111-E0F3-A730-890D-0DE65CD1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27460-A057-2759-1782-C7FDA4CF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91EA-F49A-46B2-8985-B6AB302A0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4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F2BB19-F484-4B2E-3EDC-FFA135E4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1421-0DAB-46F5-AB0C-CB3D7F5033E8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E60E6C-B465-913E-0A54-98CD608A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36851-4786-4BA7-D53F-3ABAE703F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91EA-F49A-46B2-8985-B6AB302A0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33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AC52-A32C-34A5-E52F-80472AD05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B5615-5B4F-24EB-F492-C24A2F745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3ABE3-11AB-B5F6-56E7-7A05D1A7B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0C240-1EB6-7A1D-E935-C6B91BF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1421-0DAB-46F5-AB0C-CB3D7F5033E8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66664-D239-9564-F4CD-990992B6D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12D3D-7CBA-AD99-9734-A3CD44E1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91EA-F49A-46B2-8985-B6AB302A0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45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8AD3E-8C35-3E27-2A3C-DD014B649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CBC8AC-E511-EC8A-0923-438C94295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E53B3-AFE7-5DF5-D310-92E5F9C80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5642B-6404-F2CB-6799-0D05903CE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1421-0DAB-46F5-AB0C-CB3D7F5033E8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C561E-53A6-1B9C-03A6-C124DE99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DB222-2E6B-8126-DE98-45B802F8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91EA-F49A-46B2-8985-B6AB302A0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52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D68C1-C2DA-98B5-2ECA-4D29A735B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32FF1-3E91-C79B-B440-0EB8008CE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9860C-E28C-0950-F7E1-86C29949C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51421-0DAB-46F5-AB0C-CB3D7F5033E8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A0886-5FEE-B016-6891-44C2C79F5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A0D85-5487-566B-6F70-B90CCDEB5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991EA-F49A-46B2-8985-B6AB302A0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84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6CD8CD5-C01A-5183-6B82-FC853F86C831}"/>
              </a:ext>
            </a:extLst>
          </p:cNvPr>
          <p:cNvSpPr/>
          <p:nvPr/>
        </p:nvSpPr>
        <p:spPr>
          <a:xfrm>
            <a:off x="10861288" y="2241395"/>
            <a:ext cx="1148575" cy="1092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A1B5DC-1535-D52F-5FC7-09B40C858C30}"/>
              </a:ext>
            </a:extLst>
          </p:cNvPr>
          <p:cNvSpPr txBox="1"/>
          <p:nvPr/>
        </p:nvSpPr>
        <p:spPr>
          <a:xfrm>
            <a:off x="10645697" y="2615217"/>
            <a:ext cx="159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Administrator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215D83-AF9B-3C2B-96DC-50A378AB14FF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8374566" y="791737"/>
            <a:ext cx="2654927" cy="1609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6ABE19F-A6DA-04D8-E1B0-046914240317}"/>
              </a:ext>
            </a:extLst>
          </p:cNvPr>
          <p:cNvSpPr/>
          <p:nvPr/>
        </p:nvSpPr>
        <p:spPr>
          <a:xfrm>
            <a:off x="7114478" y="570674"/>
            <a:ext cx="1349297" cy="1003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Order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EA26D5-B5E6-F5B2-74B4-776F96ACF9FC}"/>
              </a:ext>
            </a:extLst>
          </p:cNvPr>
          <p:cNvCxnSpPr>
            <a:cxnSpLocks/>
          </p:cNvCxnSpPr>
          <p:nvPr/>
        </p:nvCxnSpPr>
        <p:spPr>
          <a:xfrm flipH="1" flipV="1">
            <a:off x="4828478" y="123489"/>
            <a:ext cx="2286000" cy="447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D3A6987-FEE4-75BE-9AD8-C1DA557695EC}"/>
              </a:ext>
            </a:extLst>
          </p:cNvPr>
          <p:cNvSpPr/>
          <p:nvPr/>
        </p:nvSpPr>
        <p:spPr>
          <a:xfrm>
            <a:off x="3479181" y="123489"/>
            <a:ext cx="1349297" cy="1003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validate output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33A617-5A00-B34D-0EFF-04654A24EFBB}"/>
              </a:ext>
            </a:extLst>
          </p:cNvPr>
          <p:cNvSpPr/>
          <p:nvPr/>
        </p:nvSpPr>
        <p:spPr>
          <a:xfrm>
            <a:off x="6820829" y="2927195"/>
            <a:ext cx="1349297" cy="1003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Edit Order 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2DA0DF-99F4-0A18-C91B-038F17F12C2B}"/>
              </a:ext>
            </a:extLst>
          </p:cNvPr>
          <p:cNvCxnSpPr>
            <a:cxnSpLocks/>
            <a:stCxn id="4" idx="3"/>
            <a:endCxn id="15" idx="3"/>
          </p:cNvCxnSpPr>
          <p:nvPr/>
        </p:nvCxnSpPr>
        <p:spPr>
          <a:xfrm flipH="1">
            <a:off x="8170126" y="3174174"/>
            <a:ext cx="2859367" cy="254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Heart 18">
            <a:extLst>
              <a:ext uri="{FF2B5EF4-FFF2-40B4-BE49-F238E27FC236}">
                <a16:creationId xmlns:a16="http://schemas.microsoft.com/office/drawing/2014/main" id="{D1A5A908-1210-B3DC-B58F-EF8DD33438ED}"/>
              </a:ext>
            </a:extLst>
          </p:cNvPr>
          <p:cNvSpPr/>
          <p:nvPr/>
        </p:nvSpPr>
        <p:spPr>
          <a:xfrm>
            <a:off x="4653774" y="1682181"/>
            <a:ext cx="1587191" cy="1438507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Happy customer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636A967-D654-B30C-2962-C3717CE8A56D}"/>
              </a:ext>
            </a:extLst>
          </p:cNvPr>
          <p:cNvCxnSpPr>
            <a:cxnSpLocks/>
            <a:endCxn id="19" idx="1"/>
          </p:cNvCxnSpPr>
          <p:nvPr/>
        </p:nvCxnSpPr>
        <p:spPr>
          <a:xfrm flipH="1" flipV="1">
            <a:off x="5447370" y="3120688"/>
            <a:ext cx="1373459" cy="620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1BC15C4-8BAA-A3E1-B990-E3FD7E8E359D}"/>
              </a:ext>
            </a:extLst>
          </p:cNvPr>
          <p:cNvCxnSpPr>
            <a:cxnSpLocks/>
          </p:cNvCxnSpPr>
          <p:nvPr/>
        </p:nvCxnSpPr>
        <p:spPr>
          <a:xfrm flipH="1">
            <a:off x="6313448" y="3289609"/>
            <a:ext cx="4826620" cy="1739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9D86874-8D25-AC86-DAFB-25874D1D79DE}"/>
              </a:ext>
            </a:extLst>
          </p:cNvPr>
          <p:cNvSpPr/>
          <p:nvPr/>
        </p:nvSpPr>
        <p:spPr>
          <a:xfrm>
            <a:off x="4891668" y="4716657"/>
            <a:ext cx="1349297" cy="1003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Delete Order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91640AC-D2ED-508F-8F61-E24F00926393}"/>
              </a:ext>
            </a:extLst>
          </p:cNvPr>
          <p:cNvSpPr/>
          <p:nvPr/>
        </p:nvSpPr>
        <p:spPr>
          <a:xfrm>
            <a:off x="2854712" y="2999679"/>
            <a:ext cx="1349297" cy="1003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Find Order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84F0D5F-8445-9B06-FDF8-BE8D58347E8F}"/>
              </a:ext>
            </a:extLst>
          </p:cNvPr>
          <p:cNvCxnSpPr>
            <a:cxnSpLocks/>
            <a:endCxn id="32" idx="3"/>
          </p:cNvCxnSpPr>
          <p:nvPr/>
        </p:nvCxnSpPr>
        <p:spPr>
          <a:xfrm flipH="1" flipV="1">
            <a:off x="4204009" y="3501484"/>
            <a:ext cx="2616820" cy="429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8521C4E-1AD2-3E9F-6A2F-1356B7A1EEA0}"/>
              </a:ext>
            </a:extLst>
          </p:cNvPr>
          <p:cNvCxnSpPr>
            <a:cxnSpLocks/>
          </p:cNvCxnSpPr>
          <p:nvPr/>
        </p:nvCxnSpPr>
        <p:spPr>
          <a:xfrm flipH="1" flipV="1">
            <a:off x="4204009" y="4071175"/>
            <a:ext cx="624469" cy="645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6AA28EE-1A99-61B8-E914-A0FD9A897671}"/>
              </a:ext>
            </a:extLst>
          </p:cNvPr>
          <p:cNvSpPr/>
          <p:nvPr/>
        </p:nvSpPr>
        <p:spPr>
          <a:xfrm>
            <a:off x="7480611" y="4944946"/>
            <a:ext cx="983164" cy="83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List Order 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3433F9F-A61D-A2AF-9859-5ABD2E889FBD}"/>
              </a:ext>
            </a:extLst>
          </p:cNvPr>
          <p:cNvCxnSpPr>
            <a:cxnSpLocks/>
          </p:cNvCxnSpPr>
          <p:nvPr/>
        </p:nvCxnSpPr>
        <p:spPr>
          <a:xfrm flipH="1">
            <a:off x="8463775" y="3365654"/>
            <a:ext cx="2854713" cy="1613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5CC63C7-A5BC-1870-1028-EBA8CBF19EC1}"/>
              </a:ext>
            </a:extLst>
          </p:cNvPr>
          <p:cNvSpPr/>
          <p:nvPr/>
        </p:nvSpPr>
        <p:spPr>
          <a:xfrm>
            <a:off x="9857677" y="5487639"/>
            <a:ext cx="983164" cy="83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filter Order  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CAAAB85-0FDC-56EA-DAE0-3E1E21F2A4DC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10349259" y="3371174"/>
            <a:ext cx="969229" cy="2116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E087F54-5FC5-544E-874B-B5AE2FAE8613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8564134" y="5452973"/>
            <a:ext cx="1293543" cy="45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197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23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Sakeena Khalifa</dc:creator>
  <cp:lastModifiedBy>Dillon Fernandes</cp:lastModifiedBy>
  <cp:revision>4</cp:revision>
  <dcterms:created xsi:type="dcterms:W3CDTF">2022-04-30T00:57:06Z</dcterms:created>
  <dcterms:modified xsi:type="dcterms:W3CDTF">2022-05-06T10:06:31Z</dcterms:modified>
</cp:coreProperties>
</file>