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3" r:id="rId7"/>
    <p:sldId id="296" r:id="rId8"/>
    <p:sldId id="269" r:id="rId9"/>
    <p:sldId id="277" r:id="rId10"/>
    <p:sldId id="297" r:id="rId11"/>
    <p:sldId id="298" r:id="rId12"/>
    <p:sldId id="299" r:id="rId13"/>
    <p:sldId id="300" r:id="rId14"/>
    <p:sldId id="303" r:id="rId15"/>
    <p:sldId id="304" r:id="rId16"/>
    <p:sldId id="305" r:id="rId17"/>
    <p:sldId id="301" r:id="rId18"/>
    <p:sldId id="306" r:id="rId19"/>
    <p:sldId id="270" r:id="rId20"/>
    <p:sldId id="307" r:id="rId21"/>
    <p:sldId id="271" r:id="rId22"/>
    <p:sldId id="272" r:id="rId23"/>
    <p:sldId id="308" r:id="rId24"/>
    <p:sldId id="309" r:id="rId25"/>
    <p:sldId id="311" r:id="rId26"/>
    <p:sldId id="312" r:id="rId27"/>
    <p:sldId id="313" r:id="rId28"/>
    <p:sldId id="314" r:id="rId29"/>
    <p:sldId id="316" r:id="rId30"/>
    <p:sldId id="274" r:id="rId31"/>
    <p:sldId id="317" r:id="rId32"/>
    <p:sldId id="318" r:id="rId33"/>
    <p:sldId id="319" r:id="rId34"/>
    <p:sldId id="275" r:id="rId35"/>
  </p:sldIdLst>
  <p:sldSz cx="9144000" cy="5143500" type="screen16x9"/>
  <p:notesSz cx="6858000" cy="9144000"/>
  <p:embeddedFontLst>
    <p:embeddedFont>
      <p:font typeface="Fredoka Medium" panose="020B0604020202020204" charset="-79"/>
      <p:regular r:id="rId37"/>
      <p:bold r:id="rId38"/>
    </p:embeddedFont>
    <p:embeddedFont>
      <p:font typeface="Quicksand" panose="020B0604020202020204" charset="0"/>
      <p:regular r:id="rId39"/>
      <p:bold r:id="rId40"/>
    </p:embeddedFont>
    <p:embeddedFont>
      <p:font typeface="Bebas Neue" panose="020B0604020202020204" charset="0"/>
      <p:regular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Fredoka" panose="020B0604020202020204" charset="-79"/>
      <p:regular r:id="rId46"/>
      <p:bold r:id="rId47"/>
    </p:embeddedFont>
    <p:embeddedFont>
      <p:font typeface="Old Standard TT" panose="020B0604020202020204" charset="0"/>
      <p:regular r:id="rId48"/>
      <p:bold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E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4170D-4B38-4F0C-8647-686D0D90E6F2}">
  <a:tblStyle styleId="{6CD4170D-4B38-4F0C-8647-686D0D90E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DB8613-BF8F-42D4-A9E5-6A2403D723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138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f7803e5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f7803e5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948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9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13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1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9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38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8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9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84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b158a554a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b158a554a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335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c17d2e87d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c17d2e87d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6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bf7803e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bf7803e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486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11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c17d2e87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c17d2e87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11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c17d2e87d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c17d2e87d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2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5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c17d2e87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c17d2e87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98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88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c17d2e87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c17d2e87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5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c17d2e87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c17d2e87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342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98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c17d2e87d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c17d2e87d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8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b158a554a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b158a554a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99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c17d2e87d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c17d2e87d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473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c17d2e87d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c17d2e87d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995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c17d2e87d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c17d2e87d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92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78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c17d2e87d7_0_27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c17d2e87d7_0_27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b158a554a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b158a554a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3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c17d2e8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c17d2e8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18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c17d2e87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c17d2e87d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4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b158a554a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b158a554a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4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c17d2e87d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c17d2e87d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b158a554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b158a554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96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0775" y="887500"/>
            <a:ext cx="4299000" cy="29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0775" y="3830600"/>
            <a:ext cx="42990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538738" y="2392625"/>
            <a:ext cx="345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38738" y="1929000"/>
            <a:ext cx="3450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32800" y="1346600"/>
            <a:ext cx="567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15100" y="59137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859500" y="1763325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2"/>
          </p:nvPr>
        </p:nvSpPr>
        <p:spPr>
          <a:xfrm>
            <a:off x="859500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3"/>
          </p:nvPr>
        </p:nvSpPr>
        <p:spPr>
          <a:xfrm>
            <a:off x="3446084" y="3028650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4"/>
          </p:nvPr>
        </p:nvSpPr>
        <p:spPr>
          <a:xfrm>
            <a:off x="6032688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5"/>
          </p:nvPr>
        </p:nvSpPr>
        <p:spPr>
          <a:xfrm>
            <a:off x="3446092" y="2501650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6"/>
          </p:nvPr>
        </p:nvSpPr>
        <p:spPr>
          <a:xfrm>
            <a:off x="6032685" y="1763325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1195875" y="1476700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2"/>
          </p:nvPr>
        </p:nvSpPr>
        <p:spPr>
          <a:xfrm>
            <a:off x="1195850" y="1961200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3"/>
          </p:nvPr>
        </p:nvSpPr>
        <p:spPr>
          <a:xfrm>
            <a:off x="5081026" y="1961200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4"/>
          </p:nvPr>
        </p:nvSpPr>
        <p:spPr>
          <a:xfrm>
            <a:off x="1195850" y="3463875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5"/>
          </p:nvPr>
        </p:nvSpPr>
        <p:spPr>
          <a:xfrm>
            <a:off x="5081027" y="3463875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6"/>
          </p:nvPr>
        </p:nvSpPr>
        <p:spPr>
          <a:xfrm>
            <a:off x="1195863" y="2979075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5081050" y="1476700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8"/>
          </p:nvPr>
        </p:nvSpPr>
        <p:spPr>
          <a:xfrm>
            <a:off x="5081038" y="2979075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911431" y="576825"/>
            <a:ext cx="39594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906925" y="1535350"/>
            <a:ext cx="39687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061770" y="3489125"/>
            <a:ext cx="36591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 and illustrations by </a:t>
            </a:r>
            <a:r>
              <a:rPr lang="en" sz="1000" b="1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Storyset</a:t>
            </a:r>
            <a:endParaRPr sz="1000" b="1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 flipH="1">
            <a:off x="-3953150" y="-15545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23"/>
          <p:cNvSpPr/>
          <p:nvPr/>
        </p:nvSpPr>
        <p:spPr>
          <a:xfrm>
            <a:off x="5061425" y="4514319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7" name="Google Shape;117;p23"/>
          <p:cNvGrpSpPr/>
          <p:nvPr/>
        </p:nvGrpSpPr>
        <p:grpSpPr>
          <a:xfrm>
            <a:off x="5568970" y="1274153"/>
            <a:ext cx="3067497" cy="3128828"/>
            <a:chOff x="405200" y="1761650"/>
            <a:chExt cx="1919225" cy="1957475"/>
          </a:xfrm>
        </p:grpSpPr>
        <p:sp>
          <p:nvSpPr>
            <p:cNvPr id="118" name="Google Shape;118;p23"/>
            <p:cNvSpPr/>
            <p:nvPr/>
          </p:nvSpPr>
          <p:spPr>
            <a:xfrm>
              <a:off x="405200" y="3371200"/>
              <a:ext cx="1919225" cy="2550"/>
            </a:xfrm>
            <a:custGeom>
              <a:avLst/>
              <a:gdLst/>
              <a:ahLst/>
              <a:cxnLst/>
              <a:rect l="l" t="t" r="r" b="b"/>
              <a:pathLst>
                <a:path w="76769" h="102" extrusionOk="0">
                  <a:moveTo>
                    <a:pt x="38385" y="1"/>
                  </a:moveTo>
                  <a:cubicBezTo>
                    <a:pt x="17179" y="1"/>
                    <a:pt x="1" y="30"/>
                    <a:pt x="1" y="44"/>
                  </a:cubicBezTo>
                  <a:cubicBezTo>
                    <a:pt x="1" y="73"/>
                    <a:pt x="17179" y="102"/>
                    <a:pt x="38385" y="102"/>
                  </a:cubicBezTo>
                  <a:cubicBezTo>
                    <a:pt x="59576" y="102"/>
                    <a:pt x="76768" y="73"/>
                    <a:pt x="76768" y="44"/>
                  </a:cubicBezTo>
                  <a:cubicBezTo>
                    <a:pt x="76768" y="30"/>
                    <a:pt x="59590" y="1"/>
                    <a:pt x="38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1514925" y="3386375"/>
              <a:ext cx="714575" cy="289450"/>
            </a:xfrm>
            <a:custGeom>
              <a:avLst/>
              <a:gdLst/>
              <a:ahLst/>
              <a:cxnLst/>
              <a:rect l="l" t="t" r="r" b="b"/>
              <a:pathLst>
                <a:path w="28583" h="11578" extrusionOk="0">
                  <a:moveTo>
                    <a:pt x="1" y="0"/>
                  </a:moveTo>
                  <a:lnTo>
                    <a:pt x="12487" y="11577"/>
                  </a:lnTo>
                  <a:lnTo>
                    <a:pt x="28583" y="11058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1370925" y="3429300"/>
              <a:ext cx="714600" cy="289825"/>
            </a:xfrm>
            <a:custGeom>
              <a:avLst/>
              <a:gdLst/>
              <a:ahLst/>
              <a:cxnLst/>
              <a:rect l="l" t="t" r="r" b="b"/>
              <a:pathLst>
                <a:path w="28584" h="11593" extrusionOk="0">
                  <a:moveTo>
                    <a:pt x="1" y="1"/>
                  </a:moveTo>
                  <a:lnTo>
                    <a:pt x="12488" y="11593"/>
                  </a:lnTo>
                  <a:lnTo>
                    <a:pt x="28583" y="11059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1438775" y="3400800"/>
              <a:ext cx="714600" cy="289450"/>
            </a:xfrm>
            <a:custGeom>
              <a:avLst/>
              <a:gdLst/>
              <a:ahLst/>
              <a:cxnLst/>
              <a:rect l="l" t="t" r="r" b="b"/>
              <a:pathLst>
                <a:path w="28584" h="11578" extrusionOk="0">
                  <a:moveTo>
                    <a:pt x="1" y="1"/>
                  </a:moveTo>
                  <a:lnTo>
                    <a:pt x="12487" y="11578"/>
                  </a:lnTo>
                  <a:lnTo>
                    <a:pt x="28583" y="11058"/>
                  </a:lnTo>
                  <a:lnTo>
                    <a:pt x="15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1388975" y="3386375"/>
              <a:ext cx="727225" cy="289450"/>
            </a:xfrm>
            <a:custGeom>
              <a:avLst/>
              <a:gdLst/>
              <a:ahLst/>
              <a:cxnLst/>
              <a:rect l="l" t="t" r="r" b="b"/>
              <a:pathLst>
                <a:path w="29089" h="11578" extrusionOk="0">
                  <a:moveTo>
                    <a:pt x="1" y="0"/>
                  </a:moveTo>
                  <a:lnTo>
                    <a:pt x="12473" y="11577"/>
                  </a:lnTo>
                  <a:lnTo>
                    <a:pt x="29088" y="11043"/>
                  </a:lnTo>
                  <a:lnTo>
                    <a:pt x="15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1386450" y="3384925"/>
              <a:ext cx="732275" cy="291975"/>
            </a:xfrm>
            <a:custGeom>
              <a:avLst/>
              <a:gdLst/>
              <a:ahLst/>
              <a:cxnLst/>
              <a:rect l="l" t="t" r="r" b="b"/>
              <a:pathLst>
                <a:path w="29291" h="11679" extrusionOk="0">
                  <a:moveTo>
                    <a:pt x="15735" y="58"/>
                  </a:moveTo>
                  <a:lnTo>
                    <a:pt x="15807" y="101"/>
                  </a:lnTo>
                  <a:lnTo>
                    <a:pt x="15981" y="246"/>
                  </a:lnTo>
                  <a:lnTo>
                    <a:pt x="16702" y="838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7474" y="1460"/>
                    <a:pt x="17055" y="1114"/>
                    <a:pt x="16717" y="838"/>
                  </a:cubicBezTo>
                  <a:lnTo>
                    <a:pt x="15995" y="246"/>
                  </a:lnTo>
                  <a:lnTo>
                    <a:pt x="15807" y="87"/>
                  </a:lnTo>
                  <a:lnTo>
                    <a:pt x="15735" y="58"/>
                  </a:lnTo>
                  <a:close/>
                  <a:moveTo>
                    <a:pt x="131" y="0"/>
                  </a:moveTo>
                  <a:lnTo>
                    <a:pt x="125" y="15"/>
                  </a:lnTo>
                  <a:lnTo>
                    <a:pt x="125" y="15"/>
                  </a:lnTo>
                  <a:lnTo>
                    <a:pt x="102" y="15"/>
                  </a:lnTo>
                  <a:lnTo>
                    <a:pt x="1" y="15"/>
                  </a:lnTo>
                  <a:lnTo>
                    <a:pt x="87" y="87"/>
                  </a:lnTo>
                  <a:lnTo>
                    <a:pt x="12545" y="11664"/>
                  </a:lnTo>
                  <a:lnTo>
                    <a:pt x="12560" y="11679"/>
                  </a:lnTo>
                  <a:lnTo>
                    <a:pt x="12574" y="11679"/>
                  </a:lnTo>
                  <a:lnTo>
                    <a:pt x="13252" y="11650"/>
                  </a:lnTo>
                  <a:lnTo>
                    <a:pt x="29189" y="11130"/>
                  </a:lnTo>
                  <a:lnTo>
                    <a:pt x="29290" y="11130"/>
                  </a:lnTo>
                  <a:lnTo>
                    <a:pt x="29204" y="11058"/>
                  </a:lnTo>
                  <a:lnTo>
                    <a:pt x="29195" y="11051"/>
                  </a:lnTo>
                  <a:lnTo>
                    <a:pt x="29204" y="11029"/>
                  </a:lnTo>
                  <a:lnTo>
                    <a:pt x="29170" y="11030"/>
                  </a:lnTo>
                  <a:lnTo>
                    <a:pt x="29170" y="11030"/>
                  </a:lnTo>
                  <a:lnTo>
                    <a:pt x="19445" y="3075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8404" y="2232"/>
                    <a:pt x="18898" y="2644"/>
                    <a:pt x="19445" y="3104"/>
                  </a:cubicBezTo>
                  <a:lnTo>
                    <a:pt x="29091" y="11033"/>
                  </a:lnTo>
                  <a:lnTo>
                    <a:pt x="29091" y="11033"/>
                  </a:lnTo>
                  <a:lnTo>
                    <a:pt x="13267" y="11549"/>
                  </a:lnTo>
                  <a:lnTo>
                    <a:pt x="12601" y="11563"/>
                  </a:lnTo>
                  <a:lnTo>
                    <a:pt x="12601" y="11563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11448" y="58"/>
                  </a:lnTo>
                  <a:lnTo>
                    <a:pt x="14624" y="44"/>
                  </a:lnTo>
                  <a:lnTo>
                    <a:pt x="14638" y="44"/>
                  </a:lnTo>
                  <a:lnTo>
                    <a:pt x="11462" y="2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1641250" y="3553050"/>
              <a:ext cx="278975" cy="9150"/>
            </a:xfrm>
            <a:custGeom>
              <a:avLst/>
              <a:gdLst/>
              <a:ahLst/>
              <a:cxnLst/>
              <a:rect l="l" t="t" r="r" b="b"/>
              <a:pathLst>
                <a:path w="11159" h="366" extrusionOk="0">
                  <a:moveTo>
                    <a:pt x="11081" y="0"/>
                  </a:moveTo>
                  <a:cubicBezTo>
                    <a:pt x="10637" y="0"/>
                    <a:pt x="8344" y="55"/>
                    <a:pt x="5587" y="132"/>
                  </a:cubicBezTo>
                  <a:cubicBezTo>
                    <a:pt x="2497" y="233"/>
                    <a:pt x="0" y="334"/>
                    <a:pt x="15" y="363"/>
                  </a:cubicBezTo>
                  <a:cubicBezTo>
                    <a:pt x="15" y="365"/>
                    <a:pt x="41" y="365"/>
                    <a:pt x="92" y="365"/>
                  </a:cubicBezTo>
                  <a:cubicBezTo>
                    <a:pt x="536" y="365"/>
                    <a:pt x="2829" y="311"/>
                    <a:pt x="5587" y="233"/>
                  </a:cubicBezTo>
                  <a:cubicBezTo>
                    <a:pt x="8661" y="132"/>
                    <a:pt x="11159" y="31"/>
                    <a:pt x="11159" y="2"/>
                  </a:cubicBezTo>
                  <a:cubicBezTo>
                    <a:pt x="11159" y="1"/>
                    <a:pt x="11132" y="0"/>
                    <a:pt x="1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1670100" y="3577800"/>
              <a:ext cx="283325" cy="8950"/>
            </a:xfrm>
            <a:custGeom>
              <a:avLst/>
              <a:gdLst/>
              <a:ahLst/>
              <a:cxnLst/>
              <a:rect l="l" t="t" r="r" b="b"/>
              <a:pathLst>
                <a:path w="11333" h="358" extrusionOk="0">
                  <a:moveTo>
                    <a:pt x="11106" y="1"/>
                  </a:moveTo>
                  <a:cubicBezTo>
                    <a:pt x="10419" y="1"/>
                    <a:pt x="8252" y="53"/>
                    <a:pt x="5674" y="124"/>
                  </a:cubicBezTo>
                  <a:cubicBezTo>
                    <a:pt x="2527" y="225"/>
                    <a:pt x="1" y="326"/>
                    <a:pt x="1" y="355"/>
                  </a:cubicBezTo>
                  <a:cubicBezTo>
                    <a:pt x="2" y="356"/>
                    <a:pt x="31" y="357"/>
                    <a:pt x="84" y="357"/>
                  </a:cubicBezTo>
                  <a:cubicBezTo>
                    <a:pt x="543" y="357"/>
                    <a:pt x="2865" y="303"/>
                    <a:pt x="5674" y="225"/>
                  </a:cubicBezTo>
                  <a:cubicBezTo>
                    <a:pt x="8807" y="124"/>
                    <a:pt x="11333" y="23"/>
                    <a:pt x="11333" y="8"/>
                  </a:cubicBezTo>
                  <a:cubicBezTo>
                    <a:pt x="11333" y="3"/>
                    <a:pt x="11254" y="1"/>
                    <a:pt x="1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1703300" y="3602700"/>
              <a:ext cx="285125" cy="9400"/>
            </a:xfrm>
            <a:custGeom>
              <a:avLst/>
              <a:gdLst/>
              <a:ahLst/>
              <a:cxnLst/>
              <a:rect l="l" t="t" r="r" b="b"/>
              <a:pathLst>
                <a:path w="11405" h="376" extrusionOk="0">
                  <a:moveTo>
                    <a:pt x="11183" y="1"/>
                  </a:moveTo>
                  <a:cubicBezTo>
                    <a:pt x="10497" y="1"/>
                    <a:pt x="8302" y="55"/>
                    <a:pt x="5703" y="138"/>
                  </a:cubicBezTo>
                  <a:cubicBezTo>
                    <a:pt x="2556" y="239"/>
                    <a:pt x="1" y="340"/>
                    <a:pt x="1" y="369"/>
                  </a:cubicBezTo>
                  <a:cubicBezTo>
                    <a:pt x="1" y="374"/>
                    <a:pt x="59" y="376"/>
                    <a:pt x="169" y="376"/>
                  </a:cubicBezTo>
                  <a:cubicBezTo>
                    <a:pt x="786" y="376"/>
                    <a:pt x="3031" y="311"/>
                    <a:pt x="5703" y="225"/>
                  </a:cubicBezTo>
                  <a:cubicBezTo>
                    <a:pt x="8850" y="138"/>
                    <a:pt x="11405" y="23"/>
                    <a:pt x="11405" y="8"/>
                  </a:cubicBezTo>
                  <a:cubicBezTo>
                    <a:pt x="11405" y="3"/>
                    <a:pt x="11327" y="1"/>
                    <a:pt x="1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614175" y="3530675"/>
              <a:ext cx="286925" cy="9500"/>
            </a:xfrm>
            <a:custGeom>
              <a:avLst/>
              <a:gdLst/>
              <a:ahLst/>
              <a:cxnLst/>
              <a:rect l="l" t="t" r="r" b="b"/>
              <a:pathLst>
                <a:path w="11477" h="380" extrusionOk="0">
                  <a:moveTo>
                    <a:pt x="11395" y="0"/>
                  </a:moveTo>
                  <a:cubicBezTo>
                    <a:pt x="10934" y="0"/>
                    <a:pt x="8583" y="56"/>
                    <a:pt x="5731" y="147"/>
                  </a:cubicBezTo>
                  <a:cubicBezTo>
                    <a:pt x="2570" y="248"/>
                    <a:pt x="0" y="349"/>
                    <a:pt x="0" y="378"/>
                  </a:cubicBezTo>
                  <a:cubicBezTo>
                    <a:pt x="0" y="379"/>
                    <a:pt x="27" y="380"/>
                    <a:pt x="79" y="380"/>
                  </a:cubicBezTo>
                  <a:cubicBezTo>
                    <a:pt x="531" y="380"/>
                    <a:pt x="2893" y="324"/>
                    <a:pt x="5731" y="233"/>
                  </a:cubicBezTo>
                  <a:cubicBezTo>
                    <a:pt x="8907" y="132"/>
                    <a:pt x="11477" y="31"/>
                    <a:pt x="11477" y="2"/>
                  </a:cubicBezTo>
                  <a:cubicBezTo>
                    <a:pt x="11475" y="1"/>
                    <a:pt x="11447" y="0"/>
                    <a:pt x="11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502300" y="3438050"/>
              <a:ext cx="266000" cy="5650"/>
            </a:xfrm>
            <a:custGeom>
              <a:avLst/>
              <a:gdLst/>
              <a:ahLst/>
              <a:cxnLst/>
              <a:rect l="l" t="t" r="r" b="b"/>
              <a:pathLst>
                <a:path w="10640" h="226" extrusionOk="0">
                  <a:moveTo>
                    <a:pt x="10161" y="1"/>
                  </a:moveTo>
                  <a:cubicBezTo>
                    <a:pt x="9323" y="1"/>
                    <a:pt x="7468" y="27"/>
                    <a:pt x="5313" y="70"/>
                  </a:cubicBezTo>
                  <a:cubicBezTo>
                    <a:pt x="2382" y="127"/>
                    <a:pt x="0" y="185"/>
                    <a:pt x="0" y="214"/>
                  </a:cubicBezTo>
                  <a:cubicBezTo>
                    <a:pt x="0" y="222"/>
                    <a:pt x="171" y="225"/>
                    <a:pt x="478" y="225"/>
                  </a:cubicBezTo>
                  <a:cubicBezTo>
                    <a:pt x="1316" y="225"/>
                    <a:pt x="3167" y="198"/>
                    <a:pt x="5313" y="156"/>
                  </a:cubicBezTo>
                  <a:cubicBezTo>
                    <a:pt x="8258" y="98"/>
                    <a:pt x="10639" y="41"/>
                    <a:pt x="10639" y="12"/>
                  </a:cubicBezTo>
                  <a:cubicBezTo>
                    <a:pt x="10639" y="4"/>
                    <a:pt x="10468" y="1"/>
                    <a:pt x="10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527200" y="3462750"/>
              <a:ext cx="274300" cy="5850"/>
            </a:xfrm>
            <a:custGeom>
              <a:avLst/>
              <a:gdLst/>
              <a:ahLst/>
              <a:cxnLst/>
              <a:rect l="l" t="t" r="r" b="b"/>
              <a:pathLst>
                <a:path w="10972" h="234" extrusionOk="0">
                  <a:moveTo>
                    <a:pt x="10586" y="0"/>
                  </a:moveTo>
                  <a:cubicBezTo>
                    <a:pt x="9781" y="0"/>
                    <a:pt x="7802" y="19"/>
                    <a:pt x="5486" y="63"/>
                  </a:cubicBezTo>
                  <a:cubicBezTo>
                    <a:pt x="2455" y="121"/>
                    <a:pt x="0" y="193"/>
                    <a:pt x="0" y="222"/>
                  </a:cubicBezTo>
                  <a:cubicBezTo>
                    <a:pt x="0" y="230"/>
                    <a:pt x="177" y="233"/>
                    <a:pt x="493" y="233"/>
                  </a:cubicBezTo>
                  <a:cubicBezTo>
                    <a:pt x="1357" y="233"/>
                    <a:pt x="3267" y="207"/>
                    <a:pt x="5486" y="164"/>
                  </a:cubicBezTo>
                  <a:cubicBezTo>
                    <a:pt x="8517" y="107"/>
                    <a:pt x="10971" y="34"/>
                    <a:pt x="10971" y="5"/>
                  </a:cubicBezTo>
                  <a:cubicBezTo>
                    <a:pt x="10971" y="2"/>
                    <a:pt x="10835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547050" y="3487500"/>
              <a:ext cx="287650" cy="6000"/>
            </a:xfrm>
            <a:custGeom>
              <a:avLst/>
              <a:gdLst/>
              <a:ahLst/>
              <a:cxnLst/>
              <a:rect l="l" t="t" r="r" b="b"/>
              <a:pathLst>
                <a:path w="11506" h="240" extrusionOk="0">
                  <a:moveTo>
                    <a:pt x="10990" y="0"/>
                  </a:moveTo>
                  <a:cubicBezTo>
                    <a:pt x="10085" y="0"/>
                    <a:pt x="8085" y="27"/>
                    <a:pt x="5760" y="69"/>
                  </a:cubicBezTo>
                  <a:cubicBezTo>
                    <a:pt x="2570" y="127"/>
                    <a:pt x="0" y="199"/>
                    <a:pt x="0" y="228"/>
                  </a:cubicBezTo>
                  <a:cubicBezTo>
                    <a:pt x="0" y="236"/>
                    <a:pt x="185" y="239"/>
                    <a:pt x="516" y="239"/>
                  </a:cubicBezTo>
                  <a:cubicBezTo>
                    <a:pt x="1422" y="239"/>
                    <a:pt x="3425" y="213"/>
                    <a:pt x="5760" y="170"/>
                  </a:cubicBezTo>
                  <a:cubicBezTo>
                    <a:pt x="8936" y="98"/>
                    <a:pt x="11505" y="26"/>
                    <a:pt x="11505" y="12"/>
                  </a:cubicBezTo>
                  <a:cubicBezTo>
                    <a:pt x="11505" y="4"/>
                    <a:pt x="11321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580250" y="3512200"/>
              <a:ext cx="288000" cy="6000"/>
            </a:xfrm>
            <a:custGeom>
              <a:avLst/>
              <a:gdLst/>
              <a:ahLst/>
              <a:cxnLst/>
              <a:rect l="l" t="t" r="r" b="b"/>
              <a:pathLst>
                <a:path w="11520" h="240" extrusionOk="0">
                  <a:moveTo>
                    <a:pt x="11145" y="0"/>
                  </a:moveTo>
                  <a:cubicBezTo>
                    <a:pt x="10320" y="0"/>
                    <a:pt x="8222" y="21"/>
                    <a:pt x="5760" y="77"/>
                  </a:cubicBezTo>
                  <a:cubicBezTo>
                    <a:pt x="2570" y="135"/>
                    <a:pt x="0" y="207"/>
                    <a:pt x="0" y="236"/>
                  </a:cubicBezTo>
                  <a:cubicBezTo>
                    <a:pt x="0" y="239"/>
                    <a:pt x="77" y="240"/>
                    <a:pt x="219" y="240"/>
                  </a:cubicBezTo>
                  <a:cubicBezTo>
                    <a:pt x="905" y="240"/>
                    <a:pt x="3129" y="212"/>
                    <a:pt x="5760" y="164"/>
                  </a:cubicBezTo>
                  <a:cubicBezTo>
                    <a:pt x="8936" y="106"/>
                    <a:pt x="11520" y="34"/>
                    <a:pt x="11520" y="5"/>
                  </a:cubicBezTo>
                  <a:cubicBezTo>
                    <a:pt x="11517" y="2"/>
                    <a:pt x="1138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474500" y="3415600"/>
              <a:ext cx="274675" cy="4350"/>
            </a:xfrm>
            <a:custGeom>
              <a:avLst/>
              <a:gdLst/>
              <a:ahLst/>
              <a:cxnLst/>
              <a:rect l="l" t="t" r="r" b="b"/>
              <a:pathLst>
                <a:path w="10987" h="174" extrusionOk="0">
                  <a:moveTo>
                    <a:pt x="9370" y="0"/>
                  </a:moveTo>
                  <a:lnTo>
                    <a:pt x="5486" y="44"/>
                  </a:lnTo>
                  <a:lnTo>
                    <a:pt x="1618" y="116"/>
                  </a:lnTo>
                  <a:lnTo>
                    <a:pt x="434" y="145"/>
                  </a:lnTo>
                  <a:lnTo>
                    <a:pt x="116" y="159"/>
                  </a:lnTo>
                  <a:cubicBezTo>
                    <a:pt x="73" y="159"/>
                    <a:pt x="44" y="159"/>
                    <a:pt x="1" y="174"/>
                  </a:cubicBezTo>
                  <a:lnTo>
                    <a:pt x="1618" y="174"/>
                  </a:lnTo>
                  <a:lnTo>
                    <a:pt x="5501" y="145"/>
                  </a:lnTo>
                  <a:lnTo>
                    <a:pt x="9370" y="73"/>
                  </a:lnTo>
                  <a:lnTo>
                    <a:pt x="10553" y="44"/>
                  </a:lnTo>
                  <a:lnTo>
                    <a:pt x="10871" y="29"/>
                  </a:lnTo>
                  <a:cubicBezTo>
                    <a:pt x="10914" y="29"/>
                    <a:pt x="10943" y="15"/>
                    <a:pt x="10986" y="15"/>
                  </a:cubicBezTo>
                  <a:cubicBezTo>
                    <a:pt x="10943" y="0"/>
                    <a:pt x="10914" y="0"/>
                    <a:pt x="10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521075" y="3378425"/>
              <a:ext cx="459775" cy="107925"/>
            </a:xfrm>
            <a:custGeom>
              <a:avLst/>
              <a:gdLst/>
              <a:ahLst/>
              <a:cxnLst/>
              <a:rect l="l" t="t" r="r" b="b"/>
              <a:pathLst>
                <a:path w="18391" h="4317" extrusionOk="0">
                  <a:moveTo>
                    <a:pt x="14205" y="1"/>
                  </a:moveTo>
                  <a:lnTo>
                    <a:pt x="0" y="564"/>
                  </a:lnTo>
                  <a:lnTo>
                    <a:pt x="4100" y="4317"/>
                  </a:lnTo>
                  <a:lnTo>
                    <a:pt x="18391" y="2310"/>
                  </a:lnTo>
                  <a:lnTo>
                    <a:pt x="14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1561125" y="33946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0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1561125" y="3393575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82050" y="34105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0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561125" y="33921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3" y="15"/>
                    <a:pt x="347" y="43"/>
                    <a:pt x="0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90" y="123"/>
                    <a:pt x="861" y="116"/>
                    <a:pt x="1031" y="102"/>
                  </a:cubicBezTo>
                  <a:lnTo>
                    <a:pt x="1031" y="102"/>
                  </a:lnTo>
                  <a:lnTo>
                    <a:pt x="1069" y="130"/>
                  </a:lnTo>
                  <a:cubicBezTo>
                    <a:pt x="1357" y="361"/>
                    <a:pt x="1660" y="563"/>
                    <a:pt x="1993" y="736"/>
                  </a:cubicBezTo>
                  <a:cubicBezTo>
                    <a:pt x="1718" y="476"/>
                    <a:pt x="1430" y="260"/>
                    <a:pt x="1112" y="58"/>
                  </a:cubicBezTo>
                  <a:lnTo>
                    <a:pt x="1054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580975" y="3411625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0" y="102"/>
                    <a:pt x="0" y="217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73" y="448"/>
                    <a:pt x="101" y="347"/>
                    <a:pt x="101" y="217"/>
                  </a:cubicBezTo>
                  <a:cubicBezTo>
                    <a:pt x="101" y="102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609125" y="3393950"/>
              <a:ext cx="21325" cy="27800"/>
            </a:xfrm>
            <a:custGeom>
              <a:avLst/>
              <a:gdLst/>
              <a:ahLst/>
              <a:cxnLst/>
              <a:rect l="l" t="t" r="r" b="b"/>
              <a:pathLst>
                <a:path w="853" h="1112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12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609125" y="33928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52" y="708"/>
                  </a:lnTo>
                  <a:lnTo>
                    <a:pt x="1992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630425" y="3409475"/>
              <a:ext cx="28525" cy="12275"/>
            </a:xfrm>
            <a:custGeom>
              <a:avLst/>
              <a:gdLst/>
              <a:ahLst/>
              <a:cxnLst/>
              <a:rect l="l" t="t" r="r" b="b"/>
              <a:pathLst>
                <a:path w="1141" h="491" extrusionOk="0">
                  <a:moveTo>
                    <a:pt x="1140" y="0"/>
                  </a:moveTo>
                  <a:lnTo>
                    <a:pt x="0" y="43"/>
                  </a:lnTo>
                  <a:lnTo>
                    <a:pt x="0" y="491"/>
                  </a:lnTo>
                  <a:lnTo>
                    <a:pt x="1126" y="41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609475" y="33910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6" y="1"/>
                  </a:moveTo>
                  <a:cubicBezTo>
                    <a:pt x="679" y="1"/>
                    <a:pt x="333" y="44"/>
                    <a:pt x="1" y="102"/>
                  </a:cubicBezTo>
                  <a:cubicBezTo>
                    <a:pt x="174" y="116"/>
                    <a:pt x="347" y="124"/>
                    <a:pt x="520" y="124"/>
                  </a:cubicBezTo>
                  <a:cubicBezTo>
                    <a:pt x="685" y="124"/>
                    <a:pt x="849" y="117"/>
                    <a:pt x="1013" y="104"/>
                  </a:cubicBezTo>
                  <a:lnTo>
                    <a:pt x="1013" y="104"/>
                  </a:lnTo>
                  <a:lnTo>
                    <a:pt x="1055" y="145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61"/>
                    <a:pt x="1112" y="44"/>
                  </a:cubicBezTo>
                  <a:lnTo>
                    <a:pt x="1055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628975" y="34105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1655325" y="339322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655325" y="339215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0"/>
                  </a:moveTo>
                  <a:lnTo>
                    <a:pt x="0" y="43"/>
                  </a:lnTo>
                  <a:lnTo>
                    <a:pt x="837" y="707"/>
                  </a:lnTo>
                  <a:lnTo>
                    <a:pt x="1992" y="66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76250" y="34087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5" y="505"/>
                  </a:lnTo>
                  <a:lnTo>
                    <a:pt x="1141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655325" y="339070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39" y="0"/>
                  </a:moveTo>
                  <a:cubicBezTo>
                    <a:pt x="693" y="0"/>
                    <a:pt x="347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90" y="123"/>
                    <a:pt x="860" y="116"/>
                    <a:pt x="1031" y="102"/>
                  </a:cubicBezTo>
                  <a:lnTo>
                    <a:pt x="1031" y="102"/>
                  </a:lnTo>
                  <a:lnTo>
                    <a:pt x="1068" y="130"/>
                  </a:lnTo>
                  <a:cubicBezTo>
                    <a:pt x="1357" y="361"/>
                    <a:pt x="1660" y="549"/>
                    <a:pt x="1992" y="722"/>
                  </a:cubicBezTo>
                  <a:cubicBezTo>
                    <a:pt x="1718" y="477"/>
                    <a:pt x="1429" y="260"/>
                    <a:pt x="1126" y="58"/>
                  </a:cubicBezTo>
                  <a:lnTo>
                    <a:pt x="1068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675175" y="34098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3" y="0"/>
                  </a:moveTo>
                  <a:cubicBezTo>
                    <a:pt x="14" y="0"/>
                    <a:pt x="0" y="116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87" y="462"/>
                    <a:pt x="101" y="361"/>
                    <a:pt x="101" y="231"/>
                  </a:cubicBezTo>
                  <a:cubicBezTo>
                    <a:pt x="87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703300" y="33917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59" y="448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703300" y="339070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724250" y="34076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30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703300" y="33892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40" y="1"/>
                  </a:moveTo>
                  <a:cubicBezTo>
                    <a:pt x="694" y="1"/>
                    <a:pt x="347" y="30"/>
                    <a:pt x="1" y="102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6" y="123"/>
                    <a:pt x="851" y="117"/>
                    <a:pt x="1016" y="104"/>
                  </a:cubicBezTo>
                  <a:lnTo>
                    <a:pt x="1016" y="104"/>
                  </a:lnTo>
                  <a:lnTo>
                    <a:pt x="1069" y="131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46"/>
                    <a:pt x="1113" y="44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723150" y="3408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1"/>
                    <a:pt x="1" y="217"/>
                  </a:cubicBezTo>
                  <a:cubicBezTo>
                    <a:pt x="1" y="347"/>
                    <a:pt x="30" y="448"/>
                    <a:pt x="59" y="448"/>
                  </a:cubicBezTo>
                  <a:cubicBezTo>
                    <a:pt x="88" y="448"/>
                    <a:pt x="102" y="347"/>
                    <a:pt x="102" y="217"/>
                  </a:cubicBezTo>
                  <a:cubicBezTo>
                    <a:pt x="88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752025" y="33907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752025" y="33896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772975" y="3406225"/>
              <a:ext cx="28875" cy="12650"/>
            </a:xfrm>
            <a:custGeom>
              <a:avLst/>
              <a:gdLst/>
              <a:ahLst/>
              <a:cxnLst/>
              <a:rect l="l" t="t" r="r" b="b"/>
              <a:pathLst>
                <a:path w="1155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4" y="505"/>
                  </a:lnTo>
                  <a:lnTo>
                    <a:pt x="1140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752025" y="33881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4" y="0"/>
                    <a:pt x="347" y="29"/>
                    <a:pt x="1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5" y="123"/>
                    <a:pt x="850" y="116"/>
                    <a:pt x="1015" y="103"/>
                  </a:cubicBezTo>
                  <a:lnTo>
                    <a:pt x="1015" y="103"/>
                  </a:lnTo>
                  <a:lnTo>
                    <a:pt x="1069" y="130"/>
                  </a:lnTo>
                  <a:cubicBezTo>
                    <a:pt x="1358" y="361"/>
                    <a:pt x="1661" y="563"/>
                    <a:pt x="1993" y="737"/>
                  </a:cubicBezTo>
                  <a:cubicBezTo>
                    <a:pt x="1719" y="477"/>
                    <a:pt x="1430" y="246"/>
                    <a:pt x="1112" y="4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771875" y="340730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01"/>
                    <a:pt x="1" y="231"/>
                  </a:cubicBezTo>
                  <a:cubicBezTo>
                    <a:pt x="1" y="361"/>
                    <a:pt x="30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798575" y="338852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798575" y="338745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819525" y="34040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798575" y="33856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26" y="0"/>
                  </a:moveTo>
                  <a:cubicBezTo>
                    <a:pt x="679" y="15"/>
                    <a:pt x="347" y="44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5" y="123"/>
                    <a:pt x="850" y="116"/>
                    <a:pt x="1014" y="103"/>
                  </a:cubicBezTo>
                  <a:lnTo>
                    <a:pt x="1014" y="103"/>
                  </a:lnTo>
                  <a:lnTo>
                    <a:pt x="1069" y="145"/>
                  </a:lnTo>
                  <a:cubicBezTo>
                    <a:pt x="1358" y="361"/>
                    <a:pt x="1661" y="563"/>
                    <a:pt x="1993" y="736"/>
                  </a:cubicBezTo>
                  <a:cubicBezTo>
                    <a:pt x="1719" y="491"/>
                    <a:pt x="1430" y="260"/>
                    <a:pt x="1112" y="58"/>
                  </a:cubicBezTo>
                  <a:lnTo>
                    <a:pt x="1055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818075" y="3405125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2"/>
                    <a:pt x="44" y="463"/>
                    <a:pt x="58" y="463"/>
                  </a:cubicBezTo>
                  <a:cubicBezTo>
                    <a:pt x="87" y="448"/>
                    <a:pt x="116" y="362"/>
                    <a:pt x="102" y="232"/>
                  </a:cubicBezTo>
                  <a:cubicBezTo>
                    <a:pt x="102" y="102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844050" y="3386000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12"/>
                  </a:lnTo>
                  <a:lnTo>
                    <a:pt x="853" y="1112"/>
                  </a:lnTo>
                  <a:lnTo>
                    <a:pt x="838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844050" y="338455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55" y="1"/>
                  </a:moveTo>
                  <a:lnTo>
                    <a:pt x="1" y="59"/>
                  </a:lnTo>
                  <a:lnTo>
                    <a:pt x="838" y="723"/>
                  </a:lnTo>
                  <a:lnTo>
                    <a:pt x="1993" y="679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865000" y="3401525"/>
              <a:ext cx="28875" cy="12300"/>
            </a:xfrm>
            <a:custGeom>
              <a:avLst/>
              <a:gdLst/>
              <a:ahLst/>
              <a:cxnLst/>
              <a:rect l="l" t="t" r="r" b="b"/>
              <a:pathLst>
                <a:path w="1155" h="492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491"/>
                  </a:lnTo>
                  <a:lnTo>
                    <a:pt x="1140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844050" y="3383475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26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9" y="123"/>
                    <a:pt x="858" y="117"/>
                    <a:pt x="1027" y="103"/>
                  </a:cubicBezTo>
                  <a:lnTo>
                    <a:pt x="1027" y="103"/>
                  </a:lnTo>
                  <a:lnTo>
                    <a:pt x="1055" y="131"/>
                  </a:lnTo>
                  <a:cubicBezTo>
                    <a:pt x="1343" y="347"/>
                    <a:pt x="1661" y="549"/>
                    <a:pt x="1993" y="722"/>
                  </a:cubicBezTo>
                  <a:cubicBezTo>
                    <a:pt x="1719" y="477"/>
                    <a:pt x="1415" y="246"/>
                    <a:pt x="1112" y="44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863900" y="340260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32"/>
                  </a:cubicBezTo>
                  <a:cubicBezTo>
                    <a:pt x="1" y="347"/>
                    <a:pt x="30" y="448"/>
                    <a:pt x="44" y="448"/>
                  </a:cubicBezTo>
                  <a:cubicBezTo>
                    <a:pt x="73" y="448"/>
                    <a:pt x="102" y="347"/>
                    <a:pt x="87" y="232"/>
                  </a:cubicBezTo>
                  <a:cubicBezTo>
                    <a:pt x="87" y="102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1593250" y="342677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1"/>
                  </a:moveTo>
                  <a:lnTo>
                    <a:pt x="58" y="448"/>
                  </a:lnTo>
                  <a:lnTo>
                    <a:pt x="852" y="1127"/>
                  </a:lnTo>
                  <a:lnTo>
                    <a:pt x="852" y="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593250" y="342570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1"/>
                  </a:moveTo>
                  <a:lnTo>
                    <a:pt x="0" y="44"/>
                  </a:lnTo>
                  <a:lnTo>
                    <a:pt x="837" y="708"/>
                  </a:lnTo>
                  <a:lnTo>
                    <a:pt x="1992" y="6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614175" y="3442675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5" y="0"/>
                  </a:moveTo>
                  <a:lnTo>
                    <a:pt x="0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593250" y="3424250"/>
              <a:ext cx="49825" cy="18450"/>
            </a:xfrm>
            <a:custGeom>
              <a:avLst/>
              <a:gdLst/>
              <a:ahLst/>
              <a:cxnLst/>
              <a:rect l="l" t="t" r="r" b="b"/>
              <a:pathLst>
                <a:path w="1993" h="738" extrusionOk="0">
                  <a:moveTo>
                    <a:pt x="1040" y="1"/>
                  </a:moveTo>
                  <a:cubicBezTo>
                    <a:pt x="693" y="1"/>
                    <a:pt x="347" y="30"/>
                    <a:pt x="0" y="87"/>
                  </a:cubicBezTo>
                  <a:cubicBezTo>
                    <a:pt x="173" y="109"/>
                    <a:pt x="347" y="120"/>
                    <a:pt x="520" y="120"/>
                  </a:cubicBezTo>
                  <a:cubicBezTo>
                    <a:pt x="685" y="120"/>
                    <a:pt x="850" y="110"/>
                    <a:pt x="1015" y="91"/>
                  </a:cubicBezTo>
                  <a:lnTo>
                    <a:pt x="1015" y="91"/>
                  </a:lnTo>
                  <a:lnTo>
                    <a:pt x="1068" y="131"/>
                  </a:lnTo>
                  <a:cubicBezTo>
                    <a:pt x="1357" y="362"/>
                    <a:pt x="1660" y="564"/>
                    <a:pt x="1992" y="737"/>
                  </a:cubicBezTo>
                  <a:cubicBezTo>
                    <a:pt x="1718" y="477"/>
                    <a:pt x="1429" y="246"/>
                    <a:pt x="1112" y="4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613100" y="3443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5" y="0"/>
                    <a:pt x="0" y="101"/>
                    <a:pt x="0" y="217"/>
                  </a:cubicBezTo>
                  <a:cubicBezTo>
                    <a:pt x="0" y="347"/>
                    <a:pt x="29" y="448"/>
                    <a:pt x="58" y="448"/>
                  </a:cubicBezTo>
                  <a:cubicBezTo>
                    <a:pt x="72" y="448"/>
                    <a:pt x="101" y="347"/>
                    <a:pt x="87" y="217"/>
                  </a:cubicBezTo>
                  <a:cubicBezTo>
                    <a:pt x="87" y="8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641600" y="3426075"/>
              <a:ext cx="20950" cy="27800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1" y="0"/>
                  </a:moveTo>
                  <a:lnTo>
                    <a:pt x="44" y="433"/>
                  </a:lnTo>
                  <a:lnTo>
                    <a:pt x="838" y="1112"/>
                  </a:lnTo>
                  <a:lnTo>
                    <a:pt x="838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641600" y="3424975"/>
              <a:ext cx="49475" cy="17725"/>
            </a:xfrm>
            <a:custGeom>
              <a:avLst/>
              <a:gdLst/>
              <a:ahLst/>
              <a:cxnLst/>
              <a:rect l="l" t="t" r="r" b="b"/>
              <a:pathLst>
                <a:path w="1979" h="709" extrusionOk="0">
                  <a:moveTo>
                    <a:pt x="1054" y="1"/>
                  </a:moveTo>
                  <a:lnTo>
                    <a:pt x="1" y="44"/>
                  </a:lnTo>
                  <a:lnTo>
                    <a:pt x="823" y="708"/>
                  </a:lnTo>
                  <a:lnTo>
                    <a:pt x="1978" y="66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662175" y="34415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641600" y="3423525"/>
              <a:ext cx="49475" cy="18075"/>
            </a:xfrm>
            <a:custGeom>
              <a:avLst/>
              <a:gdLst/>
              <a:ahLst/>
              <a:cxnLst/>
              <a:rect l="l" t="t" r="r" b="b"/>
              <a:pathLst>
                <a:path w="1979" h="723" extrusionOk="0">
                  <a:moveTo>
                    <a:pt x="1025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67" y="116"/>
                    <a:pt x="336" y="124"/>
                    <a:pt x="508" y="124"/>
                  </a:cubicBezTo>
                  <a:cubicBezTo>
                    <a:pt x="676" y="124"/>
                    <a:pt x="846" y="117"/>
                    <a:pt x="1017" y="103"/>
                  </a:cubicBezTo>
                  <a:lnTo>
                    <a:pt x="1017" y="103"/>
                  </a:lnTo>
                  <a:lnTo>
                    <a:pt x="1054" y="131"/>
                  </a:lnTo>
                  <a:cubicBezTo>
                    <a:pt x="1343" y="347"/>
                    <a:pt x="1661" y="550"/>
                    <a:pt x="1978" y="723"/>
                  </a:cubicBezTo>
                  <a:cubicBezTo>
                    <a:pt x="1704" y="477"/>
                    <a:pt x="1415" y="246"/>
                    <a:pt x="1112" y="44"/>
                  </a:cubicBezTo>
                  <a:lnTo>
                    <a:pt x="1054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661100" y="344267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4" y="0"/>
                    <a:pt x="0" y="101"/>
                    <a:pt x="0" y="231"/>
                  </a:cubicBezTo>
                  <a:cubicBezTo>
                    <a:pt x="14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1687425" y="342535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3" y="1126"/>
                  </a:lnTo>
                  <a:lnTo>
                    <a:pt x="853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687425" y="34242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708375" y="3440850"/>
              <a:ext cx="28875" cy="12675"/>
            </a:xfrm>
            <a:custGeom>
              <a:avLst/>
              <a:gdLst/>
              <a:ahLst/>
              <a:cxnLst/>
              <a:rect l="l" t="t" r="r" b="b"/>
              <a:pathLst>
                <a:path w="1155" h="507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0" y="434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687425" y="3422825"/>
              <a:ext cx="49825" cy="18050"/>
            </a:xfrm>
            <a:custGeom>
              <a:avLst/>
              <a:gdLst/>
              <a:ahLst/>
              <a:cxnLst/>
              <a:rect l="l" t="t" r="r" b="b"/>
              <a:pathLst>
                <a:path w="1993" h="722" extrusionOk="0">
                  <a:moveTo>
                    <a:pt x="1040" y="0"/>
                  </a:moveTo>
                  <a:cubicBezTo>
                    <a:pt x="694" y="0"/>
                    <a:pt x="347" y="43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91" y="123"/>
                    <a:pt x="861" y="116"/>
                    <a:pt x="1032" y="102"/>
                  </a:cubicBezTo>
                  <a:lnTo>
                    <a:pt x="1032" y="102"/>
                  </a:lnTo>
                  <a:lnTo>
                    <a:pt x="1069" y="130"/>
                  </a:lnTo>
                  <a:cubicBezTo>
                    <a:pt x="1358" y="361"/>
                    <a:pt x="1661" y="549"/>
                    <a:pt x="1993" y="722"/>
                  </a:cubicBezTo>
                  <a:cubicBezTo>
                    <a:pt x="1719" y="476"/>
                    <a:pt x="1430" y="260"/>
                    <a:pt x="1112" y="58"/>
                  </a:cubicBezTo>
                  <a:lnTo>
                    <a:pt x="1069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07275" y="344195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16"/>
                    <a:pt x="1" y="231"/>
                  </a:cubicBezTo>
                  <a:cubicBezTo>
                    <a:pt x="15" y="361"/>
                    <a:pt x="30" y="462"/>
                    <a:pt x="59" y="462"/>
                  </a:cubicBezTo>
                  <a:cubicBezTo>
                    <a:pt x="87" y="462"/>
                    <a:pt x="102" y="361"/>
                    <a:pt x="102" y="231"/>
                  </a:cubicBezTo>
                  <a:cubicBezTo>
                    <a:pt x="102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735425" y="34239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735425" y="34228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756350" y="34397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1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735800" y="34213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5" y="0"/>
                  </a:moveTo>
                  <a:cubicBezTo>
                    <a:pt x="679" y="15"/>
                    <a:pt x="332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85" y="123"/>
                    <a:pt x="849" y="117"/>
                    <a:pt x="1014" y="104"/>
                  </a:cubicBezTo>
                  <a:lnTo>
                    <a:pt x="1014" y="104"/>
                  </a:lnTo>
                  <a:lnTo>
                    <a:pt x="1054" y="130"/>
                  </a:lnTo>
                  <a:cubicBezTo>
                    <a:pt x="1357" y="361"/>
                    <a:pt x="1660" y="563"/>
                    <a:pt x="1992" y="737"/>
                  </a:cubicBezTo>
                  <a:cubicBezTo>
                    <a:pt x="1718" y="477"/>
                    <a:pt x="1429" y="260"/>
                    <a:pt x="1112" y="58"/>
                  </a:cubicBezTo>
                  <a:lnTo>
                    <a:pt x="1054" y="1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755275" y="344085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17"/>
                  </a:cubicBezTo>
                  <a:cubicBezTo>
                    <a:pt x="1" y="347"/>
                    <a:pt x="30" y="448"/>
                    <a:pt x="58" y="448"/>
                  </a:cubicBezTo>
                  <a:cubicBezTo>
                    <a:pt x="87" y="448"/>
                    <a:pt x="102" y="347"/>
                    <a:pt x="102" y="217"/>
                  </a:cubicBezTo>
                  <a:cubicBezTo>
                    <a:pt x="87" y="88"/>
                    <a:pt x="73" y="1"/>
                    <a:pt x="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805075" y="3438325"/>
              <a:ext cx="28900" cy="12675"/>
            </a:xfrm>
            <a:custGeom>
              <a:avLst/>
              <a:gdLst/>
              <a:ahLst/>
              <a:cxnLst/>
              <a:rect l="l" t="t" r="r" b="b"/>
              <a:pathLst>
                <a:path w="1156" h="507" extrusionOk="0">
                  <a:moveTo>
                    <a:pt x="1156" y="1"/>
                  </a:moveTo>
                  <a:lnTo>
                    <a:pt x="1" y="44"/>
                  </a:lnTo>
                  <a:lnTo>
                    <a:pt x="15" y="506"/>
                  </a:lnTo>
                  <a:lnTo>
                    <a:pt x="1141" y="43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804000" y="34394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851625" y="3436175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6" y="0"/>
                  </a:moveTo>
                  <a:lnTo>
                    <a:pt x="1" y="44"/>
                  </a:lnTo>
                  <a:lnTo>
                    <a:pt x="15" y="505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850200" y="3437250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1"/>
                    <a:pt x="44" y="462"/>
                    <a:pt x="58" y="462"/>
                  </a:cubicBezTo>
                  <a:cubicBezTo>
                    <a:pt x="87" y="448"/>
                    <a:pt x="116" y="361"/>
                    <a:pt x="101" y="232"/>
                  </a:cubicBezTo>
                  <a:cubicBezTo>
                    <a:pt x="101" y="102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897100" y="3433650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6" y="0"/>
                  </a:moveTo>
                  <a:lnTo>
                    <a:pt x="1" y="43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896025" y="343472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2"/>
                    <a:pt x="1" y="231"/>
                  </a:cubicBezTo>
                  <a:cubicBezTo>
                    <a:pt x="1" y="347"/>
                    <a:pt x="29" y="448"/>
                    <a:pt x="44" y="448"/>
                  </a:cubicBezTo>
                  <a:cubicBezTo>
                    <a:pt x="73" y="448"/>
                    <a:pt x="102" y="347"/>
                    <a:pt x="87" y="231"/>
                  </a:cubicBezTo>
                  <a:cubicBezTo>
                    <a:pt x="87" y="102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521071" y="3391576"/>
              <a:ext cx="565525" cy="128500"/>
            </a:xfrm>
            <a:custGeom>
              <a:avLst/>
              <a:gdLst/>
              <a:ahLst/>
              <a:cxnLst/>
              <a:rect l="l" t="t" r="r" b="b"/>
              <a:pathLst>
                <a:path w="22621" h="5140" extrusionOk="0">
                  <a:moveTo>
                    <a:pt x="0" y="1"/>
                  </a:moveTo>
                  <a:lnTo>
                    <a:pt x="0" y="1054"/>
                  </a:lnTo>
                  <a:lnTo>
                    <a:pt x="4273" y="5140"/>
                  </a:lnTo>
                  <a:lnTo>
                    <a:pt x="6626" y="2859"/>
                  </a:lnTo>
                  <a:lnTo>
                    <a:pt x="22620" y="1892"/>
                  </a:lnTo>
                  <a:lnTo>
                    <a:pt x="22375" y="722"/>
                  </a:lnTo>
                  <a:lnTo>
                    <a:pt x="6265" y="1588"/>
                  </a:lnTo>
                  <a:lnTo>
                    <a:pt x="4129" y="3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348" y="1"/>
                  </a:moveTo>
                  <a:lnTo>
                    <a:pt x="1964" y="650"/>
                  </a:lnTo>
                  <a:lnTo>
                    <a:pt x="1" y="3249"/>
                  </a:lnTo>
                  <a:lnTo>
                    <a:pt x="14552" y="2397"/>
                  </a:lnTo>
                  <a:lnTo>
                    <a:pt x="18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146" y="1"/>
                  </a:moveTo>
                  <a:lnTo>
                    <a:pt x="17598" y="29"/>
                  </a:lnTo>
                  <a:lnTo>
                    <a:pt x="15519" y="131"/>
                  </a:lnTo>
                  <a:lnTo>
                    <a:pt x="8706" y="535"/>
                  </a:lnTo>
                  <a:lnTo>
                    <a:pt x="2354" y="924"/>
                  </a:lnTo>
                  <a:lnTo>
                    <a:pt x="2325" y="924"/>
                  </a:lnTo>
                  <a:lnTo>
                    <a:pt x="622" y="2613"/>
                  </a:lnTo>
                  <a:lnTo>
                    <a:pt x="160" y="3075"/>
                  </a:lnTo>
                  <a:lnTo>
                    <a:pt x="30" y="3205"/>
                  </a:lnTo>
                  <a:cubicBezTo>
                    <a:pt x="15" y="3234"/>
                    <a:pt x="1" y="3249"/>
                    <a:pt x="1" y="3249"/>
                  </a:cubicBezTo>
                  <a:cubicBezTo>
                    <a:pt x="15" y="3234"/>
                    <a:pt x="30" y="3220"/>
                    <a:pt x="44" y="3205"/>
                  </a:cubicBezTo>
                  <a:lnTo>
                    <a:pt x="174" y="3104"/>
                  </a:lnTo>
                  <a:cubicBezTo>
                    <a:pt x="290" y="2989"/>
                    <a:pt x="448" y="2844"/>
                    <a:pt x="651" y="2642"/>
                  </a:cubicBezTo>
                  <a:lnTo>
                    <a:pt x="2369" y="996"/>
                  </a:lnTo>
                  <a:lnTo>
                    <a:pt x="2369" y="996"/>
                  </a:lnTo>
                  <a:lnTo>
                    <a:pt x="8720" y="636"/>
                  </a:lnTo>
                  <a:lnTo>
                    <a:pt x="15534" y="203"/>
                  </a:lnTo>
                  <a:lnTo>
                    <a:pt x="17598" y="73"/>
                  </a:lnTo>
                  <a:lnTo>
                    <a:pt x="18161" y="29"/>
                  </a:lnTo>
                  <a:lnTo>
                    <a:pt x="18305" y="15"/>
                  </a:lnTo>
                  <a:cubicBezTo>
                    <a:pt x="18320" y="15"/>
                    <a:pt x="18334" y="15"/>
                    <a:pt x="1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77700" y="3432200"/>
              <a:ext cx="9025" cy="31775"/>
            </a:xfrm>
            <a:custGeom>
              <a:avLst/>
              <a:gdLst/>
              <a:ahLst/>
              <a:cxnLst/>
              <a:rect l="l" t="t" r="r" b="b"/>
              <a:pathLst>
                <a:path w="361" h="1271" extrusionOk="0">
                  <a:moveTo>
                    <a:pt x="0" y="0"/>
                  </a:moveTo>
                  <a:cubicBezTo>
                    <a:pt x="15" y="231"/>
                    <a:pt x="58" y="448"/>
                    <a:pt x="130" y="650"/>
                  </a:cubicBezTo>
                  <a:cubicBezTo>
                    <a:pt x="173" y="867"/>
                    <a:pt x="260" y="1069"/>
                    <a:pt x="361" y="1271"/>
                  </a:cubicBezTo>
                  <a:cubicBezTo>
                    <a:pt x="347" y="1040"/>
                    <a:pt x="303" y="823"/>
                    <a:pt x="231" y="621"/>
                  </a:cubicBezTo>
                  <a:cubicBezTo>
                    <a:pt x="173" y="405"/>
                    <a:pt x="101" y="2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751675" y="2066475"/>
              <a:ext cx="522950" cy="724850"/>
            </a:xfrm>
            <a:custGeom>
              <a:avLst/>
              <a:gdLst/>
              <a:ahLst/>
              <a:cxnLst/>
              <a:rect l="l" t="t" r="r" b="b"/>
              <a:pathLst>
                <a:path w="20918" h="28994" extrusionOk="0">
                  <a:moveTo>
                    <a:pt x="5875" y="1"/>
                  </a:moveTo>
                  <a:cubicBezTo>
                    <a:pt x="5324" y="1"/>
                    <a:pt x="4837" y="382"/>
                    <a:pt x="4735" y="944"/>
                  </a:cubicBezTo>
                  <a:lnTo>
                    <a:pt x="73" y="25253"/>
                  </a:lnTo>
                  <a:cubicBezTo>
                    <a:pt x="0" y="25701"/>
                    <a:pt x="289" y="26119"/>
                    <a:pt x="722" y="26206"/>
                  </a:cubicBezTo>
                  <a:lnTo>
                    <a:pt x="15186" y="28978"/>
                  </a:lnTo>
                  <a:cubicBezTo>
                    <a:pt x="15240" y="28988"/>
                    <a:pt x="15293" y="28993"/>
                    <a:pt x="15346" y="28993"/>
                  </a:cubicBezTo>
                  <a:cubicBezTo>
                    <a:pt x="15730" y="28993"/>
                    <a:pt x="16065" y="28724"/>
                    <a:pt x="16154" y="28343"/>
                  </a:cubicBezTo>
                  <a:lnTo>
                    <a:pt x="20802" y="4019"/>
                  </a:lnTo>
                  <a:cubicBezTo>
                    <a:pt x="20917" y="3384"/>
                    <a:pt x="20499" y="2777"/>
                    <a:pt x="19878" y="2662"/>
                  </a:cubicBezTo>
                  <a:lnTo>
                    <a:pt x="6092" y="20"/>
                  </a:lnTo>
                  <a:cubicBezTo>
                    <a:pt x="6019" y="7"/>
                    <a:pt x="5947" y="1"/>
                    <a:pt x="58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751300" y="2066375"/>
              <a:ext cx="522950" cy="724950"/>
            </a:xfrm>
            <a:custGeom>
              <a:avLst/>
              <a:gdLst/>
              <a:ahLst/>
              <a:cxnLst/>
              <a:rect l="l" t="t" r="r" b="b"/>
              <a:pathLst>
                <a:path w="20918" h="28998" extrusionOk="0">
                  <a:moveTo>
                    <a:pt x="5860" y="1"/>
                  </a:moveTo>
                  <a:cubicBezTo>
                    <a:pt x="5316" y="1"/>
                    <a:pt x="4837" y="391"/>
                    <a:pt x="4736" y="948"/>
                  </a:cubicBezTo>
                  <a:lnTo>
                    <a:pt x="88" y="25257"/>
                  </a:lnTo>
                  <a:cubicBezTo>
                    <a:pt x="1" y="25705"/>
                    <a:pt x="290" y="26123"/>
                    <a:pt x="737" y="26210"/>
                  </a:cubicBezTo>
                  <a:lnTo>
                    <a:pt x="15187" y="28982"/>
                  </a:lnTo>
                  <a:cubicBezTo>
                    <a:pt x="15241" y="28992"/>
                    <a:pt x="15294" y="28997"/>
                    <a:pt x="15346" y="28997"/>
                  </a:cubicBezTo>
                  <a:cubicBezTo>
                    <a:pt x="15730" y="28997"/>
                    <a:pt x="16065" y="28728"/>
                    <a:pt x="16154" y="28347"/>
                  </a:cubicBezTo>
                  <a:lnTo>
                    <a:pt x="20802" y="4023"/>
                  </a:lnTo>
                  <a:cubicBezTo>
                    <a:pt x="20918" y="3388"/>
                    <a:pt x="20514" y="2781"/>
                    <a:pt x="19879" y="2666"/>
                  </a:cubicBezTo>
                  <a:lnTo>
                    <a:pt x="6093" y="24"/>
                  </a:lnTo>
                  <a:cubicBezTo>
                    <a:pt x="6015" y="8"/>
                    <a:pt x="593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719925" y="2060350"/>
              <a:ext cx="523300" cy="724825"/>
            </a:xfrm>
            <a:custGeom>
              <a:avLst/>
              <a:gdLst/>
              <a:ahLst/>
              <a:cxnLst/>
              <a:rect l="l" t="t" r="r" b="b"/>
              <a:pathLst>
                <a:path w="20932" h="28993" extrusionOk="0">
                  <a:moveTo>
                    <a:pt x="5879" y="0"/>
                  </a:moveTo>
                  <a:cubicBezTo>
                    <a:pt x="5338" y="0"/>
                    <a:pt x="4852" y="381"/>
                    <a:pt x="4749" y="944"/>
                  </a:cubicBezTo>
                  <a:lnTo>
                    <a:pt x="87" y="25253"/>
                  </a:lnTo>
                  <a:cubicBezTo>
                    <a:pt x="0" y="25700"/>
                    <a:pt x="289" y="26119"/>
                    <a:pt x="736" y="26206"/>
                  </a:cubicBezTo>
                  <a:lnTo>
                    <a:pt x="15201" y="28977"/>
                  </a:lnTo>
                  <a:cubicBezTo>
                    <a:pt x="15254" y="28988"/>
                    <a:pt x="15307" y="28993"/>
                    <a:pt x="15359" y="28993"/>
                  </a:cubicBezTo>
                  <a:cubicBezTo>
                    <a:pt x="15743" y="28993"/>
                    <a:pt x="16077" y="28722"/>
                    <a:pt x="16153" y="28328"/>
                  </a:cubicBezTo>
                  <a:lnTo>
                    <a:pt x="20802" y="4018"/>
                  </a:lnTo>
                  <a:cubicBezTo>
                    <a:pt x="20931" y="3383"/>
                    <a:pt x="20513" y="2777"/>
                    <a:pt x="19892" y="2661"/>
                  </a:cubicBezTo>
                  <a:lnTo>
                    <a:pt x="6106" y="20"/>
                  </a:lnTo>
                  <a:lnTo>
                    <a:pt x="6092" y="20"/>
                  </a:lnTo>
                  <a:cubicBezTo>
                    <a:pt x="6021" y="7"/>
                    <a:pt x="5949" y="0"/>
                    <a:pt x="58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837200" y="2126875"/>
              <a:ext cx="369225" cy="200325"/>
            </a:xfrm>
            <a:custGeom>
              <a:avLst/>
              <a:gdLst/>
              <a:ahLst/>
              <a:cxnLst/>
              <a:rect l="l" t="t" r="r" b="b"/>
              <a:pathLst>
                <a:path w="14769" h="8013" extrusionOk="0">
                  <a:moveTo>
                    <a:pt x="1040" y="0"/>
                  </a:moveTo>
                  <a:lnTo>
                    <a:pt x="1" y="5385"/>
                  </a:lnTo>
                  <a:lnTo>
                    <a:pt x="13743" y="8012"/>
                  </a:lnTo>
                  <a:lnTo>
                    <a:pt x="14768" y="26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836475" y="2126150"/>
              <a:ext cx="369950" cy="201050"/>
            </a:xfrm>
            <a:custGeom>
              <a:avLst/>
              <a:gdLst/>
              <a:ahLst/>
              <a:cxnLst/>
              <a:rect l="l" t="t" r="r" b="b"/>
              <a:pathLst>
                <a:path w="14798" h="8042" extrusionOk="0">
                  <a:moveTo>
                    <a:pt x="13830" y="7666"/>
                  </a:moveTo>
                  <a:cubicBezTo>
                    <a:pt x="13811" y="7743"/>
                    <a:pt x="13798" y="7813"/>
                    <a:pt x="13787" y="7869"/>
                  </a:cubicBezTo>
                  <a:lnTo>
                    <a:pt x="13787" y="7869"/>
                  </a:lnTo>
                  <a:lnTo>
                    <a:pt x="13830" y="7666"/>
                  </a:lnTo>
                  <a:close/>
                  <a:moveTo>
                    <a:pt x="13787" y="7869"/>
                  </a:moveTo>
                  <a:lnTo>
                    <a:pt x="13772" y="7940"/>
                  </a:lnTo>
                  <a:cubicBezTo>
                    <a:pt x="13777" y="7921"/>
                    <a:pt x="13782" y="7897"/>
                    <a:pt x="13787" y="7869"/>
                  </a:cubicBezTo>
                  <a:close/>
                  <a:moveTo>
                    <a:pt x="1026" y="1"/>
                  </a:moveTo>
                  <a:lnTo>
                    <a:pt x="1026" y="29"/>
                  </a:lnTo>
                  <a:cubicBezTo>
                    <a:pt x="665" y="1906"/>
                    <a:pt x="318" y="3725"/>
                    <a:pt x="1" y="5414"/>
                  </a:cubicBezTo>
                  <a:lnTo>
                    <a:pt x="1" y="5428"/>
                  </a:lnTo>
                  <a:lnTo>
                    <a:pt x="30" y="5428"/>
                  </a:lnTo>
                  <a:lnTo>
                    <a:pt x="9889" y="7305"/>
                  </a:lnTo>
                  <a:lnTo>
                    <a:pt x="12733" y="7853"/>
                  </a:lnTo>
                  <a:lnTo>
                    <a:pt x="13498" y="7998"/>
                  </a:lnTo>
                  <a:lnTo>
                    <a:pt x="13700" y="8027"/>
                  </a:lnTo>
                  <a:lnTo>
                    <a:pt x="13700" y="8027"/>
                  </a:lnTo>
                  <a:lnTo>
                    <a:pt x="13498" y="7983"/>
                  </a:lnTo>
                  <a:lnTo>
                    <a:pt x="12733" y="7839"/>
                  </a:lnTo>
                  <a:lnTo>
                    <a:pt x="9875" y="7290"/>
                  </a:lnTo>
                  <a:cubicBezTo>
                    <a:pt x="7439" y="6815"/>
                    <a:pt x="4010" y="6152"/>
                    <a:pt x="49" y="5389"/>
                  </a:cubicBezTo>
                  <a:lnTo>
                    <a:pt x="49" y="5389"/>
                  </a:lnTo>
                  <a:cubicBezTo>
                    <a:pt x="378" y="3727"/>
                    <a:pt x="722" y="1923"/>
                    <a:pt x="1080" y="49"/>
                  </a:cubicBezTo>
                  <a:lnTo>
                    <a:pt x="1080" y="49"/>
                  </a:lnTo>
                  <a:lnTo>
                    <a:pt x="14766" y="2668"/>
                  </a:lnTo>
                  <a:lnTo>
                    <a:pt x="14766" y="2668"/>
                  </a:lnTo>
                  <a:cubicBezTo>
                    <a:pt x="14464" y="4323"/>
                    <a:pt x="14205" y="5661"/>
                    <a:pt x="14032" y="6598"/>
                  </a:cubicBezTo>
                  <a:cubicBezTo>
                    <a:pt x="14220" y="5674"/>
                    <a:pt x="14479" y="4331"/>
                    <a:pt x="14797" y="2657"/>
                  </a:cubicBezTo>
                  <a:lnTo>
                    <a:pt x="14797" y="2642"/>
                  </a:lnTo>
                  <a:lnTo>
                    <a:pt x="14783" y="2642"/>
                  </a:lnTo>
                  <a:lnTo>
                    <a:pt x="1054" y="1"/>
                  </a:lnTo>
                  <a:close/>
                  <a:moveTo>
                    <a:pt x="13772" y="7940"/>
                  </a:moveTo>
                  <a:lnTo>
                    <a:pt x="13772" y="7940"/>
                  </a:lnTo>
                  <a:cubicBezTo>
                    <a:pt x="13758" y="8012"/>
                    <a:pt x="13758" y="8041"/>
                    <a:pt x="13758" y="8041"/>
                  </a:cubicBezTo>
                  <a:cubicBezTo>
                    <a:pt x="13758" y="8041"/>
                    <a:pt x="13772" y="8012"/>
                    <a:pt x="13772" y="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826375" y="2318775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38" y="0"/>
                  </a:moveTo>
                  <a:cubicBezTo>
                    <a:pt x="556" y="0"/>
                    <a:pt x="386" y="124"/>
                    <a:pt x="347" y="307"/>
                  </a:cubicBezTo>
                  <a:lnTo>
                    <a:pt x="44" y="1910"/>
                  </a:lnTo>
                  <a:cubicBezTo>
                    <a:pt x="0" y="2112"/>
                    <a:pt x="145" y="2299"/>
                    <a:pt x="347" y="2343"/>
                  </a:cubicBezTo>
                  <a:lnTo>
                    <a:pt x="1935" y="2646"/>
                  </a:lnTo>
                  <a:cubicBezTo>
                    <a:pt x="1963" y="2651"/>
                    <a:pt x="1990" y="2654"/>
                    <a:pt x="2017" y="2654"/>
                  </a:cubicBezTo>
                  <a:cubicBezTo>
                    <a:pt x="2197" y="2654"/>
                    <a:pt x="2345" y="2531"/>
                    <a:pt x="2382" y="2343"/>
                  </a:cubicBezTo>
                  <a:lnTo>
                    <a:pt x="2685" y="755"/>
                  </a:lnTo>
                  <a:cubicBezTo>
                    <a:pt x="2729" y="553"/>
                    <a:pt x="2584" y="351"/>
                    <a:pt x="2382" y="307"/>
                  </a:cubicBezTo>
                  <a:lnTo>
                    <a:pt x="794" y="4"/>
                  </a:lnTo>
                  <a:cubicBezTo>
                    <a:pt x="776" y="1"/>
                    <a:pt x="757" y="0"/>
                    <a:pt x="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855975" y="2338350"/>
              <a:ext cx="11200" cy="26375"/>
            </a:xfrm>
            <a:custGeom>
              <a:avLst/>
              <a:gdLst/>
              <a:ahLst/>
              <a:cxnLst/>
              <a:rect l="l" t="t" r="r" b="b"/>
              <a:pathLst>
                <a:path w="448" h="1055" extrusionOk="0">
                  <a:moveTo>
                    <a:pt x="29" y="1"/>
                  </a:moveTo>
                  <a:lnTo>
                    <a:pt x="0" y="174"/>
                  </a:lnTo>
                  <a:lnTo>
                    <a:pt x="188" y="217"/>
                  </a:lnTo>
                  <a:lnTo>
                    <a:pt x="43" y="1011"/>
                  </a:lnTo>
                  <a:lnTo>
                    <a:pt x="260" y="1054"/>
                  </a:lnTo>
                  <a:lnTo>
                    <a:pt x="448" y="7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907925" y="23342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1"/>
                  </a:moveTo>
                  <a:cubicBezTo>
                    <a:pt x="545" y="1"/>
                    <a:pt x="387" y="125"/>
                    <a:pt x="347" y="308"/>
                  </a:cubicBezTo>
                  <a:lnTo>
                    <a:pt x="44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7"/>
                  </a:lnTo>
                  <a:cubicBezTo>
                    <a:pt x="1962" y="2652"/>
                    <a:pt x="1988" y="2655"/>
                    <a:pt x="2014" y="2655"/>
                  </a:cubicBezTo>
                  <a:cubicBezTo>
                    <a:pt x="2187" y="2655"/>
                    <a:pt x="2343" y="2534"/>
                    <a:pt x="2368" y="2358"/>
                  </a:cubicBezTo>
                  <a:lnTo>
                    <a:pt x="2686" y="755"/>
                  </a:lnTo>
                  <a:cubicBezTo>
                    <a:pt x="2715" y="553"/>
                    <a:pt x="2585" y="351"/>
                    <a:pt x="2383" y="322"/>
                  </a:cubicBezTo>
                  <a:lnTo>
                    <a:pt x="780" y="5"/>
                  </a:lnTo>
                  <a:cubicBezTo>
                    <a:pt x="762" y="2"/>
                    <a:pt x="743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934275" y="2354725"/>
              <a:ext cx="21675" cy="26950"/>
            </a:xfrm>
            <a:custGeom>
              <a:avLst/>
              <a:gdLst/>
              <a:ahLst/>
              <a:cxnLst/>
              <a:rect l="l" t="t" r="r" b="b"/>
              <a:pathLst>
                <a:path w="867" h="1078" extrusionOk="0">
                  <a:moveTo>
                    <a:pt x="438" y="1"/>
                  </a:moveTo>
                  <a:cubicBezTo>
                    <a:pt x="314" y="1"/>
                    <a:pt x="197" y="45"/>
                    <a:pt x="116" y="125"/>
                  </a:cubicBezTo>
                  <a:lnTo>
                    <a:pt x="261" y="255"/>
                  </a:lnTo>
                  <a:cubicBezTo>
                    <a:pt x="305" y="211"/>
                    <a:pt x="357" y="192"/>
                    <a:pt x="418" y="192"/>
                  </a:cubicBezTo>
                  <a:cubicBezTo>
                    <a:pt x="437" y="192"/>
                    <a:pt x="457" y="194"/>
                    <a:pt x="477" y="197"/>
                  </a:cubicBezTo>
                  <a:cubicBezTo>
                    <a:pt x="578" y="226"/>
                    <a:pt x="621" y="269"/>
                    <a:pt x="607" y="356"/>
                  </a:cubicBezTo>
                  <a:cubicBezTo>
                    <a:pt x="593" y="399"/>
                    <a:pt x="578" y="443"/>
                    <a:pt x="477" y="515"/>
                  </a:cubicBezTo>
                  <a:lnTo>
                    <a:pt x="30" y="789"/>
                  </a:lnTo>
                  <a:lnTo>
                    <a:pt x="1" y="934"/>
                  </a:lnTo>
                  <a:lnTo>
                    <a:pt x="737" y="1078"/>
                  </a:lnTo>
                  <a:lnTo>
                    <a:pt x="766" y="905"/>
                  </a:lnTo>
                  <a:lnTo>
                    <a:pt x="347" y="818"/>
                  </a:lnTo>
                  <a:lnTo>
                    <a:pt x="621" y="659"/>
                  </a:lnTo>
                  <a:cubicBezTo>
                    <a:pt x="722" y="602"/>
                    <a:pt x="809" y="500"/>
                    <a:pt x="838" y="371"/>
                  </a:cubicBezTo>
                  <a:cubicBezTo>
                    <a:pt x="867" y="197"/>
                    <a:pt x="751" y="53"/>
                    <a:pt x="535" y="10"/>
                  </a:cubicBezTo>
                  <a:cubicBezTo>
                    <a:pt x="502" y="4"/>
                    <a:pt x="47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992375" y="2350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44" y="1895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3" y="2654"/>
                  </a:cubicBezTo>
                  <a:cubicBezTo>
                    <a:pt x="2187" y="2654"/>
                    <a:pt x="2343" y="2532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017650" y="2370100"/>
              <a:ext cx="22400" cy="26725"/>
            </a:xfrm>
            <a:custGeom>
              <a:avLst/>
              <a:gdLst/>
              <a:ahLst/>
              <a:cxnLst/>
              <a:rect l="l" t="t" r="r" b="b"/>
              <a:pathLst>
                <a:path w="896" h="1069" extrusionOk="0">
                  <a:moveTo>
                    <a:pt x="217" y="1"/>
                  </a:moveTo>
                  <a:lnTo>
                    <a:pt x="188" y="189"/>
                  </a:lnTo>
                  <a:lnTo>
                    <a:pt x="607" y="261"/>
                  </a:lnTo>
                  <a:lnTo>
                    <a:pt x="361" y="448"/>
                  </a:lnTo>
                  <a:lnTo>
                    <a:pt x="332" y="593"/>
                  </a:lnTo>
                  <a:lnTo>
                    <a:pt x="433" y="607"/>
                  </a:lnTo>
                  <a:cubicBezTo>
                    <a:pt x="563" y="636"/>
                    <a:pt x="607" y="694"/>
                    <a:pt x="592" y="766"/>
                  </a:cubicBezTo>
                  <a:cubicBezTo>
                    <a:pt x="581" y="823"/>
                    <a:pt x="525" y="862"/>
                    <a:pt x="452" y="862"/>
                  </a:cubicBezTo>
                  <a:cubicBezTo>
                    <a:pt x="433" y="862"/>
                    <a:pt x="412" y="859"/>
                    <a:pt x="390" y="853"/>
                  </a:cubicBezTo>
                  <a:cubicBezTo>
                    <a:pt x="289" y="838"/>
                    <a:pt x="188" y="795"/>
                    <a:pt x="116" y="708"/>
                  </a:cubicBezTo>
                  <a:lnTo>
                    <a:pt x="0" y="867"/>
                  </a:lnTo>
                  <a:cubicBezTo>
                    <a:pt x="101" y="968"/>
                    <a:pt x="217" y="1026"/>
                    <a:pt x="347" y="1055"/>
                  </a:cubicBezTo>
                  <a:cubicBezTo>
                    <a:pt x="394" y="1064"/>
                    <a:pt x="438" y="1069"/>
                    <a:pt x="477" y="1069"/>
                  </a:cubicBezTo>
                  <a:cubicBezTo>
                    <a:pt x="680" y="1069"/>
                    <a:pt x="787" y="954"/>
                    <a:pt x="823" y="809"/>
                  </a:cubicBezTo>
                  <a:cubicBezTo>
                    <a:pt x="838" y="665"/>
                    <a:pt x="751" y="535"/>
                    <a:pt x="607" y="492"/>
                  </a:cubicBezTo>
                  <a:lnTo>
                    <a:pt x="866" y="275"/>
                  </a:lnTo>
                  <a:lnTo>
                    <a:pt x="895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076825" y="236667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4" y="2657"/>
                    <a:pt x="2344" y="2524"/>
                    <a:pt x="2383" y="2347"/>
                  </a:cubicBezTo>
                  <a:lnTo>
                    <a:pt x="2686" y="759"/>
                  </a:lnTo>
                  <a:cubicBezTo>
                    <a:pt x="2715" y="542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097750" y="2395000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1"/>
                  </a:moveTo>
                  <a:lnTo>
                    <a:pt x="1" y="102"/>
                  </a:lnTo>
                  <a:lnTo>
                    <a:pt x="1040" y="290"/>
                  </a:lnTo>
                  <a:lnTo>
                    <a:pt x="1055" y="20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7875" y="2383050"/>
              <a:ext cx="9750" cy="9150"/>
            </a:xfrm>
            <a:custGeom>
              <a:avLst/>
              <a:gdLst/>
              <a:ahLst/>
              <a:cxnLst/>
              <a:rect l="l" t="t" r="r" b="b"/>
              <a:pathLst>
                <a:path w="390" h="366" extrusionOk="0">
                  <a:moveTo>
                    <a:pt x="191" y="1"/>
                  </a:moveTo>
                  <a:cubicBezTo>
                    <a:pt x="101" y="1"/>
                    <a:pt x="28" y="68"/>
                    <a:pt x="15" y="147"/>
                  </a:cubicBezTo>
                  <a:cubicBezTo>
                    <a:pt x="0" y="248"/>
                    <a:pt x="72" y="349"/>
                    <a:pt x="173" y="364"/>
                  </a:cubicBezTo>
                  <a:cubicBezTo>
                    <a:pt x="181" y="365"/>
                    <a:pt x="188" y="365"/>
                    <a:pt x="196" y="365"/>
                  </a:cubicBezTo>
                  <a:cubicBezTo>
                    <a:pt x="277" y="365"/>
                    <a:pt x="362" y="297"/>
                    <a:pt x="375" y="205"/>
                  </a:cubicBezTo>
                  <a:cubicBezTo>
                    <a:pt x="390" y="118"/>
                    <a:pt x="332" y="31"/>
                    <a:pt x="231" y="3"/>
                  </a:cubicBezTo>
                  <a:lnTo>
                    <a:pt x="217" y="3"/>
                  </a:lnTo>
                  <a:cubicBezTo>
                    <a:pt x="208" y="1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103525" y="2405800"/>
              <a:ext cx="9775" cy="9125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192" y="0"/>
                  </a:moveTo>
                  <a:cubicBezTo>
                    <a:pt x="102" y="0"/>
                    <a:pt x="29" y="67"/>
                    <a:pt x="15" y="146"/>
                  </a:cubicBezTo>
                  <a:cubicBezTo>
                    <a:pt x="1" y="247"/>
                    <a:pt x="73" y="349"/>
                    <a:pt x="174" y="363"/>
                  </a:cubicBezTo>
                  <a:cubicBezTo>
                    <a:pt x="182" y="364"/>
                    <a:pt x="189" y="365"/>
                    <a:pt x="197" y="365"/>
                  </a:cubicBezTo>
                  <a:cubicBezTo>
                    <a:pt x="277" y="365"/>
                    <a:pt x="363" y="297"/>
                    <a:pt x="376" y="204"/>
                  </a:cubicBezTo>
                  <a:cubicBezTo>
                    <a:pt x="391" y="118"/>
                    <a:pt x="333" y="31"/>
                    <a:pt x="232" y="2"/>
                  </a:cubicBezTo>
                  <a:lnTo>
                    <a:pt x="217" y="2"/>
                  </a:lnTo>
                  <a:cubicBezTo>
                    <a:pt x="209" y="1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9150" y="2405075"/>
              <a:ext cx="68600" cy="67700"/>
            </a:xfrm>
            <a:custGeom>
              <a:avLst/>
              <a:gdLst/>
              <a:ahLst/>
              <a:cxnLst/>
              <a:rect l="l" t="t" r="r" b="b"/>
              <a:pathLst>
                <a:path w="2744" h="2708" extrusionOk="0">
                  <a:moveTo>
                    <a:pt x="636" y="1"/>
                  </a:moveTo>
                  <a:cubicBezTo>
                    <a:pt x="516" y="1"/>
                    <a:pt x="403" y="84"/>
                    <a:pt x="376" y="204"/>
                  </a:cubicBezTo>
                  <a:lnTo>
                    <a:pt x="15" y="2052"/>
                  </a:lnTo>
                  <a:cubicBezTo>
                    <a:pt x="1" y="2182"/>
                    <a:pt x="87" y="2312"/>
                    <a:pt x="217" y="2341"/>
                  </a:cubicBezTo>
                  <a:lnTo>
                    <a:pt x="2065" y="2702"/>
                  </a:lnTo>
                  <a:cubicBezTo>
                    <a:pt x="2082" y="2705"/>
                    <a:pt x="2099" y="2707"/>
                    <a:pt x="2115" y="2707"/>
                  </a:cubicBezTo>
                  <a:cubicBezTo>
                    <a:pt x="2227" y="2707"/>
                    <a:pt x="2329" y="2625"/>
                    <a:pt x="2354" y="2500"/>
                  </a:cubicBezTo>
                  <a:lnTo>
                    <a:pt x="2715" y="652"/>
                  </a:lnTo>
                  <a:cubicBezTo>
                    <a:pt x="2744" y="522"/>
                    <a:pt x="2657" y="392"/>
                    <a:pt x="2527" y="363"/>
                  </a:cubicBezTo>
                  <a:lnTo>
                    <a:pt x="665" y="2"/>
                  </a:lnTo>
                  <a:cubicBezTo>
                    <a:pt x="655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810125" y="24042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1"/>
                  </a:moveTo>
                  <a:cubicBezTo>
                    <a:pt x="535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60" y="2655"/>
                    <a:pt x="1984" y="2658"/>
                    <a:pt x="2008" y="2658"/>
                  </a:cubicBezTo>
                  <a:cubicBezTo>
                    <a:pt x="2183" y="2658"/>
                    <a:pt x="2343" y="2525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5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831800" y="2424975"/>
              <a:ext cx="23100" cy="25650"/>
            </a:xfrm>
            <a:custGeom>
              <a:avLst/>
              <a:gdLst/>
              <a:ahLst/>
              <a:cxnLst/>
              <a:rect l="l" t="t" r="r" b="b"/>
              <a:pathLst>
                <a:path w="924" h="1026" extrusionOk="0">
                  <a:moveTo>
                    <a:pt x="606" y="0"/>
                  </a:moveTo>
                  <a:lnTo>
                    <a:pt x="29" y="534"/>
                  </a:lnTo>
                  <a:lnTo>
                    <a:pt x="0" y="679"/>
                  </a:lnTo>
                  <a:lnTo>
                    <a:pt x="520" y="780"/>
                  </a:lnTo>
                  <a:lnTo>
                    <a:pt x="476" y="982"/>
                  </a:lnTo>
                  <a:lnTo>
                    <a:pt x="693" y="1025"/>
                  </a:lnTo>
                  <a:lnTo>
                    <a:pt x="736" y="823"/>
                  </a:lnTo>
                  <a:lnTo>
                    <a:pt x="895" y="852"/>
                  </a:lnTo>
                  <a:lnTo>
                    <a:pt x="924" y="664"/>
                  </a:lnTo>
                  <a:lnTo>
                    <a:pt x="765" y="635"/>
                  </a:lnTo>
                  <a:lnTo>
                    <a:pt x="808" y="462"/>
                  </a:lnTo>
                  <a:lnTo>
                    <a:pt x="592" y="419"/>
                  </a:lnTo>
                  <a:lnTo>
                    <a:pt x="563" y="606"/>
                  </a:lnTo>
                  <a:lnTo>
                    <a:pt x="289" y="549"/>
                  </a:lnTo>
                  <a:lnTo>
                    <a:pt x="837" y="4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891700" y="24198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3" y="0"/>
                  </a:moveTo>
                  <a:cubicBezTo>
                    <a:pt x="542" y="0"/>
                    <a:pt x="373" y="124"/>
                    <a:pt x="347" y="307"/>
                  </a:cubicBezTo>
                  <a:lnTo>
                    <a:pt x="29" y="1910"/>
                  </a:lnTo>
                  <a:cubicBezTo>
                    <a:pt x="0" y="2112"/>
                    <a:pt x="130" y="2299"/>
                    <a:pt x="332" y="2343"/>
                  </a:cubicBezTo>
                  <a:lnTo>
                    <a:pt x="1935" y="2646"/>
                  </a:lnTo>
                  <a:cubicBezTo>
                    <a:pt x="1961" y="2651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4" y="553"/>
                    <a:pt x="2584" y="350"/>
                    <a:pt x="2382" y="307"/>
                  </a:cubicBezTo>
                  <a:lnTo>
                    <a:pt x="780" y="4"/>
                  </a:lnTo>
                  <a:cubicBezTo>
                    <a:pt x="761" y="1"/>
                    <a:pt x="742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914800" y="2439050"/>
              <a:ext cx="22025" cy="26600"/>
            </a:xfrm>
            <a:custGeom>
              <a:avLst/>
              <a:gdLst/>
              <a:ahLst/>
              <a:cxnLst/>
              <a:rect l="l" t="t" r="r" b="b"/>
              <a:pathLst>
                <a:path w="881" h="1064" extrusionOk="0">
                  <a:moveTo>
                    <a:pt x="289" y="0"/>
                  </a:moveTo>
                  <a:lnTo>
                    <a:pt x="130" y="549"/>
                  </a:lnTo>
                  <a:lnTo>
                    <a:pt x="375" y="592"/>
                  </a:lnTo>
                  <a:cubicBezTo>
                    <a:pt x="549" y="621"/>
                    <a:pt x="592" y="679"/>
                    <a:pt x="578" y="765"/>
                  </a:cubicBezTo>
                  <a:cubicBezTo>
                    <a:pt x="566" y="822"/>
                    <a:pt x="519" y="861"/>
                    <a:pt x="443" y="861"/>
                  </a:cubicBezTo>
                  <a:cubicBezTo>
                    <a:pt x="423" y="861"/>
                    <a:pt x="400" y="858"/>
                    <a:pt x="375" y="852"/>
                  </a:cubicBezTo>
                  <a:cubicBezTo>
                    <a:pt x="274" y="837"/>
                    <a:pt x="188" y="780"/>
                    <a:pt x="116" y="707"/>
                  </a:cubicBezTo>
                  <a:lnTo>
                    <a:pt x="0" y="866"/>
                  </a:lnTo>
                  <a:cubicBezTo>
                    <a:pt x="87" y="953"/>
                    <a:pt x="217" y="1025"/>
                    <a:pt x="347" y="1054"/>
                  </a:cubicBezTo>
                  <a:cubicBezTo>
                    <a:pt x="386" y="1060"/>
                    <a:pt x="423" y="1063"/>
                    <a:pt x="457" y="1063"/>
                  </a:cubicBezTo>
                  <a:cubicBezTo>
                    <a:pt x="664" y="1063"/>
                    <a:pt x="784" y="957"/>
                    <a:pt x="809" y="808"/>
                  </a:cubicBezTo>
                  <a:cubicBezTo>
                    <a:pt x="837" y="635"/>
                    <a:pt x="751" y="476"/>
                    <a:pt x="462" y="419"/>
                  </a:cubicBezTo>
                  <a:lnTo>
                    <a:pt x="390" y="404"/>
                  </a:lnTo>
                  <a:lnTo>
                    <a:pt x="433" y="217"/>
                  </a:lnTo>
                  <a:lnTo>
                    <a:pt x="837" y="303"/>
                  </a:lnTo>
                  <a:lnTo>
                    <a:pt x="881" y="11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975775" y="2435950"/>
              <a:ext cx="68250" cy="66475"/>
            </a:xfrm>
            <a:custGeom>
              <a:avLst/>
              <a:gdLst/>
              <a:ahLst/>
              <a:cxnLst/>
              <a:rect l="l" t="t" r="r" b="b"/>
              <a:pathLst>
                <a:path w="2730" h="2659" extrusionOk="0">
                  <a:moveTo>
                    <a:pt x="722" y="1"/>
                  </a:moveTo>
                  <a:cubicBezTo>
                    <a:pt x="546" y="1"/>
                    <a:pt x="385" y="13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59" y="2656"/>
                    <a:pt x="1984" y="2658"/>
                    <a:pt x="2008" y="2658"/>
                  </a:cubicBezTo>
                  <a:cubicBezTo>
                    <a:pt x="2184" y="2658"/>
                    <a:pt x="2345" y="2525"/>
                    <a:pt x="2383" y="2347"/>
                  </a:cubicBezTo>
                  <a:lnTo>
                    <a:pt x="2686" y="759"/>
                  </a:lnTo>
                  <a:cubicBezTo>
                    <a:pt x="2729" y="557"/>
                    <a:pt x="2585" y="355"/>
                    <a:pt x="2383" y="312"/>
                  </a:cubicBezTo>
                  <a:lnTo>
                    <a:pt x="795" y="9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000325" y="2456700"/>
              <a:ext cx="22750" cy="25550"/>
            </a:xfrm>
            <a:custGeom>
              <a:avLst/>
              <a:gdLst/>
              <a:ahLst/>
              <a:cxnLst/>
              <a:rect l="l" t="t" r="r" b="b"/>
              <a:pathLst>
                <a:path w="910" h="1022" extrusionOk="0">
                  <a:moveTo>
                    <a:pt x="423" y="541"/>
                  </a:moveTo>
                  <a:cubicBezTo>
                    <a:pt x="441" y="541"/>
                    <a:pt x="459" y="544"/>
                    <a:pt x="477" y="550"/>
                  </a:cubicBezTo>
                  <a:lnTo>
                    <a:pt x="491" y="550"/>
                  </a:lnTo>
                  <a:cubicBezTo>
                    <a:pt x="578" y="564"/>
                    <a:pt x="636" y="651"/>
                    <a:pt x="607" y="723"/>
                  </a:cubicBezTo>
                  <a:cubicBezTo>
                    <a:pt x="607" y="723"/>
                    <a:pt x="607" y="738"/>
                    <a:pt x="607" y="738"/>
                  </a:cubicBezTo>
                  <a:cubicBezTo>
                    <a:pt x="583" y="797"/>
                    <a:pt x="530" y="846"/>
                    <a:pt x="464" y="846"/>
                  </a:cubicBezTo>
                  <a:cubicBezTo>
                    <a:pt x="450" y="846"/>
                    <a:pt x="435" y="844"/>
                    <a:pt x="419" y="839"/>
                  </a:cubicBezTo>
                  <a:cubicBezTo>
                    <a:pt x="318" y="810"/>
                    <a:pt x="260" y="738"/>
                    <a:pt x="275" y="665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97" y="583"/>
                    <a:pt x="356" y="541"/>
                    <a:pt x="423" y="541"/>
                  </a:cubicBezTo>
                  <a:close/>
                  <a:moveTo>
                    <a:pt x="550" y="1"/>
                  </a:moveTo>
                  <a:cubicBezTo>
                    <a:pt x="302" y="1"/>
                    <a:pt x="86" y="185"/>
                    <a:pt x="58" y="449"/>
                  </a:cubicBezTo>
                  <a:cubicBezTo>
                    <a:pt x="0" y="752"/>
                    <a:pt x="130" y="954"/>
                    <a:pt x="405" y="1012"/>
                  </a:cubicBezTo>
                  <a:lnTo>
                    <a:pt x="419" y="1012"/>
                  </a:lnTo>
                  <a:cubicBezTo>
                    <a:pt x="446" y="1018"/>
                    <a:pt x="472" y="1021"/>
                    <a:pt x="498" y="1021"/>
                  </a:cubicBezTo>
                  <a:cubicBezTo>
                    <a:pt x="657" y="1021"/>
                    <a:pt x="800" y="913"/>
                    <a:pt x="838" y="752"/>
                  </a:cubicBezTo>
                  <a:cubicBezTo>
                    <a:pt x="838" y="752"/>
                    <a:pt x="838" y="738"/>
                    <a:pt x="838" y="738"/>
                  </a:cubicBezTo>
                  <a:cubicBezTo>
                    <a:pt x="852" y="564"/>
                    <a:pt x="722" y="406"/>
                    <a:pt x="549" y="391"/>
                  </a:cubicBezTo>
                  <a:cubicBezTo>
                    <a:pt x="520" y="382"/>
                    <a:pt x="491" y="377"/>
                    <a:pt x="463" y="377"/>
                  </a:cubicBezTo>
                  <a:cubicBezTo>
                    <a:pt x="406" y="377"/>
                    <a:pt x="352" y="396"/>
                    <a:pt x="304" y="435"/>
                  </a:cubicBezTo>
                  <a:cubicBezTo>
                    <a:pt x="304" y="420"/>
                    <a:pt x="304" y="406"/>
                    <a:pt x="304" y="391"/>
                  </a:cubicBezTo>
                  <a:cubicBezTo>
                    <a:pt x="339" y="272"/>
                    <a:pt x="444" y="192"/>
                    <a:pt x="552" y="192"/>
                  </a:cubicBezTo>
                  <a:cubicBezTo>
                    <a:pt x="575" y="192"/>
                    <a:pt x="598" y="196"/>
                    <a:pt x="621" y="204"/>
                  </a:cubicBezTo>
                  <a:cubicBezTo>
                    <a:pt x="693" y="204"/>
                    <a:pt x="751" y="232"/>
                    <a:pt x="794" y="290"/>
                  </a:cubicBezTo>
                  <a:lnTo>
                    <a:pt x="910" y="131"/>
                  </a:lnTo>
                  <a:cubicBezTo>
                    <a:pt x="838" y="74"/>
                    <a:pt x="751" y="30"/>
                    <a:pt x="650" y="16"/>
                  </a:cubicBezTo>
                  <a:cubicBezTo>
                    <a:pt x="636" y="1"/>
                    <a:pt x="607" y="1"/>
                    <a:pt x="578" y="1"/>
                  </a:cubicBezTo>
                  <a:cubicBezTo>
                    <a:pt x="568" y="1"/>
                    <a:pt x="559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060225" y="24521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1"/>
                  </a:moveTo>
                  <a:cubicBezTo>
                    <a:pt x="532" y="1"/>
                    <a:pt x="385" y="12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48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3" y="2655"/>
                    <a:pt x="2343" y="2531"/>
                    <a:pt x="2383" y="2348"/>
                  </a:cubicBezTo>
                  <a:lnTo>
                    <a:pt x="2686" y="745"/>
                  </a:lnTo>
                  <a:cubicBezTo>
                    <a:pt x="2715" y="543"/>
                    <a:pt x="2585" y="356"/>
                    <a:pt x="2383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082600" y="2476925"/>
              <a:ext cx="23475" cy="16625"/>
            </a:xfrm>
            <a:custGeom>
              <a:avLst/>
              <a:gdLst/>
              <a:ahLst/>
              <a:cxnLst/>
              <a:rect l="l" t="t" r="r" b="b"/>
              <a:pathLst>
                <a:path w="939" h="665" extrusionOk="0">
                  <a:moveTo>
                    <a:pt x="896" y="1"/>
                  </a:moveTo>
                  <a:lnTo>
                    <a:pt x="1" y="593"/>
                  </a:lnTo>
                  <a:lnTo>
                    <a:pt x="58" y="665"/>
                  </a:lnTo>
                  <a:lnTo>
                    <a:pt x="939" y="8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6225" y="2473675"/>
              <a:ext cx="16625" cy="23125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72" y="1"/>
                  </a:moveTo>
                  <a:lnTo>
                    <a:pt x="0" y="44"/>
                  </a:lnTo>
                  <a:lnTo>
                    <a:pt x="592" y="925"/>
                  </a:lnTo>
                  <a:lnTo>
                    <a:pt x="664" y="8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793900" y="2489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34" y="1"/>
                  </a:moveTo>
                  <a:cubicBezTo>
                    <a:pt x="544" y="1"/>
                    <a:pt x="386" y="125"/>
                    <a:pt x="347" y="308"/>
                  </a:cubicBezTo>
                  <a:lnTo>
                    <a:pt x="44" y="1910"/>
                  </a:lnTo>
                  <a:cubicBezTo>
                    <a:pt x="0" y="2112"/>
                    <a:pt x="130" y="2300"/>
                    <a:pt x="347" y="2343"/>
                  </a:cubicBezTo>
                  <a:lnTo>
                    <a:pt x="1935" y="2646"/>
                  </a:lnTo>
                  <a:cubicBezTo>
                    <a:pt x="1961" y="2652"/>
                    <a:pt x="1987" y="2655"/>
                    <a:pt x="2013" y="2655"/>
                  </a:cubicBezTo>
                  <a:cubicBezTo>
                    <a:pt x="2186" y="2655"/>
                    <a:pt x="2344" y="2532"/>
                    <a:pt x="2382" y="2343"/>
                  </a:cubicBezTo>
                  <a:lnTo>
                    <a:pt x="2685" y="755"/>
                  </a:lnTo>
                  <a:cubicBezTo>
                    <a:pt x="2714" y="553"/>
                    <a:pt x="2584" y="351"/>
                    <a:pt x="2382" y="308"/>
                  </a:cubicBezTo>
                  <a:lnTo>
                    <a:pt x="794" y="5"/>
                  </a:lnTo>
                  <a:cubicBezTo>
                    <a:pt x="774" y="2"/>
                    <a:pt x="754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817350" y="2507600"/>
              <a:ext cx="20950" cy="26375"/>
            </a:xfrm>
            <a:custGeom>
              <a:avLst/>
              <a:gdLst/>
              <a:ahLst/>
              <a:cxnLst/>
              <a:rect l="l" t="t" r="r" b="b"/>
              <a:pathLst>
                <a:path w="838" h="1055" extrusionOk="0">
                  <a:moveTo>
                    <a:pt x="58" y="1"/>
                  </a:moveTo>
                  <a:lnTo>
                    <a:pt x="1" y="347"/>
                  </a:lnTo>
                  <a:lnTo>
                    <a:pt x="203" y="376"/>
                  </a:lnTo>
                  <a:lnTo>
                    <a:pt x="232" y="217"/>
                  </a:lnTo>
                  <a:lnTo>
                    <a:pt x="549" y="290"/>
                  </a:lnTo>
                  <a:lnTo>
                    <a:pt x="44" y="1011"/>
                  </a:lnTo>
                  <a:lnTo>
                    <a:pt x="289" y="1055"/>
                  </a:lnTo>
                  <a:lnTo>
                    <a:pt x="809" y="290"/>
                  </a:lnTo>
                  <a:lnTo>
                    <a:pt x="838" y="14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1875450" y="25046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30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899275" y="2524775"/>
              <a:ext cx="23475" cy="25875"/>
            </a:xfrm>
            <a:custGeom>
              <a:avLst/>
              <a:gdLst/>
              <a:ahLst/>
              <a:cxnLst/>
              <a:rect l="l" t="t" r="r" b="b"/>
              <a:pathLst>
                <a:path w="939" h="1035" extrusionOk="0">
                  <a:moveTo>
                    <a:pt x="516" y="177"/>
                  </a:moveTo>
                  <a:cubicBezTo>
                    <a:pt x="527" y="177"/>
                    <a:pt x="538" y="178"/>
                    <a:pt x="549" y="180"/>
                  </a:cubicBezTo>
                  <a:cubicBezTo>
                    <a:pt x="650" y="194"/>
                    <a:pt x="708" y="252"/>
                    <a:pt x="693" y="339"/>
                  </a:cubicBezTo>
                  <a:cubicBezTo>
                    <a:pt x="669" y="399"/>
                    <a:pt x="615" y="429"/>
                    <a:pt x="548" y="429"/>
                  </a:cubicBezTo>
                  <a:cubicBezTo>
                    <a:pt x="534" y="429"/>
                    <a:pt x="520" y="428"/>
                    <a:pt x="506" y="425"/>
                  </a:cubicBezTo>
                  <a:cubicBezTo>
                    <a:pt x="419" y="411"/>
                    <a:pt x="361" y="353"/>
                    <a:pt x="376" y="281"/>
                  </a:cubicBezTo>
                  <a:cubicBezTo>
                    <a:pt x="388" y="218"/>
                    <a:pt x="445" y="177"/>
                    <a:pt x="516" y="177"/>
                  </a:cubicBezTo>
                  <a:close/>
                  <a:moveTo>
                    <a:pt x="410" y="561"/>
                  </a:moveTo>
                  <a:cubicBezTo>
                    <a:pt x="430" y="561"/>
                    <a:pt x="453" y="564"/>
                    <a:pt x="477" y="570"/>
                  </a:cubicBezTo>
                  <a:cubicBezTo>
                    <a:pt x="592" y="599"/>
                    <a:pt x="650" y="671"/>
                    <a:pt x="636" y="757"/>
                  </a:cubicBezTo>
                  <a:cubicBezTo>
                    <a:pt x="624" y="826"/>
                    <a:pt x="568" y="867"/>
                    <a:pt x="487" y="867"/>
                  </a:cubicBezTo>
                  <a:cubicBezTo>
                    <a:pt x="466" y="867"/>
                    <a:pt x="443" y="864"/>
                    <a:pt x="419" y="858"/>
                  </a:cubicBezTo>
                  <a:cubicBezTo>
                    <a:pt x="318" y="830"/>
                    <a:pt x="260" y="757"/>
                    <a:pt x="275" y="671"/>
                  </a:cubicBezTo>
                  <a:cubicBezTo>
                    <a:pt x="286" y="602"/>
                    <a:pt x="334" y="561"/>
                    <a:pt x="410" y="561"/>
                  </a:cubicBezTo>
                  <a:close/>
                  <a:moveTo>
                    <a:pt x="488" y="1"/>
                  </a:moveTo>
                  <a:cubicBezTo>
                    <a:pt x="315" y="1"/>
                    <a:pt x="184" y="75"/>
                    <a:pt x="159" y="223"/>
                  </a:cubicBezTo>
                  <a:cubicBezTo>
                    <a:pt x="130" y="295"/>
                    <a:pt x="159" y="382"/>
                    <a:pt x="231" y="440"/>
                  </a:cubicBezTo>
                  <a:cubicBezTo>
                    <a:pt x="130" y="469"/>
                    <a:pt x="58" y="541"/>
                    <a:pt x="44" y="642"/>
                  </a:cubicBezTo>
                  <a:cubicBezTo>
                    <a:pt x="0" y="830"/>
                    <a:pt x="145" y="974"/>
                    <a:pt x="390" y="1017"/>
                  </a:cubicBezTo>
                  <a:cubicBezTo>
                    <a:pt x="441" y="1029"/>
                    <a:pt x="489" y="1035"/>
                    <a:pt x="534" y="1035"/>
                  </a:cubicBezTo>
                  <a:cubicBezTo>
                    <a:pt x="707" y="1035"/>
                    <a:pt x="832" y="950"/>
                    <a:pt x="867" y="801"/>
                  </a:cubicBezTo>
                  <a:cubicBezTo>
                    <a:pt x="881" y="700"/>
                    <a:pt x="838" y="599"/>
                    <a:pt x="751" y="541"/>
                  </a:cubicBezTo>
                  <a:cubicBezTo>
                    <a:pt x="838" y="512"/>
                    <a:pt x="895" y="440"/>
                    <a:pt x="910" y="368"/>
                  </a:cubicBezTo>
                  <a:cubicBezTo>
                    <a:pt x="939" y="194"/>
                    <a:pt x="794" y="50"/>
                    <a:pt x="578" y="7"/>
                  </a:cubicBezTo>
                  <a:cubicBezTo>
                    <a:pt x="547" y="3"/>
                    <a:pt x="5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959550" y="25207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1" y="0"/>
                  </a:moveTo>
                  <a:cubicBezTo>
                    <a:pt x="546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45" y="2303"/>
                    <a:pt x="347" y="2346"/>
                  </a:cubicBezTo>
                  <a:lnTo>
                    <a:pt x="1935" y="2650"/>
                  </a:lnTo>
                  <a:cubicBezTo>
                    <a:pt x="1961" y="2655"/>
                    <a:pt x="1986" y="2657"/>
                    <a:pt x="2011" y="2657"/>
                  </a:cubicBezTo>
                  <a:cubicBezTo>
                    <a:pt x="2194" y="2657"/>
                    <a:pt x="2344" y="2524"/>
                    <a:pt x="2382" y="2346"/>
                  </a:cubicBezTo>
                  <a:lnTo>
                    <a:pt x="2685" y="759"/>
                  </a:lnTo>
                  <a:cubicBezTo>
                    <a:pt x="2728" y="557"/>
                    <a:pt x="2599" y="354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1984075" y="2540600"/>
              <a:ext cx="22775" cy="25875"/>
            </a:xfrm>
            <a:custGeom>
              <a:avLst/>
              <a:gdLst/>
              <a:ahLst/>
              <a:cxnLst/>
              <a:rect l="l" t="t" r="r" b="b"/>
              <a:pathLst>
                <a:path w="911" h="1035" extrusionOk="0">
                  <a:moveTo>
                    <a:pt x="458" y="179"/>
                  </a:moveTo>
                  <a:cubicBezTo>
                    <a:pt x="469" y="179"/>
                    <a:pt x="480" y="180"/>
                    <a:pt x="492" y="182"/>
                  </a:cubicBezTo>
                  <a:cubicBezTo>
                    <a:pt x="593" y="211"/>
                    <a:pt x="636" y="283"/>
                    <a:pt x="622" y="370"/>
                  </a:cubicBezTo>
                  <a:cubicBezTo>
                    <a:pt x="596" y="445"/>
                    <a:pt x="527" y="488"/>
                    <a:pt x="462" y="488"/>
                  </a:cubicBezTo>
                  <a:cubicBezTo>
                    <a:pt x="452" y="488"/>
                    <a:pt x="443" y="487"/>
                    <a:pt x="434" y="485"/>
                  </a:cubicBezTo>
                  <a:cubicBezTo>
                    <a:pt x="419" y="485"/>
                    <a:pt x="405" y="471"/>
                    <a:pt x="391" y="471"/>
                  </a:cubicBezTo>
                  <a:cubicBezTo>
                    <a:pt x="318" y="442"/>
                    <a:pt x="275" y="370"/>
                    <a:pt x="289" y="283"/>
                  </a:cubicBezTo>
                  <a:cubicBezTo>
                    <a:pt x="315" y="220"/>
                    <a:pt x="384" y="179"/>
                    <a:pt x="458" y="179"/>
                  </a:cubicBezTo>
                  <a:close/>
                  <a:moveTo>
                    <a:pt x="404" y="1"/>
                  </a:moveTo>
                  <a:cubicBezTo>
                    <a:pt x="246" y="1"/>
                    <a:pt x="111" y="118"/>
                    <a:pt x="73" y="269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59" y="456"/>
                    <a:pt x="174" y="615"/>
                    <a:pt x="347" y="630"/>
                  </a:cubicBezTo>
                  <a:cubicBezTo>
                    <a:pt x="378" y="640"/>
                    <a:pt x="410" y="645"/>
                    <a:pt x="443" y="645"/>
                  </a:cubicBezTo>
                  <a:cubicBezTo>
                    <a:pt x="502" y="645"/>
                    <a:pt x="560" y="629"/>
                    <a:pt x="607" y="601"/>
                  </a:cubicBezTo>
                  <a:cubicBezTo>
                    <a:pt x="607" y="601"/>
                    <a:pt x="607" y="615"/>
                    <a:pt x="607" y="630"/>
                  </a:cubicBezTo>
                  <a:cubicBezTo>
                    <a:pt x="569" y="755"/>
                    <a:pt x="455" y="837"/>
                    <a:pt x="331" y="837"/>
                  </a:cubicBezTo>
                  <a:cubicBezTo>
                    <a:pt x="312" y="837"/>
                    <a:pt x="294" y="835"/>
                    <a:pt x="275" y="832"/>
                  </a:cubicBezTo>
                  <a:cubicBezTo>
                    <a:pt x="217" y="817"/>
                    <a:pt x="160" y="788"/>
                    <a:pt x="116" y="745"/>
                  </a:cubicBezTo>
                  <a:lnTo>
                    <a:pt x="1" y="889"/>
                  </a:lnTo>
                  <a:cubicBezTo>
                    <a:pt x="59" y="947"/>
                    <a:pt x="160" y="1005"/>
                    <a:pt x="246" y="1019"/>
                  </a:cubicBezTo>
                  <a:cubicBezTo>
                    <a:pt x="275" y="1019"/>
                    <a:pt x="304" y="1019"/>
                    <a:pt x="318" y="1034"/>
                  </a:cubicBezTo>
                  <a:cubicBezTo>
                    <a:pt x="328" y="1034"/>
                    <a:pt x="337" y="1035"/>
                    <a:pt x="346" y="1035"/>
                  </a:cubicBezTo>
                  <a:cubicBezTo>
                    <a:pt x="608" y="1035"/>
                    <a:pt x="825" y="837"/>
                    <a:pt x="852" y="586"/>
                  </a:cubicBezTo>
                  <a:cubicBezTo>
                    <a:pt x="910" y="269"/>
                    <a:pt x="766" y="67"/>
                    <a:pt x="506" y="23"/>
                  </a:cubicBezTo>
                  <a:cubicBezTo>
                    <a:pt x="492" y="23"/>
                    <a:pt x="492" y="9"/>
                    <a:pt x="477" y="9"/>
                  </a:cubicBezTo>
                  <a:cubicBezTo>
                    <a:pt x="452" y="3"/>
                    <a:pt x="428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044000" y="2537000"/>
              <a:ext cx="67850" cy="66375"/>
            </a:xfrm>
            <a:custGeom>
              <a:avLst/>
              <a:gdLst/>
              <a:ahLst/>
              <a:cxnLst/>
              <a:rect l="l" t="t" r="r" b="b"/>
              <a:pathLst>
                <a:path w="2714" h="2655" extrusionOk="0">
                  <a:moveTo>
                    <a:pt x="702" y="0"/>
                  </a:moveTo>
                  <a:cubicBezTo>
                    <a:pt x="531" y="0"/>
                    <a:pt x="384" y="121"/>
                    <a:pt x="347" y="297"/>
                  </a:cubicBezTo>
                  <a:lnTo>
                    <a:pt x="43" y="1900"/>
                  </a:lnTo>
                  <a:cubicBezTo>
                    <a:pt x="0" y="2102"/>
                    <a:pt x="130" y="2304"/>
                    <a:pt x="332" y="2347"/>
                  </a:cubicBezTo>
                  <a:lnTo>
                    <a:pt x="1934" y="2650"/>
                  </a:lnTo>
                  <a:cubicBezTo>
                    <a:pt x="1953" y="2653"/>
                    <a:pt x="1972" y="2654"/>
                    <a:pt x="1991" y="2654"/>
                  </a:cubicBezTo>
                  <a:cubicBezTo>
                    <a:pt x="2173" y="2654"/>
                    <a:pt x="2343" y="2530"/>
                    <a:pt x="2382" y="2347"/>
                  </a:cubicBezTo>
                  <a:lnTo>
                    <a:pt x="2685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3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066375" y="257257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39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943300" y="26063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0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8"/>
                    <a:pt x="2008" y="2658"/>
                  </a:cubicBezTo>
                  <a:cubicBezTo>
                    <a:pt x="2183" y="2658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4" y="557"/>
                    <a:pt x="2585" y="355"/>
                    <a:pt x="2382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027750" y="2622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8" y="0"/>
                    <a:pt x="372" y="122"/>
                    <a:pt x="347" y="297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0"/>
                  </a:lnTo>
                  <a:cubicBezTo>
                    <a:pt x="1954" y="2653"/>
                    <a:pt x="1972" y="2654"/>
                    <a:pt x="1991" y="2654"/>
                  </a:cubicBezTo>
                  <a:cubicBezTo>
                    <a:pt x="2171" y="2654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049050" y="264872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54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047225" y="2658825"/>
              <a:ext cx="26375" cy="7225"/>
            </a:xfrm>
            <a:custGeom>
              <a:avLst/>
              <a:gdLst/>
              <a:ahLst/>
              <a:cxnLst/>
              <a:rect l="l" t="t" r="r" b="b"/>
              <a:pathLst>
                <a:path w="1055" h="289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1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774400" y="2573475"/>
              <a:ext cx="150525" cy="83125"/>
            </a:xfrm>
            <a:custGeom>
              <a:avLst/>
              <a:gdLst/>
              <a:ahLst/>
              <a:cxnLst/>
              <a:rect l="l" t="t" r="r" b="b"/>
              <a:pathLst>
                <a:path w="6021" h="3325" extrusionOk="0">
                  <a:moveTo>
                    <a:pt x="786" y="0"/>
                  </a:moveTo>
                  <a:cubicBezTo>
                    <a:pt x="573" y="0"/>
                    <a:pt x="384" y="150"/>
                    <a:pt x="333" y="368"/>
                  </a:cubicBezTo>
                  <a:lnTo>
                    <a:pt x="44" y="1884"/>
                  </a:lnTo>
                  <a:cubicBezTo>
                    <a:pt x="1" y="2130"/>
                    <a:pt x="160" y="2361"/>
                    <a:pt x="405" y="2404"/>
                  </a:cubicBezTo>
                  <a:lnTo>
                    <a:pt x="5154" y="3313"/>
                  </a:lnTo>
                  <a:cubicBezTo>
                    <a:pt x="5186" y="3321"/>
                    <a:pt x="5218" y="3324"/>
                    <a:pt x="5250" y="3324"/>
                  </a:cubicBezTo>
                  <a:cubicBezTo>
                    <a:pt x="5460" y="3324"/>
                    <a:pt x="5651" y="3166"/>
                    <a:pt x="5688" y="2952"/>
                  </a:cubicBezTo>
                  <a:lnTo>
                    <a:pt x="5977" y="1451"/>
                  </a:lnTo>
                  <a:cubicBezTo>
                    <a:pt x="6020" y="1206"/>
                    <a:pt x="5862" y="975"/>
                    <a:pt x="5616" y="917"/>
                  </a:cubicBezTo>
                  <a:lnTo>
                    <a:pt x="867" y="8"/>
                  </a:lnTo>
                  <a:cubicBezTo>
                    <a:pt x="840" y="3"/>
                    <a:pt x="813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843325" y="2601975"/>
              <a:ext cx="23850" cy="25650"/>
            </a:xfrm>
            <a:custGeom>
              <a:avLst/>
              <a:gdLst/>
              <a:ahLst/>
              <a:cxnLst/>
              <a:rect l="l" t="t" r="r" b="b"/>
              <a:pathLst>
                <a:path w="954" h="1026" extrusionOk="0">
                  <a:moveTo>
                    <a:pt x="508" y="194"/>
                  </a:moveTo>
                  <a:cubicBezTo>
                    <a:pt x="517" y="194"/>
                    <a:pt x="526" y="194"/>
                    <a:pt x="535" y="196"/>
                  </a:cubicBezTo>
                  <a:cubicBezTo>
                    <a:pt x="651" y="224"/>
                    <a:pt x="708" y="326"/>
                    <a:pt x="665" y="556"/>
                  </a:cubicBezTo>
                  <a:cubicBezTo>
                    <a:pt x="626" y="766"/>
                    <a:pt x="539" y="833"/>
                    <a:pt x="437" y="833"/>
                  </a:cubicBezTo>
                  <a:cubicBezTo>
                    <a:pt x="427" y="833"/>
                    <a:pt x="416" y="832"/>
                    <a:pt x="405" y="831"/>
                  </a:cubicBezTo>
                  <a:cubicBezTo>
                    <a:pt x="304" y="802"/>
                    <a:pt x="246" y="701"/>
                    <a:pt x="290" y="484"/>
                  </a:cubicBezTo>
                  <a:cubicBezTo>
                    <a:pt x="329" y="272"/>
                    <a:pt x="406" y="194"/>
                    <a:pt x="508" y="194"/>
                  </a:cubicBezTo>
                  <a:close/>
                  <a:moveTo>
                    <a:pt x="485" y="0"/>
                  </a:moveTo>
                  <a:cubicBezTo>
                    <a:pt x="285" y="0"/>
                    <a:pt x="110" y="147"/>
                    <a:pt x="59" y="441"/>
                  </a:cubicBezTo>
                  <a:cubicBezTo>
                    <a:pt x="1" y="759"/>
                    <a:pt x="131" y="975"/>
                    <a:pt x="376" y="1018"/>
                  </a:cubicBezTo>
                  <a:cubicBezTo>
                    <a:pt x="405" y="1023"/>
                    <a:pt x="433" y="1026"/>
                    <a:pt x="460" y="1026"/>
                  </a:cubicBezTo>
                  <a:cubicBezTo>
                    <a:pt x="667" y="1026"/>
                    <a:pt x="832" y="881"/>
                    <a:pt x="896" y="600"/>
                  </a:cubicBezTo>
                  <a:cubicBezTo>
                    <a:pt x="954" y="268"/>
                    <a:pt x="809" y="66"/>
                    <a:pt x="564" y="8"/>
                  </a:cubicBezTo>
                  <a:cubicBezTo>
                    <a:pt x="537" y="3"/>
                    <a:pt x="511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973625" y="2625975"/>
              <a:ext cx="7600" cy="26725"/>
            </a:xfrm>
            <a:custGeom>
              <a:avLst/>
              <a:gdLst/>
              <a:ahLst/>
              <a:cxnLst/>
              <a:rect l="l" t="t" r="r" b="b"/>
              <a:pathLst>
                <a:path w="304" h="1069" extrusionOk="0">
                  <a:moveTo>
                    <a:pt x="217" y="1"/>
                  </a:moveTo>
                  <a:lnTo>
                    <a:pt x="0" y="1040"/>
                  </a:lnTo>
                  <a:lnTo>
                    <a:pt x="87" y="1069"/>
                  </a:lnTo>
                  <a:lnTo>
                    <a:pt x="303" y="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964225" y="2635725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2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977225" y="2219250"/>
              <a:ext cx="10850" cy="38300"/>
            </a:xfrm>
            <a:custGeom>
              <a:avLst/>
              <a:gdLst/>
              <a:ahLst/>
              <a:cxnLst/>
              <a:rect l="l" t="t" r="r" b="b"/>
              <a:pathLst>
                <a:path w="434" h="1532" extrusionOk="0">
                  <a:moveTo>
                    <a:pt x="15" y="1"/>
                  </a:moveTo>
                  <a:lnTo>
                    <a:pt x="1" y="59"/>
                  </a:lnTo>
                  <a:lnTo>
                    <a:pt x="361" y="131"/>
                  </a:lnTo>
                  <a:lnTo>
                    <a:pt x="87" y="1517"/>
                  </a:lnTo>
                  <a:lnTo>
                    <a:pt x="159" y="1531"/>
                  </a:lnTo>
                  <a:lnTo>
                    <a:pt x="434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1989850" y="2224550"/>
              <a:ext cx="28900" cy="39475"/>
            </a:xfrm>
            <a:custGeom>
              <a:avLst/>
              <a:gdLst/>
              <a:ahLst/>
              <a:cxnLst/>
              <a:rect l="l" t="t" r="r" b="b"/>
              <a:pathLst>
                <a:path w="1156" h="1579" extrusionOk="0">
                  <a:moveTo>
                    <a:pt x="568" y="1"/>
                  </a:moveTo>
                  <a:cubicBezTo>
                    <a:pt x="442" y="1"/>
                    <a:pt x="315" y="39"/>
                    <a:pt x="203" y="121"/>
                  </a:cubicBezTo>
                  <a:lnTo>
                    <a:pt x="246" y="179"/>
                  </a:lnTo>
                  <a:cubicBezTo>
                    <a:pt x="342" y="104"/>
                    <a:pt x="462" y="61"/>
                    <a:pt x="587" y="61"/>
                  </a:cubicBezTo>
                  <a:cubicBezTo>
                    <a:pt x="632" y="61"/>
                    <a:pt x="677" y="66"/>
                    <a:pt x="723" y="78"/>
                  </a:cubicBezTo>
                  <a:cubicBezTo>
                    <a:pt x="968" y="135"/>
                    <a:pt x="1083" y="280"/>
                    <a:pt x="1040" y="482"/>
                  </a:cubicBezTo>
                  <a:cubicBezTo>
                    <a:pt x="1026" y="597"/>
                    <a:pt x="968" y="698"/>
                    <a:pt x="751" y="843"/>
                  </a:cubicBezTo>
                  <a:lnTo>
                    <a:pt x="1" y="1348"/>
                  </a:lnTo>
                  <a:lnTo>
                    <a:pt x="1" y="1391"/>
                  </a:lnTo>
                  <a:lnTo>
                    <a:pt x="997" y="1579"/>
                  </a:lnTo>
                  <a:lnTo>
                    <a:pt x="1011" y="1507"/>
                  </a:lnTo>
                  <a:lnTo>
                    <a:pt x="131" y="1348"/>
                  </a:lnTo>
                  <a:lnTo>
                    <a:pt x="795" y="886"/>
                  </a:lnTo>
                  <a:cubicBezTo>
                    <a:pt x="1026" y="727"/>
                    <a:pt x="1083" y="626"/>
                    <a:pt x="1112" y="482"/>
                  </a:cubicBezTo>
                  <a:cubicBezTo>
                    <a:pt x="1156" y="251"/>
                    <a:pt x="1011" y="78"/>
                    <a:pt x="723" y="20"/>
                  </a:cubicBezTo>
                  <a:cubicBezTo>
                    <a:pt x="672" y="7"/>
                    <a:pt x="62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018725" y="2228275"/>
              <a:ext cx="29625" cy="39350"/>
            </a:xfrm>
            <a:custGeom>
              <a:avLst/>
              <a:gdLst/>
              <a:ahLst/>
              <a:cxnLst/>
              <a:rect l="l" t="t" r="r" b="b"/>
              <a:pathLst>
                <a:path w="1185" h="1574" extrusionOk="0">
                  <a:moveTo>
                    <a:pt x="275" y="1"/>
                  </a:moveTo>
                  <a:lnTo>
                    <a:pt x="260" y="73"/>
                  </a:lnTo>
                  <a:lnTo>
                    <a:pt x="1069" y="217"/>
                  </a:lnTo>
                  <a:lnTo>
                    <a:pt x="506" y="723"/>
                  </a:lnTo>
                  <a:lnTo>
                    <a:pt x="506" y="780"/>
                  </a:lnTo>
                  <a:lnTo>
                    <a:pt x="578" y="795"/>
                  </a:lnTo>
                  <a:cubicBezTo>
                    <a:pt x="896" y="853"/>
                    <a:pt x="997" y="1011"/>
                    <a:pt x="968" y="1228"/>
                  </a:cubicBezTo>
                  <a:cubicBezTo>
                    <a:pt x="932" y="1395"/>
                    <a:pt x="808" y="1503"/>
                    <a:pt x="611" y="1503"/>
                  </a:cubicBezTo>
                  <a:cubicBezTo>
                    <a:pt x="569" y="1503"/>
                    <a:pt x="525" y="1498"/>
                    <a:pt x="477" y="1488"/>
                  </a:cubicBezTo>
                  <a:cubicBezTo>
                    <a:pt x="289" y="1473"/>
                    <a:pt x="145" y="1372"/>
                    <a:pt x="44" y="1213"/>
                  </a:cubicBezTo>
                  <a:lnTo>
                    <a:pt x="1" y="1257"/>
                  </a:lnTo>
                  <a:cubicBezTo>
                    <a:pt x="102" y="1415"/>
                    <a:pt x="275" y="1531"/>
                    <a:pt x="463" y="1560"/>
                  </a:cubicBezTo>
                  <a:cubicBezTo>
                    <a:pt x="513" y="1569"/>
                    <a:pt x="560" y="1573"/>
                    <a:pt x="605" y="1573"/>
                  </a:cubicBezTo>
                  <a:cubicBezTo>
                    <a:pt x="840" y="1573"/>
                    <a:pt x="989" y="1449"/>
                    <a:pt x="1025" y="1242"/>
                  </a:cubicBezTo>
                  <a:cubicBezTo>
                    <a:pt x="1083" y="997"/>
                    <a:pt x="939" y="795"/>
                    <a:pt x="592" y="737"/>
                  </a:cubicBezTo>
                  <a:lnTo>
                    <a:pt x="1170" y="232"/>
                  </a:lnTo>
                  <a:lnTo>
                    <a:pt x="1184" y="17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049775" y="2237675"/>
              <a:ext cx="31050" cy="37175"/>
            </a:xfrm>
            <a:custGeom>
              <a:avLst/>
              <a:gdLst/>
              <a:ahLst/>
              <a:cxnLst/>
              <a:rect l="l" t="t" r="r" b="b"/>
              <a:pathLst>
                <a:path w="1242" h="1487" extrusionOk="0">
                  <a:moveTo>
                    <a:pt x="1011" y="0"/>
                  </a:moveTo>
                  <a:lnTo>
                    <a:pt x="14" y="837"/>
                  </a:lnTo>
                  <a:lnTo>
                    <a:pt x="0" y="881"/>
                  </a:lnTo>
                  <a:lnTo>
                    <a:pt x="837" y="1054"/>
                  </a:lnTo>
                  <a:lnTo>
                    <a:pt x="751" y="1473"/>
                  </a:lnTo>
                  <a:lnTo>
                    <a:pt x="823" y="1487"/>
                  </a:lnTo>
                  <a:lnTo>
                    <a:pt x="909" y="1054"/>
                  </a:lnTo>
                  <a:lnTo>
                    <a:pt x="1227" y="1126"/>
                  </a:lnTo>
                  <a:lnTo>
                    <a:pt x="1241" y="1054"/>
                  </a:lnTo>
                  <a:lnTo>
                    <a:pt x="924" y="996"/>
                  </a:lnTo>
                  <a:lnTo>
                    <a:pt x="996" y="635"/>
                  </a:lnTo>
                  <a:lnTo>
                    <a:pt x="924" y="621"/>
                  </a:lnTo>
                  <a:lnTo>
                    <a:pt x="852" y="982"/>
                  </a:lnTo>
                  <a:lnTo>
                    <a:pt x="101" y="837"/>
                  </a:lnTo>
                  <a:lnTo>
                    <a:pt x="1083" y="29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081875" y="2274125"/>
              <a:ext cx="5450" cy="10475"/>
            </a:xfrm>
            <a:custGeom>
              <a:avLst/>
              <a:gdLst/>
              <a:ahLst/>
              <a:cxnLst/>
              <a:rect l="l" t="t" r="r" b="b"/>
              <a:pathLst>
                <a:path w="218" h="419" extrusionOk="0">
                  <a:moveTo>
                    <a:pt x="160" y="0"/>
                  </a:moveTo>
                  <a:cubicBezTo>
                    <a:pt x="116" y="0"/>
                    <a:pt x="87" y="15"/>
                    <a:pt x="73" y="58"/>
                  </a:cubicBezTo>
                  <a:cubicBezTo>
                    <a:pt x="73" y="87"/>
                    <a:pt x="87" y="130"/>
                    <a:pt x="116" y="144"/>
                  </a:cubicBezTo>
                  <a:lnTo>
                    <a:pt x="1" y="419"/>
                  </a:lnTo>
                  <a:lnTo>
                    <a:pt x="59" y="419"/>
                  </a:lnTo>
                  <a:lnTo>
                    <a:pt x="188" y="159"/>
                  </a:lnTo>
                  <a:cubicBezTo>
                    <a:pt x="188" y="130"/>
                    <a:pt x="203" y="116"/>
                    <a:pt x="217" y="87"/>
                  </a:cubicBezTo>
                  <a:cubicBezTo>
                    <a:pt x="217" y="43"/>
                    <a:pt x="188" y="15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093425" y="2246325"/>
              <a:ext cx="30700" cy="36825"/>
            </a:xfrm>
            <a:custGeom>
              <a:avLst/>
              <a:gdLst/>
              <a:ahLst/>
              <a:cxnLst/>
              <a:rect l="l" t="t" r="r" b="b"/>
              <a:pathLst>
                <a:path w="1228" h="1473" extrusionOk="0">
                  <a:moveTo>
                    <a:pt x="997" y="1"/>
                  </a:moveTo>
                  <a:lnTo>
                    <a:pt x="1" y="823"/>
                  </a:lnTo>
                  <a:lnTo>
                    <a:pt x="1" y="881"/>
                  </a:lnTo>
                  <a:lnTo>
                    <a:pt x="824" y="1040"/>
                  </a:lnTo>
                  <a:lnTo>
                    <a:pt x="751" y="1459"/>
                  </a:lnTo>
                  <a:lnTo>
                    <a:pt x="824" y="1473"/>
                  </a:lnTo>
                  <a:lnTo>
                    <a:pt x="896" y="1054"/>
                  </a:lnTo>
                  <a:lnTo>
                    <a:pt x="1213" y="1112"/>
                  </a:lnTo>
                  <a:lnTo>
                    <a:pt x="1228" y="1054"/>
                  </a:lnTo>
                  <a:lnTo>
                    <a:pt x="910" y="997"/>
                  </a:lnTo>
                  <a:lnTo>
                    <a:pt x="982" y="636"/>
                  </a:lnTo>
                  <a:lnTo>
                    <a:pt x="910" y="621"/>
                  </a:lnTo>
                  <a:lnTo>
                    <a:pt x="838" y="982"/>
                  </a:lnTo>
                  <a:lnTo>
                    <a:pt x="102" y="838"/>
                  </a:lnTo>
                  <a:lnTo>
                    <a:pt x="1083" y="15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124825" y="2249225"/>
              <a:ext cx="29250" cy="38700"/>
            </a:xfrm>
            <a:custGeom>
              <a:avLst/>
              <a:gdLst/>
              <a:ahLst/>
              <a:cxnLst/>
              <a:rect l="l" t="t" r="r" b="b"/>
              <a:pathLst>
                <a:path w="1170" h="1548" extrusionOk="0">
                  <a:moveTo>
                    <a:pt x="419" y="0"/>
                  </a:moveTo>
                  <a:lnTo>
                    <a:pt x="203" y="679"/>
                  </a:lnTo>
                  <a:lnTo>
                    <a:pt x="491" y="736"/>
                  </a:lnTo>
                  <a:cubicBezTo>
                    <a:pt x="910" y="808"/>
                    <a:pt x="1011" y="982"/>
                    <a:pt x="968" y="1198"/>
                  </a:cubicBezTo>
                  <a:cubicBezTo>
                    <a:pt x="931" y="1368"/>
                    <a:pt x="814" y="1486"/>
                    <a:pt x="607" y="1486"/>
                  </a:cubicBezTo>
                  <a:cubicBezTo>
                    <a:pt x="567" y="1486"/>
                    <a:pt x="524" y="1482"/>
                    <a:pt x="477" y="1472"/>
                  </a:cubicBezTo>
                  <a:cubicBezTo>
                    <a:pt x="304" y="1444"/>
                    <a:pt x="145" y="1343"/>
                    <a:pt x="44" y="1198"/>
                  </a:cubicBezTo>
                  <a:lnTo>
                    <a:pt x="1" y="1242"/>
                  </a:lnTo>
                  <a:cubicBezTo>
                    <a:pt x="102" y="1400"/>
                    <a:pt x="275" y="1501"/>
                    <a:pt x="463" y="1530"/>
                  </a:cubicBezTo>
                  <a:cubicBezTo>
                    <a:pt x="518" y="1542"/>
                    <a:pt x="569" y="1548"/>
                    <a:pt x="617" y="1548"/>
                  </a:cubicBezTo>
                  <a:cubicBezTo>
                    <a:pt x="857" y="1548"/>
                    <a:pt x="1004" y="1405"/>
                    <a:pt x="1040" y="1213"/>
                  </a:cubicBezTo>
                  <a:cubicBezTo>
                    <a:pt x="1098" y="953"/>
                    <a:pt x="968" y="751"/>
                    <a:pt x="520" y="664"/>
                  </a:cubicBezTo>
                  <a:lnTo>
                    <a:pt x="289" y="621"/>
                  </a:lnTo>
                  <a:lnTo>
                    <a:pt x="463" y="87"/>
                  </a:lnTo>
                  <a:lnTo>
                    <a:pt x="1155" y="217"/>
                  </a:lnTo>
                  <a:lnTo>
                    <a:pt x="1170" y="144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10625" y="1763450"/>
              <a:ext cx="1005800" cy="670575"/>
            </a:xfrm>
            <a:custGeom>
              <a:avLst/>
              <a:gdLst/>
              <a:ahLst/>
              <a:cxnLst/>
              <a:rect l="l" t="t" r="r" b="b"/>
              <a:pathLst>
                <a:path w="40232" h="26823" extrusionOk="0">
                  <a:moveTo>
                    <a:pt x="0" y="1"/>
                  </a:moveTo>
                  <a:lnTo>
                    <a:pt x="0" y="26822"/>
                  </a:lnTo>
                  <a:lnTo>
                    <a:pt x="40232" y="26822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97200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093775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093775" y="213517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093775" y="220122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762850" y="21362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928125" y="2203750"/>
              <a:ext cx="165325" cy="66425"/>
            </a:xfrm>
            <a:custGeom>
              <a:avLst/>
              <a:gdLst/>
              <a:ahLst/>
              <a:cxnLst/>
              <a:rect l="l" t="t" r="r" b="b"/>
              <a:pathLst>
                <a:path w="6613" h="2657" extrusionOk="0">
                  <a:moveTo>
                    <a:pt x="1" y="0"/>
                  </a:moveTo>
                  <a:lnTo>
                    <a:pt x="1" y="2656"/>
                  </a:lnTo>
                  <a:lnTo>
                    <a:pt x="6612" y="2656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762850" y="2335100"/>
              <a:ext cx="165675" cy="69325"/>
            </a:xfrm>
            <a:custGeom>
              <a:avLst/>
              <a:gdLst/>
              <a:ahLst/>
              <a:cxnLst/>
              <a:rect l="l" t="t" r="r" b="b"/>
              <a:pathLst>
                <a:path w="6627" h="2773" extrusionOk="0">
                  <a:moveTo>
                    <a:pt x="0" y="1"/>
                  </a:moveTo>
                  <a:lnTo>
                    <a:pt x="0" y="2772"/>
                  </a:lnTo>
                  <a:lnTo>
                    <a:pt x="6626" y="2772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1093775" y="233620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92550" y="1938500"/>
              <a:ext cx="893575" cy="64975"/>
            </a:xfrm>
            <a:custGeom>
              <a:avLst/>
              <a:gdLst/>
              <a:ahLst/>
              <a:cxnLst/>
              <a:rect l="l" t="t" r="r" b="b"/>
              <a:pathLst>
                <a:path w="35743" h="2599" extrusionOk="0">
                  <a:moveTo>
                    <a:pt x="0" y="0"/>
                  </a:moveTo>
                  <a:lnTo>
                    <a:pt x="0" y="2599"/>
                  </a:lnTo>
                  <a:lnTo>
                    <a:pt x="35742" y="2599"/>
                  </a:lnTo>
                  <a:lnTo>
                    <a:pt x="35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40575" y="1938500"/>
              <a:ext cx="156650" cy="467375"/>
            </a:xfrm>
            <a:custGeom>
              <a:avLst/>
              <a:gdLst/>
              <a:ahLst/>
              <a:cxnLst/>
              <a:rect l="l" t="t" r="r" b="b"/>
              <a:pathLst>
                <a:path w="6266" h="18695" extrusionOk="0">
                  <a:moveTo>
                    <a:pt x="0" y="0"/>
                  </a:moveTo>
                  <a:lnTo>
                    <a:pt x="0" y="18694"/>
                  </a:lnTo>
                  <a:lnTo>
                    <a:pt x="6265" y="18694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38400" y="1936325"/>
              <a:ext cx="161350" cy="471700"/>
            </a:xfrm>
            <a:custGeom>
              <a:avLst/>
              <a:gdLst/>
              <a:ahLst/>
              <a:cxnLst/>
              <a:rect l="l" t="t" r="r" b="b"/>
              <a:pathLst>
                <a:path w="6454" h="18868" extrusionOk="0">
                  <a:moveTo>
                    <a:pt x="6266" y="174"/>
                  </a:moveTo>
                  <a:lnTo>
                    <a:pt x="6266" y="18694"/>
                  </a:lnTo>
                  <a:lnTo>
                    <a:pt x="188" y="18694"/>
                  </a:lnTo>
                  <a:lnTo>
                    <a:pt x="188" y="174"/>
                  </a:lnTo>
                  <a:close/>
                  <a:moveTo>
                    <a:pt x="1" y="1"/>
                  </a:moveTo>
                  <a:lnTo>
                    <a:pt x="1" y="18868"/>
                  </a:lnTo>
                  <a:lnTo>
                    <a:pt x="6453" y="1886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10625" y="1763450"/>
              <a:ext cx="1005800" cy="76175"/>
            </a:xfrm>
            <a:custGeom>
              <a:avLst/>
              <a:gdLst/>
              <a:ahLst/>
              <a:cxnLst/>
              <a:rect l="l" t="t" r="r" b="b"/>
              <a:pathLst>
                <a:path w="40232" h="3047" extrusionOk="0">
                  <a:moveTo>
                    <a:pt x="0" y="1"/>
                  </a:moveTo>
                  <a:lnTo>
                    <a:pt x="0" y="3047"/>
                  </a:lnTo>
                  <a:lnTo>
                    <a:pt x="40232" y="3047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42375" y="1867025"/>
              <a:ext cx="155200" cy="43700"/>
            </a:xfrm>
            <a:custGeom>
              <a:avLst/>
              <a:gdLst/>
              <a:ahLst/>
              <a:cxnLst/>
              <a:rect l="l" t="t" r="r" b="b"/>
              <a:pathLst>
                <a:path w="6208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6208" y="1748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1560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77945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94292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10677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270600" y="1867025"/>
              <a:ext cx="122725" cy="43700"/>
            </a:xfrm>
            <a:custGeom>
              <a:avLst/>
              <a:gdLst/>
              <a:ahLst/>
              <a:cxnLst/>
              <a:rect l="l" t="t" r="r" b="b"/>
              <a:pathLst>
                <a:path w="4909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4909" y="174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0575" y="1937400"/>
              <a:ext cx="947350" cy="468100"/>
            </a:xfrm>
            <a:custGeom>
              <a:avLst/>
              <a:gdLst/>
              <a:ahLst/>
              <a:cxnLst/>
              <a:rect l="l" t="t" r="r" b="b"/>
              <a:pathLst>
                <a:path w="37894" h="18724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54"/>
                    <a:pt x="0" y="63"/>
                    <a:pt x="0" y="73"/>
                  </a:cubicBez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ubicBezTo>
                    <a:pt x="15" y="5805"/>
                    <a:pt x="15" y="10458"/>
                    <a:pt x="15" y="13686"/>
                  </a:cubicBezTo>
                  <a:lnTo>
                    <a:pt x="15" y="13657"/>
                  </a:lnTo>
                  <a:cubicBezTo>
                    <a:pt x="29" y="10443"/>
                    <a:pt x="44" y="5805"/>
                    <a:pt x="44" y="73"/>
                  </a:cubicBezTo>
                  <a:lnTo>
                    <a:pt x="44" y="73"/>
                  </a:lnTo>
                  <a:lnTo>
                    <a:pt x="37778" y="102"/>
                  </a:lnTo>
                  <a:lnTo>
                    <a:pt x="37778" y="102"/>
                  </a:lnTo>
                  <a:lnTo>
                    <a:pt x="37778" y="18651"/>
                  </a:lnTo>
                  <a:lnTo>
                    <a:pt x="37778" y="18651"/>
                  </a:lnTo>
                  <a:lnTo>
                    <a:pt x="10654" y="18666"/>
                  </a:lnTo>
                  <a:lnTo>
                    <a:pt x="2815" y="18680"/>
                  </a:lnTo>
                  <a:lnTo>
                    <a:pt x="0" y="18680"/>
                  </a:lnTo>
                  <a:lnTo>
                    <a:pt x="174" y="18695"/>
                  </a:lnTo>
                  <a:lnTo>
                    <a:pt x="10625" y="18695"/>
                  </a:lnTo>
                  <a:lnTo>
                    <a:pt x="37850" y="18724"/>
                  </a:lnTo>
                  <a:lnTo>
                    <a:pt x="37893" y="18724"/>
                  </a:lnTo>
                  <a:lnTo>
                    <a:pt x="37893" y="18680"/>
                  </a:lnTo>
                  <a:lnTo>
                    <a:pt x="37893" y="4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42375" y="2002375"/>
              <a:ext cx="945550" cy="2175"/>
            </a:xfrm>
            <a:custGeom>
              <a:avLst/>
              <a:gdLst/>
              <a:ahLst/>
              <a:cxnLst/>
              <a:rect l="l" t="t" r="r" b="b"/>
              <a:pathLst>
                <a:path w="37822" h="87" extrusionOk="0">
                  <a:moveTo>
                    <a:pt x="18911" y="0"/>
                  </a:moveTo>
                  <a:cubicBezTo>
                    <a:pt x="8474" y="0"/>
                    <a:pt x="0" y="29"/>
                    <a:pt x="0" y="44"/>
                  </a:cubicBezTo>
                  <a:cubicBezTo>
                    <a:pt x="0" y="72"/>
                    <a:pt x="8474" y="87"/>
                    <a:pt x="18911" y="87"/>
                  </a:cubicBezTo>
                  <a:cubicBezTo>
                    <a:pt x="29348" y="87"/>
                    <a:pt x="37821" y="72"/>
                    <a:pt x="37821" y="44"/>
                  </a:cubicBezTo>
                  <a:cubicBezTo>
                    <a:pt x="37821" y="15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42375" y="2068400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1"/>
                  </a:moveTo>
                  <a:cubicBezTo>
                    <a:pt x="8474" y="1"/>
                    <a:pt x="0" y="30"/>
                    <a:pt x="0" y="59"/>
                  </a:cubicBezTo>
                  <a:cubicBezTo>
                    <a:pt x="0" y="88"/>
                    <a:pt x="8474" y="102"/>
                    <a:pt x="18911" y="102"/>
                  </a:cubicBezTo>
                  <a:cubicBezTo>
                    <a:pt x="29348" y="102"/>
                    <a:pt x="37821" y="88"/>
                    <a:pt x="37821" y="59"/>
                  </a:cubicBezTo>
                  <a:cubicBezTo>
                    <a:pt x="37821" y="30"/>
                    <a:pt x="29362" y="1"/>
                    <a:pt x="1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2375" y="21348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42375" y="22012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42375" y="22676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87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42375" y="23340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3"/>
                    <a:pt x="8474" y="101"/>
                    <a:pt x="18911" y="101"/>
                  </a:cubicBezTo>
                  <a:cubicBezTo>
                    <a:pt x="29348" y="101"/>
                    <a:pt x="37821" y="73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96100" y="1941025"/>
              <a:ext cx="2575" cy="464850"/>
            </a:xfrm>
            <a:custGeom>
              <a:avLst/>
              <a:gdLst/>
              <a:ahLst/>
              <a:cxnLst/>
              <a:rect l="l" t="t" r="r" b="b"/>
              <a:pathLst>
                <a:path w="103" h="18594" extrusionOk="0">
                  <a:moveTo>
                    <a:pt x="59" y="0"/>
                  </a:moveTo>
                  <a:cubicBezTo>
                    <a:pt x="30" y="0"/>
                    <a:pt x="1" y="4172"/>
                    <a:pt x="1" y="9297"/>
                  </a:cubicBezTo>
                  <a:cubicBezTo>
                    <a:pt x="1" y="14436"/>
                    <a:pt x="30" y="18593"/>
                    <a:pt x="59" y="18593"/>
                  </a:cubicBezTo>
                  <a:cubicBezTo>
                    <a:pt x="73" y="18593"/>
                    <a:pt x="102" y="14436"/>
                    <a:pt x="102" y="9297"/>
                  </a:cubicBezTo>
                  <a:cubicBezTo>
                    <a:pt x="102" y="415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61750" y="1941025"/>
              <a:ext cx="2200" cy="463400"/>
            </a:xfrm>
            <a:custGeom>
              <a:avLst/>
              <a:gdLst/>
              <a:ahLst/>
              <a:cxnLst/>
              <a:rect l="l" t="t" r="r" b="b"/>
              <a:pathLst>
                <a:path w="88" h="18536" extrusionOk="0">
                  <a:moveTo>
                    <a:pt x="44" y="0"/>
                  </a:moveTo>
                  <a:cubicBezTo>
                    <a:pt x="15" y="0"/>
                    <a:pt x="1" y="4158"/>
                    <a:pt x="1" y="9268"/>
                  </a:cubicBezTo>
                  <a:cubicBezTo>
                    <a:pt x="1" y="14378"/>
                    <a:pt x="15" y="18535"/>
                    <a:pt x="44" y="18535"/>
                  </a:cubicBezTo>
                  <a:cubicBezTo>
                    <a:pt x="73" y="18535"/>
                    <a:pt x="87" y="14378"/>
                    <a:pt x="87" y="9268"/>
                  </a:cubicBezTo>
                  <a:cubicBezTo>
                    <a:pt x="87" y="4158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927050" y="1941025"/>
              <a:ext cx="2550" cy="464850"/>
            </a:xfrm>
            <a:custGeom>
              <a:avLst/>
              <a:gdLst/>
              <a:ahLst/>
              <a:cxnLst/>
              <a:rect l="l" t="t" r="r" b="b"/>
              <a:pathLst>
                <a:path w="102" h="18594" extrusionOk="0">
                  <a:moveTo>
                    <a:pt x="58" y="0"/>
                  </a:moveTo>
                  <a:cubicBezTo>
                    <a:pt x="29" y="0"/>
                    <a:pt x="0" y="4172"/>
                    <a:pt x="0" y="9297"/>
                  </a:cubicBezTo>
                  <a:cubicBezTo>
                    <a:pt x="0" y="14436"/>
                    <a:pt x="29" y="18593"/>
                    <a:pt x="58" y="18593"/>
                  </a:cubicBezTo>
                  <a:cubicBezTo>
                    <a:pt x="72" y="18593"/>
                    <a:pt x="101" y="14436"/>
                    <a:pt x="101" y="9297"/>
                  </a:cubicBezTo>
                  <a:cubicBezTo>
                    <a:pt x="101" y="4158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109270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5" y="0"/>
                    <a:pt x="0" y="4172"/>
                    <a:pt x="0" y="9297"/>
                  </a:cubicBezTo>
                  <a:cubicBezTo>
                    <a:pt x="0" y="14436"/>
                    <a:pt x="15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25835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4" y="0"/>
                    <a:pt x="0" y="4172"/>
                    <a:pt x="0" y="9297"/>
                  </a:cubicBezTo>
                  <a:cubicBezTo>
                    <a:pt x="0" y="14436"/>
                    <a:pt x="14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449950" y="1791250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405" y="0"/>
                  </a:moveTo>
                  <a:cubicBezTo>
                    <a:pt x="188" y="0"/>
                    <a:pt x="15" y="174"/>
                    <a:pt x="15" y="376"/>
                  </a:cubicBezTo>
                  <a:cubicBezTo>
                    <a:pt x="1" y="592"/>
                    <a:pt x="174" y="766"/>
                    <a:pt x="390" y="780"/>
                  </a:cubicBezTo>
                  <a:cubicBezTo>
                    <a:pt x="592" y="780"/>
                    <a:pt x="780" y="621"/>
                    <a:pt x="780" y="405"/>
                  </a:cubicBezTo>
                  <a:cubicBezTo>
                    <a:pt x="780" y="188"/>
                    <a:pt x="621" y="15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82800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0" y="362"/>
                  </a:cubicBezTo>
                  <a:cubicBezTo>
                    <a:pt x="0" y="578"/>
                    <a:pt x="159" y="752"/>
                    <a:pt x="376" y="766"/>
                  </a:cubicBezTo>
                  <a:cubicBezTo>
                    <a:pt x="592" y="766"/>
                    <a:pt x="765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515275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15" y="362"/>
                  </a:cubicBezTo>
                  <a:cubicBezTo>
                    <a:pt x="0" y="578"/>
                    <a:pt x="174" y="752"/>
                    <a:pt x="376" y="766"/>
                  </a:cubicBezTo>
                  <a:cubicBezTo>
                    <a:pt x="592" y="766"/>
                    <a:pt x="766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09525" y="1761650"/>
              <a:ext cx="1008000" cy="672725"/>
            </a:xfrm>
            <a:custGeom>
              <a:avLst/>
              <a:gdLst/>
              <a:ahLst/>
              <a:cxnLst/>
              <a:rect l="l" t="t" r="r" b="b"/>
              <a:pathLst>
                <a:path w="40320" h="26909" extrusionOk="0">
                  <a:moveTo>
                    <a:pt x="1" y="1"/>
                  </a:moveTo>
                  <a:lnTo>
                    <a:pt x="1" y="44"/>
                  </a:lnTo>
                  <a:lnTo>
                    <a:pt x="1" y="26865"/>
                  </a:lnTo>
                  <a:lnTo>
                    <a:pt x="1" y="26908"/>
                  </a:lnTo>
                  <a:lnTo>
                    <a:pt x="59" y="26908"/>
                  </a:lnTo>
                  <a:lnTo>
                    <a:pt x="29074" y="26894"/>
                  </a:lnTo>
                  <a:lnTo>
                    <a:pt x="37345" y="26880"/>
                  </a:lnTo>
                  <a:lnTo>
                    <a:pt x="37331" y="26880"/>
                  </a:lnTo>
                  <a:lnTo>
                    <a:pt x="29045" y="26865"/>
                  </a:lnTo>
                  <a:lnTo>
                    <a:pt x="102" y="26851"/>
                  </a:lnTo>
                  <a:lnTo>
                    <a:pt x="102" y="26851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40247" y="102"/>
                  </a:lnTo>
                  <a:lnTo>
                    <a:pt x="40247" y="102"/>
                  </a:lnTo>
                  <a:cubicBezTo>
                    <a:pt x="40276" y="16426"/>
                    <a:pt x="40290" y="26591"/>
                    <a:pt x="40290" y="26894"/>
                  </a:cubicBezTo>
                  <a:cubicBezTo>
                    <a:pt x="40290" y="26591"/>
                    <a:pt x="40305" y="16414"/>
                    <a:pt x="40319" y="30"/>
                  </a:cubicBezTo>
                  <a:lnTo>
                    <a:pt x="40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066700" y="2556700"/>
              <a:ext cx="770525" cy="814525"/>
            </a:xfrm>
            <a:custGeom>
              <a:avLst/>
              <a:gdLst/>
              <a:ahLst/>
              <a:cxnLst/>
              <a:rect l="l" t="t" r="r" b="b"/>
              <a:pathLst>
                <a:path w="30821" h="32581" extrusionOk="0">
                  <a:moveTo>
                    <a:pt x="10784" y="0"/>
                  </a:moveTo>
                  <a:lnTo>
                    <a:pt x="8691" y="2598"/>
                  </a:lnTo>
                  <a:lnTo>
                    <a:pt x="1" y="5009"/>
                  </a:lnTo>
                  <a:lnTo>
                    <a:pt x="1300" y="19069"/>
                  </a:lnTo>
                  <a:cubicBezTo>
                    <a:pt x="1690" y="24584"/>
                    <a:pt x="2253" y="25926"/>
                    <a:pt x="2643" y="29593"/>
                  </a:cubicBezTo>
                  <a:lnTo>
                    <a:pt x="2643" y="32581"/>
                  </a:lnTo>
                  <a:lnTo>
                    <a:pt x="27370" y="32581"/>
                  </a:lnTo>
                  <a:lnTo>
                    <a:pt x="30821" y="4042"/>
                  </a:lnTo>
                  <a:lnTo>
                    <a:pt x="22289" y="2093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326900" y="2629950"/>
              <a:ext cx="264200" cy="582850"/>
            </a:xfrm>
            <a:custGeom>
              <a:avLst/>
              <a:gdLst/>
              <a:ahLst/>
              <a:cxnLst/>
              <a:rect l="l" t="t" r="r" b="b"/>
              <a:pathLst>
                <a:path w="10568" h="23314" extrusionOk="0">
                  <a:moveTo>
                    <a:pt x="10568" y="0"/>
                  </a:moveTo>
                  <a:lnTo>
                    <a:pt x="3826" y="7983"/>
                  </a:lnTo>
                  <a:lnTo>
                    <a:pt x="1" y="2094"/>
                  </a:lnTo>
                  <a:lnTo>
                    <a:pt x="1069" y="16168"/>
                  </a:lnTo>
                  <a:lnTo>
                    <a:pt x="2209" y="23314"/>
                  </a:lnTo>
                  <a:lnTo>
                    <a:pt x="10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379225" y="2609025"/>
              <a:ext cx="261675" cy="629050"/>
            </a:xfrm>
            <a:custGeom>
              <a:avLst/>
              <a:gdLst/>
              <a:ahLst/>
              <a:cxnLst/>
              <a:rect l="l" t="t" r="r" b="b"/>
              <a:pathLst>
                <a:path w="10467" h="25162" extrusionOk="0">
                  <a:moveTo>
                    <a:pt x="9803" y="0"/>
                  </a:moveTo>
                  <a:cubicBezTo>
                    <a:pt x="9803" y="0"/>
                    <a:pt x="9788" y="29"/>
                    <a:pt x="9803" y="101"/>
                  </a:cubicBezTo>
                  <a:cubicBezTo>
                    <a:pt x="9803" y="159"/>
                    <a:pt x="9817" y="260"/>
                    <a:pt x="9831" y="376"/>
                  </a:cubicBezTo>
                  <a:cubicBezTo>
                    <a:pt x="9860" y="635"/>
                    <a:pt x="9889" y="996"/>
                    <a:pt x="9947" y="1458"/>
                  </a:cubicBezTo>
                  <a:cubicBezTo>
                    <a:pt x="10048" y="2407"/>
                    <a:pt x="10206" y="3757"/>
                    <a:pt x="10392" y="5409"/>
                  </a:cubicBezTo>
                  <a:lnTo>
                    <a:pt x="10392" y="5409"/>
                  </a:lnTo>
                  <a:lnTo>
                    <a:pt x="8691" y="6410"/>
                  </a:lnTo>
                  <a:lnTo>
                    <a:pt x="8648" y="6438"/>
                  </a:lnTo>
                  <a:lnTo>
                    <a:pt x="8691" y="6467"/>
                  </a:lnTo>
                  <a:lnTo>
                    <a:pt x="9858" y="7465"/>
                  </a:lnTo>
                  <a:lnTo>
                    <a:pt x="9858" y="7465"/>
                  </a:lnTo>
                  <a:lnTo>
                    <a:pt x="7132" y="12343"/>
                  </a:lnTo>
                  <a:lnTo>
                    <a:pt x="2080" y="21394"/>
                  </a:lnTo>
                  <a:cubicBezTo>
                    <a:pt x="1430" y="22548"/>
                    <a:pt x="910" y="23487"/>
                    <a:pt x="549" y="24136"/>
                  </a:cubicBezTo>
                  <a:lnTo>
                    <a:pt x="131" y="24887"/>
                  </a:lnTo>
                  <a:cubicBezTo>
                    <a:pt x="88" y="24974"/>
                    <a:pt x="44" y="25046"/>
                    <a:pt x="30" y="25089"/>
                  </a:cubicBezTo>
                  <a:cubicBezTo>
                    <a:pt x="1" y="25132"/>
                    <a:pt x="1" y="25161"/>
                    <a:pt x="1" y="25161"/>
                  </a:cubicBezTo>
                  <a:cubicBezTo>
                    <a:pt x="15" y="25132"/>
                    <a:pt x="30" y="25118"/>
                    <a:pt x="44" y="25103"/>
                  </a:cubicBezTo>
                  <a:lnTo>
                    <a:pt x="145" y="24901"/>
                  </a:lnTo>
                  <a:cubicBezTo>
                    <a:pt x="246" y="24728"/>
                    <a:pt x="391" y="24483"/>
                    <a:pt x="578" y="24165"/>
                  </a:cubicBezTo>
                  <a:lnTo>
                    <a:pt x="2123" y="21437"/>
                  </a:lnTo>
                  <a:lnTo>
                    <a:pt x="7204" y="12386"/>
                  </a:lnTo>
                  <a:lnTo>
                    <a:pt x="9947" y="7478"/>
                  </a:lnTo>
                  <a:lnTo>
                    <a:pt x="9976" y="7449"/>
                  </a:lnTo>
                  <a:lnTo>
                    <a:pt x="9947" y="7420"/>
                  </a:lnTo>
                  <a:lnTo>
                    <a:pt x="8775" y="6458"/>
                  </a:lnTo>
                  <a:lnTo>
                    <a:pt x="8775" y="6458"/>
                  </a:lnTo>
                  <a:lnTo>
                    <a:pt x="10452" y="5471"/>
                  </a:lnTo>
                  <a:lnTo>
                    <a:pt x="10467" y="5457"/>
                  </a:lnTo>
                  <a:lnTo>
                    <a:pt x="10467" y="5428"/>
                  </a:lnTo>
                  <a:cubicBezTo>
                    <a:pt x="10265" y="3768"/>
                    <a:pt x="10106" y="2411"/>
                    <a:pt x="9990" y="1458"/>
                  </a:cubicBezTo>
                  <a:cubicBezTo>
                    <a:pt x="9933" y="996"/>
                    <a:pt x="9889" y="635"/>
                    <a:pt x="9846" y="376"/>
                  </a:cubicBezTo>
                  <a:lnTo>
                    <a:pt x="9817" y="101"/>
                  </a:lnTo>
                  <a:cubicBezTo>
                    <a:pt x="9803" y="29"/>
                    <a:pt x="9803" y="0"/>
                    <a:pt x="9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248600" y="2621650"/>
              <a:ext cx="130650" cy="616425"/>
            </a:xfrm>
            <a:custGeom>
              <a:avLst/>
              <a:gdLst/>
              <a:ahLst/>
              <a:cxnLst/>
              <a:rect l="l" t="t" r="r" b="b"/>
              <a:pathLst>
                <a:path w="5226" h="24657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1415" y="15"/>
                    <a:pt x="1415" y="29"/>
                    <a:pt x="1401" y="58"/>
                  </a:cubicBezTo>
                  <a:lnTo>
                    <a:pt x="1328" y="231"/>
                  </a:lnTo>
                  <a:lnTo>
                    <a:pt x="1040" y="939"/>
                  </a:lnTo>
                  <a:lnTo>
                    <a:pt x="15" y="3523"/>
                  </a:lnTo>
                  <a:lnTo>
                    <a:pt x="0" y="3552"/>
                  </a:lnTo>
                  <a:lnTo>
                    <a:pt x="29" y="3566"/>
                  </a:lnTo>
                  <a:lnTo>
                    <a:pt x="1333" y="4259"/>
                  </a:lnTo>
                  <a:lnTo>
                    <a:pt x="1333" y="4259"/>
                  </a:lnTo>
                  <a:lnTo>
                    <a:pt x="275" y="4634"/>
                  </a:lnTo>
                  <a:lnTo>
                    <a:pt x="246" y="4634"/>
                  </a:lnTo>
                  <a:lnTo>
                    <a:pt x="246" y="4678"/>
                  </a:lnTo>
                  <a:cubicBezTo>
                    <a:pt x="664" y="6670"/>
                    <a:pt x="1155" y="9023"/>
                    <a:pt x="1704" y="11534"/>
                  </a:cubicBezTo>
                  <a:cubicBezTo>
                    <a:pt x="2108" y="13368"/>
                    <a:pt x="2498" y="15114"/>
                    <a:pt x="2902" y="16688"/>
                  </a:cubicBezTo>
                  <a:cubicBezTo>
                    <a:pt x="3335" y="18247"/>
                    <a:pt x="3754" y="19662"/>
                    <a:pt x="4086" y="20831"/>
                  </a:cubicBezTo>
                  <a:cubicBezTo>
                    <a:pt x="4432" y="22000"/>
                    <a:pt x="4721" y="22967"/>
                    <a:pt x="4908" y="23631"/>
                  </a:cubicBezTo>
                  <a:cubicBezTo>
                    <a:pt x="5009" y="23949"/>
                    <a:pt x="5082" y="24209"/>
                    <a:pt x="5139" y="24382"/>
                  </a:cubicBezTo>
                  <a:cubicBezTo>
                    <a:pt x="5168" y="24469"/>
                    <a:pt x="5183" y="24541"/>
                    <a:pt x="5197" y="24584"/>
                  </a:cubicBezTo>
                  <a:cubicBezTo>
                    <a:pt x="5197" y="24613"/>
                    <a:pt x="5212" y="24627"/>
                    <a:pt x="5226" y="24656"/>
                  </a:cubicBezTo>
                  <a:cubicBezTo>
                    <a:pt x="5226" y="24627"/>
                    <a:pt x="5226" y="24598"/>
                    <a:pt x="5212" y="24570"/>
                  </a:cubicBezTo>
                  <a:lnTo>
                    <a:pt x="5168" y="24382"/>
                  </a:lnTo>
                  <a:cubicBezTo>
                    <a:pt x="5110" y="24194"/>
                    <a:pt x="5053" y="23934"/>
                    <a:pt x="4952" y="23617"/>
                  </a:cubicBezTo>
                  <a:lnTo>
                    <a:pt x="4172" y="20802"/>
                  </a:lnTo>
                  <a:cubicBezTo>
                    <a:pt x="3840" y="19633"/>
                    <a:pt x="3393" y="18232"/>
                    <a:pt x="3003" y="16659"/>
                  </a:cubicBezTo>
                  <a:cubicBezTo>
                    <a:pt x="2599" y="15085"/>
                    <a:pt x="2223" y="13339"/>
                    <a:pt x="1805" y="11505"/>
                  </a:cubicBezTo>
                  <a:cubicBezTo>
                    <a:pt x="1259" y="8992"/>
                    <a:pt x="756" y="6665"/>
                    <a:pt x="339" y="4679"/>
                  </a:cubicBezTo>
                  <a:lnTo>
                    <a:pt x="339" y="4679"/>
                  </a:lnTo>
                  <a:lnTo>
                    <a:pt x="1410" y="4300"/>
                  </a:lnTo>
                  <a:lnTo>
                    <a:pt x="1410" y="4300"/>
                  </a:lnTo>
                  <a:lnTo>
                    <a:pt x="1415" y="4302"/>
                  </a:lnTo>
                  <a:lnTo>
                    <a:pt x="1415" y="4298"/>
                  </a:lnTo>
                  <a:lnTo>
                    <a:pt x="1444" y="4288"/>
                  </a:lnTo>
                  <a:lnTo>
                    <a:pt x="1530" y="4259"/>
                  </a:lnTo>
                  <a:lnTo>
                    <a:pt x="1444" y="4230"/>
                  </a:lnTo>
                  <a:lnTo>
                    <a:pt x="79" y="3519"/>
                  </a:lnTo>
                  <a:lnTo>
                    <a:pt x="79" y="3519"/>
                  </a:lnTo>
                  <a:lnTo>
                    <a:pt x="1083" y="939"/>
                  </a:lnTo>
                  <a:cubicBezTo>
                    <a:pt x="1198" y="636"/>
                    <a:pt x="1285" y="405"/>
                    <a:pt x="1343" y="231"/>
                  </a:cubicBezTo>
                  <a:cubicBezTo>
                    <a:pt x="1372" y="159"/>
                    <a:pt x="1401" y="101"/>
                    <a:pt x="1415" y="58"/>
                  </a:cubicBezTo>
                  <a:cubicBezTo>
                    <a:pt x="1415" y="29"/>
                    <a:pt x="1429" y="1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669749" y="2681925"/>
              <a:ext cx="463750" cy="689300"/>
            </a:xfrm>
            <a:custGeom>
              <a:avLst/>
              <a:gdLst/>
              <a:ahLst/>
              <a:cxnLst/>
              <a:rect l="l" t="t" r="r" b="b"/>
              <a:pathLst>
                <a:path w="18550" h="27572" extrusionOk="0">
                  <a:moveTo>
                    <a:pt x="15894" y="0"/>
                  </a:moveTo>
                  <a:cubicBezTo>
                    <a:pt x="15894" y="0"/>
                    <a:pt x="13974" y="938"/>
                    <a:pt x="12631" y="5226"/>
                  </a:cubicBezTo>
                  <a:cubicBezTo>
                    <a:pt x="11650" y="8344"/>
                    <a:pt x="7666" y="19084"/>
                    <a:pt x="7666" y="19084"/>
                  </a:cubicBezTo>
                  <a:lnTo>
                    <a:pt x="3248" y="17799"/>
                  </a:lnTo>
                  <a:cubicBezTo>
                    <a:pt x="3248" y="17799"/>
                    <a:pt x="0" y="21841"/>
                    <a:pt x="737" y="23241"/>
                  </a:cubicBezTo>
                  <a:cubicBezTo>
                    <a:pt x="1473" y="24656"/>
                    <a:pt x="6843" y="27572"/>
                    <a:pt x="6843" y="27572"/>
                  </a:cubicBezTo>
                  <a:lnTo>
                    <a:pt x="13137" y="27572"/>
                  </a:lnTo>
                  <a:cubicBezTo>
                    <a:pt x="14003" y="26908"/>
                    <a:pt x="14638" y="25998"/>
                    <a:pt x="14941" y="24959"/>
                  </a:cubicBezTo>
                  <a:lnTo>
                    <a:pt x="18550" y="12833"/>
                  </a:lnTo>
                  <a:lnTo>
                    <a:pt x="15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1745525" y="2657725"/>
              <a:ext cx="452950" cy="713500"/>
            </a:xfrm>
            <a:custGeom>
              <a:avLst/>
              <a:gdLst/>
              <a:ahLst/>
              <a:cxnLst/>
              <a:rect l="l" t="t" r="r" b="b"/>
              <a:pathLst>
                <a:path w="18118" h="28540" extrusionOk="0">
                  <a:moveTo>
                    <a:pt x="3668" y="1"/>
                  </a:moveTo>
                  <a:lnTo>
                    <a:pt x="1" y="5977"/>
                  </a:lnTo>
                  <a:lnTo>
                    <a:pt x="1214" y="15764"/>
                  </a:lnTo>
                  <a:lnTo>
                    <a:pt x="1618" y="15057"/>
                  </a:lnTo>
                  <a:lnTo>
                    <a:pt x="7811" y="21914"/>
                  </a:lnTo>
                  <a:lnTo>
                    <a:pt x="4461" y="22636"/>
                  </a:lnTo>
                  <a:lnTo>
                    <a:pt x="5414" y="28511"/>
                  </a:lnTo>
                  <a:lnTo>
                    <a:pt x="12921" y="28540"/>
                  </a:lnTo>
                  <a:lnTo>
                    <a:pt x="15952" y="28540"/>
                  </a:lnTo>
                  <a:cubicBezTo>
                    <a:pt x="15952" y="28540"/>
                    <a:pt x="18117" y="27529"/>
                    <a:pt x="17035" y="22477"/>
                  </a:cubicBezTo>
                  <a:cubicBezTo>
                    <a:pt x="16313" y="19099"/>
                    <a:pt x="7536" y="4808"/>
                    <a:pt x="6439" y="2845"/>
                  </a:cubicBezTo>
                  <a:cubicBezTo>
                    <a:pt x="5775" y="1675"/>
                    <a:pt x="4822" y="694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085825" y="2829525"/>
              <a:ext cx="23850" cy="271400"/>
            </a:xfrm>
            <a:custGeom>
              <a:avLst/>
              <a:gdLst/>
              <a:ahLst/>
              <a:cxnLst/>
              <a:rect l="l" t="t" r="r" b="b"/>
              <a:pathLst>
                <a:path w="954" h="10856" extrusionOk="0">
                  <a:moveTo>
                    <a:pt x="30" y="0"/>
                  </a:moveTo>
                  <a:cubicBezTo>
                    <a:pt x="1" y="0"/>
                    <a:pt x="174" y="2440"/>
                    <a:pt x="434" y="5428"/>
                  </a:cubicBezTo>
                  <a:cubicBezTo>
                    <a:pt x="679" y="8431"/>
                    <a:pt x="910" y="10856"/>
                    <a:pt x="925" y="10856"/>
                  </a:cubicBezTo>
                  <a:cubicBezTo>
                    <a:pt x="954" y="10856"/>
                    <a:pt x="780" y="8416"/>
                    <a:pt x="521" y="5428"/>
                  </a:cubicBezTo>
                  <a:cubicBezTo>
                    <a:pt x="275" y="2425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784500" y="2761675"/>
              <a:ext cx="42250" cy="338175"/>
            </a:xfrm>
            <a:custGeom>
              <a:avLst/>
              <a:gdLst/>
              <a:ahLst/>
              <a:cxnLst/>
              <a:rect l="l" t="t" r="r" b="b"/>
              <a:pathLst>
                <a:path w="1690" h="13527" extrusionOk="0">
                  <a:moveTo>
                    <a:pt x="1661" y="0"/>
                  </a:moveTo>
                  <a:cubicBezTo>
                    <a:pt x="1630" y="0"/>
                    <a:pt x="1256" y="3026"/>
                    <a:pt x="795" y="6756"/>
                  </a:cubicBezTo>
                  <a:cubicBezTo>
                    <a:pt x="347" y="10495"/>
                    <a:pt x="1" y="13526"/>
                    <a:pt x="30" y="13526"/>
                  </a:cubicBezTo>
                  <a:cubicBezTo>
                    <a:pt x="59" y="13526"/>
                    <a:pt x="434" y="10495"/>
                    <a:pt x="896" y="6756"/>
                  </a:cubicBezTo>
                  <a:cubicBezTo>
                    <a:pt x="1343" y="3032"/>
                    <a:pt x="1690" y="0"/>
                    <a:pt x="1661" y="0"/>
                  </a:cubicBezTo>
                  <a:cubicBezTo>
                    <a:pt x="1661" y="0"/>
                    <a:pt x="1661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873300" y="3195450"/>
              <a:ext cx="167100" cy="175775"/>
            </a:xfrm>
            <a:custGeom>
              <a:avLst/>
              <a:gdLst/>
              <a:ahLst/>
              <a:cxnLst/>
              <a:rect l="l" t="t" r="r" b="b"/>
              <a:pathLst>
                <a:path w="6684" h="7031" extrusionOk="0">
                  <a:moveTo>
                    <a:pt x="6164" y="1"/>
                  </a:moveTo>
                  <a:cubicBezTo>
                    <a:pt x="5818" y="15"/>
                    <a:pt x="5341" y="30"/>
                    <a:pt x="4735" y="87"/>
                  </a:cubicBezTo>
                  <a:cubicBezTo>
                    <a:pt x="3161" y="217"/>
                    <a:pt x="1617" y="506"/>
                    <a:pt x="101" y="954"/>
                  </a:cubicBezTo>
                  <a:lnTo>
                    <a:pt x="0" y="982"/>
                  </a:lnTo>
                  <a:lnTo>
                    <a:pt x="101" y="1040"/>
                  </a:lnTo>
                  <a:lnTo>
                    <a:pt x="173" y="1098"/>
                  </a:lnTo>
                  <a:cubicBezTo>
                    <a:pt x="549" y="1329"/>
                    <a:pt x="881" y="1646"/>
                    <a:pt x="1126" y="2022"/>
                  </a:cubicBezTo>
                  <a:cubicBezTo>
                    <a:pt x="1357" y="2368"/>
                    <a:pt x="1501" y="2772"/>
                    <a:pt x="1545" y="3191"/>
                  </a:cubicBezTo>
                  <a:cubicBezTo>
                    <a:pt x="1574" y="3566"/>
                    <a:pt x="1559" y="3942"/>
                    <a:pt x="1501" y="4317"/>
                  </a:cubicBezTo>
                  <a:cubicBezTo>
                    <a:pt x="1444" y="4649"/>
                    <a:pt x="1386" y="4967"/>
                    <a:pt x="1285" y="5299"/>
                  </a:cubicBezTo>
                  <a:cubicBezTo>
                    <a:pt x="1155" y="5761"/>
                    <a:pt x="953" y="6194"/>
                    <a:pt x="707" y="6612"/>
                  </a:cubicBezTo>
                  <a:cubicBezTo>
                    <a:pt x="635" y="6713"/>
                    <a:pt x="563" y="6829"/>
                    <a:pt x="476" y="6930"/>
                  </a:cubicBezTo>
                  <a:cubicBezTo>
                    <a:pt x="419" y="7002"/>
                    <a:pt x="390" y="7031"/>
                    <a:pt x="390" y="7031"/>
                  </a:cubicBezTo>
                  <a:cubicBezTo>
                    <a:pt x="433" y="7002"/>
                    <a:pt x="462" y="6973"/>
                    <a:pt x="491" y="6930"/>
                  </a:cubicBezTo>
                  <a:cubicBezTo>
                    <a:pt x="578" y="6843"/>
                    <a:pt x="664" y="6728"/>
                    <a:pt x="736" y="6627"/>
                  </a:cubicBezTo>
                  <a:cubicBezTo>
                    <a:pt x="996" y="6222"/>
                    <a:pt x="1213" y="5775"/>
                    <a:pt x="1343" y="5313"/>
                  </a:cubicBezTo>
                  <a:cubicBezTo>
                    <a:pt x="1444" y="4981"/>
                    <a:pt x="1530" y="4663"/>
                    <a:pt x="1574" y="4331"/>
                  </a:cubicBezTo>
                  <a:cubicBezTo>
                    <a:pt x="1646" y="3942"/>
                    <a:pt x="1660" y="3566"/>
                    <a:pt x="1631" y="3177"/>
                  </a:cubicBezTo>
                  <a:cubicBezTo>
                    <a:pt x="1588" y="2744"/>
                    <a:pt x="1444" y="2339"/>
                    <a:pt x="1198" y="1964"/>
                  </a:cubicBezTo>
                  <a:cubicBezTo>
                    <a:pt x="953" y="1589"/>
                    <a:pt x="621" y="1257"/>
                    <a:pt x="231" y="1011"/>
                  </a:cubicBezTo>
                  <a:lnTo>
                    <a:pt x="231" y="1011"/>
                  </a:lnTo>
                  <a:lnTo>
                    <a:pt x="231" y="1011"/>
                  </a:lnTo>
                  <a:cubicBezTo>
                    <a:pt x="1701" y="594"/>
                    <a:pt x="3211" y="301"/>
                    <a:pt x="4749" y="160"/>
                  </a:cubicBezTo>
                  <a:cubicBezTo>
                    <a:pt x="5341" y="102"/>
                    <a:pt x="5832" y="59"/>
                    <a:pt x="6164" y="44"/>
                  </a:cubicBezTo>
                  <a:lnTo>
                    <a:pt x="6554" y="15"/>
                  </a:lnTo>
                  <a:cubicBezTo>
                    <a:pt x="6597" y="15"/>
                    <a:pt x="6640" y="15"/>
                    <a:pt x="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378525" y="3235875"/>
              <a:ext cx="2175" cy="135350"/>
            </a:xfrm>
            <a:custGeom>
              <a:avLst/>
              <a:gdLst/>
              <a:ahLst/>
              <a:cxnLst/>
              <a:rect l="l" t="t" r="r" b="b"/>
              <a:pathLst>
                <a:path w="87" h="5414" extrusionOk="0">
                  <a:moveTo>
                    <a:pt x="43" y="1"/>
                  </a:moveTo>
                  <a:cubicBezTo>
                    <a:pt x="15" y="1"/>
                    <a:pt x="0" y="1213"/>
                    <a:pt x="0" y="2714"/>
                  </a:cubicBezTo>
                  <a:cubicBezTo>
                    <a:pt x="0" y="4201"/>
                    <a:pt x="15" y="5414"/>
                    <a:pt x="43" y="5414"/>
                  </a:cubicBezTo>
                  <a:cubicBezTo>
                    <a:pt x="72" y="5414"/>
                    <a:pt x="87" y="4201"/>
                    <a:pt x="87" y="2714"/>
                  </a:cubicBezTo>
                  <a:cubicBezTo>
                    <a:pt x="87" y="1213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543800" y="3024100"/>
              <a:ext cx="189125" cy="48325"/>
            </a:xfrm>
            <a:custGeom>
              <a:avLst/>
              <a:gdLst/>
              <a:ahLst/>
              <a:cxnLst/>
              <a:rect l="l" t="t" r="r" b="b"/>
              <a:pathLst>
                <a:path w="7565" h="1933" extrusionOk="0">
                  <a:moveTo>
                    <a:pt x="57" y="1"/>
                  </a:moveTo>
                  <a:cubicBezTo>
                    <a:pt x="55" y="1"/>
                    <a:pt x="44" y="12"/>
                    <a:pt x="1" y="56"/>
                  </a:cubicBezTo>
                  <a:lnTo>
                    <a:pt x="1" y="980"/>
                  </a:lnTo>
                  <a:lnTo>
                    <a:pt x="1" y="1875"/>
                  </a:lnTo>
                  <a:lnTo>
                    <a:pt x="1" y="1932"/>
                  </a:lnTo>
                  <a:lnTo>
                    <a:pt x="58" y="1932"/>
                  </a:lnTo>
                  <a:lnTo>
                    <a:pt x="5414" y="1903"/>
                  </a:lnTo>
                  <a:lnTo>
                    <a:pt x="6973" y="1889"/>
                  </a:lnTo>
                  <a:lnTo>
                    <a:pt x="6958" y="1889"/>
                  </a:lnTo>
                  <a:lnTo>
                    <a:pt x="5371" y="1875"/>
                  </a:lnTo>
                  <a:lnTo>
                    <a:pt x="102" y="1860"/>
                  </a:lnTo>
                  <a:lnTo>
                    <a:pt x="102" y="1860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508" y="113"/>
                  </a:lnTo>
                  <a:lnTo>
                    <a:pt x="7508" y="113"/>
                  </a:lnTo>
                  <a:cubicBezTo>
                    <a:pt x="7521" y="663"/>
                    <a:pt x="7521" y="1115"/>
                    <a:pt x="7521" y="1427"/>
                  </a:cubicBezTo>
                  <a:lnTo>
                    <a:pt x="7521" y="1788"/>
                  </a:lnTo>
                  <a:cubicBezTo>
                    <a:pt x="7521" y="1817"/>
                    <a:pt x="7521" y="1860"/>
                    <a:pt x="7521" y="1903"/>
                  </a:cubicBezTo>
                  <a:cubicBezTo>
                    <a:pt x="7536" y="1860"/>
                    <a:pt x="7536" y="1817"/>
                    <a:pt x="7550" y="1774"/>
                  </a:cubicBezTo>
                  <a:lnTo>
                    <a:pt x="7550" y="1413"/>
                  </a:lnTo>
                  <a:cubicBezTo>
                    <a:pt x="7550" y="1095"/>
                    <a:pt x="7565" y="633"/>
                    <a:pt x="7565" y="56"/>
                  </a:cubicBezTo>
                  <a:lnTo>
                    <a:pt x="7565" y="27"/>
                  </a:lnTo>
                  <a:lnTo>
                    <a:pt x="7536" y="27"/>
                  </a:lnTo>
                  <a:lnTo>
                    <a:pt x="58" y="12"/>
                  </a:lnTo>
                  <a:cubicBezTo>
                    <a:pt x="55" y="14"/>
                    <a:pt x="54" y="14"/>
                    <a:pt x="52" y="14"/>
                  </a:cubicBezTo>
                  <a:cubicBezTo>
                    <a:pt x="47" y="14"/>
                    <a:pt x="5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1060925" y="2692375"/>
              <a:ext cx="26025" cy="116950"/>
            </a:xfrm>
            <a:custGeom>
              <a:avLst/>
              <a:gdLst/>
              <a:ahLst/>
              <a:cxnLst/>
              <a:rect l="l" t="t" r="r" b="b"/>
              <a:pathLst>
                <a:path w="1041" h="4678" extrusionOk="0">
                  <a:moveTo>
                    <a:pt x="30" y="1"/>
                  </a:moveTo>
                  <a:cubicBezTo>
                    <a:pt x="1" y="1"/>
                    <a:pt x="203" y="1055"/>
                    <a:pt x="477" y="2354"/>
                  </a:cubicBezTo>
                  <a:cubicBezTo>
                    <a:pt x="752" y="3639"/>
                    <a:pt x="997" y="4678"/>
                    <a:pt x="1026" y="4678"/>
                  </a:cubicBezTo>
                  <a:cubicBezTo>
                    <a:pt x="1040" y="4678"/>
                    <a:pt x="838" y="3624"/>
                    <a:pt x="564" y="2339"/>
                  </a:cubicBezTo>
                  <a:cubicBezTo>
                    <a:pt x="290" y="1040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389350" y="2744700"/>
              <a:ext cx="267075" cy="474600"/>
            </a:xfrm>
            <a:custGeom>
              <a:avLst/>
              <a:gdLst/>
              <a:ahLst/>
              <a:cxnLst/>
              <a:rect l="l" t="t" r="r" b="b"/>
              <a:pathLst>
                <a:path w="10683" h="18984" extrusionOk="0">
                  <a:moveTo>
                    <a:pt x="10018" y="1"/>
                  </a:moveTo>
                  <a:lnTo>
                    <a:pt x="8315" y="1011"/>
                  </a:lnTo>
                  <a:lnTo>
                    <a:pt x="9513" y="2036"/>
                  </a:lnTo>
                  <a:lnTo>
                    <a:pt x="0" y="18984"/>
                  </a:lnTo>
                  <a:lnTo>
                    <a:pt x="0" y="18984"/>
                  </a:lnTo>
                  <a:lnTo>
                    <a:pt x="10682" y="2614"/>
                  </a:lnTo>
                  <a:lnTo>
                    <a:pt x="9138" y="1127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730350" y="3233000"/>
              <a:ext cx="302825" cy="23825"/>
            </a:xfrm>
            <a:custGeom>
              <a:avLst/>
              <a:gdLst/>
              <a:ahLst/>
              <a:cxnLst/>
              <a:rect l="l" t="t" r="r" b="b"/>
              <a:pathLst>
                <a:path w="12113" h="953" extrusionOk="0">
                  <a:moveTo>
                    <a:pt x="1" y="0"/>
                  </a:moveTo>
                  <a:lnTo>
                    <a:pt x="1" y="910"/>
                  </a:lnTo>
                  <a:lnTo>
                    <a:pt x="12112" y="953"/>
                  </a:lnTo>
                  <a:lnTo>
                    <a:pt x="12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1093775" y="1998050"/>
              <a:ext cx="353325" cy="543150"/>
            </a:xfrm>
            <a:custGeom>
              <a:avLst/>
              <a:gdLst/>
              <a:ahLst/>
              <a:cxnLst/>
              <a:rect l="l" t="t" r="r" b="b"/>
              <a:pathLst>
                <a:path w="14133" h="21726" extrusionOk="0">
                  <a:moveTo>
                    <a:pt x="11520" y="0"/>
                  </a:moveTo>
                  <a:lnTo>
                    <a:pt x="6035" y="3176"/>
                  </a:lnTo>
                  <a:cubicBezTo>
                    <a:pt x="3898" y="4677"/>
                    <a:pt x="2743" y="7218"/>
                    <a:pt x="3017" y="9831"/>
                  </a:cubicBezTo>
                  <a:cubicBezTo>
                    <a:pt x="3119" y="10697"/>
                    <a:pt x="3378" y="11606"/>
                    <a:pt x="3090" y="12443"/>
                  </a:cubicBezTo>
                  <a:cubicBezTo>
                    <a:pt x="2815" y="13208"/>
                    <a:pt x="2108" y="13757"/>
                    <a:pt x="1285" y="13829"/>
                  </a:cubicBezTo>
                  <a:cubicBezTo>
                    <a:pt x="939" y="13844"/>
                    <a:pt x="549" y="13800"/>
                    <a:pt x="304" y="14046"/>
                  </a:cubicBezTo>
                  <a:cubicBezTo>
                    <a:pt x="0" y="14363"/>
                    <a:pt x="217" y="14941"/>
                    <a:pt x="621" y="15128"/>
                  </a:cubicBezTo>
                  <a:cubicBezTo>
                    <a:pt x="821" y="15232"/>
                    <a:pt x="1040" y="15267"/>
                    <a:pt x="1265" y="15267"/>
                  </a:cubicBezTo>
                  <a:cubicBezTo>
                    <a:pt x="1478" y="15267"/>
                    <a:pt x="1695" y="15236"/>
                    <a:pt x="1906" y="15201"/>
                  </a:cubicBezTo>
                  <a:lnTo>
                    <a:pt x="1906" y="15201"/>
                  </a:lnTo>
                  <a:cubicBezTo>
                    <a:pt x="1569" y="15693"/>
                    <a:pt x="1010" y="15977"/>
                    <a:pt x="429" y="15977"/>
                  </a:cubicBezTo>
                  <a:cubicBezTo>
                    <a:pt x="363" y="15977"/>
                    <a:pt x="297" y="15973"/>
                    <a:pt x="231" y="15966"/>
                  </a:cubicBezTo>
                  <a:lnTo>
                    <a:pt x="231" y="15966"/>
                  </a:lnTo>
                  <a:cubicBezTo>
                    <a:pt x="1026" y="16698"/>
                    <a:pt x="2077" y="17110"/>
                    <a:pt x="3154" y="17110"/>
                  </a:cubicBezTo>
                  <a:cubicBezTo>
                    <a:pt x="3330" y="17110"/>
                    <a:pt x="3506" y="17099"/>
                    <a:pt x="3682" y="17077"/>
                  </a:cubicBezTo>
                  <a:lnTo>
                    <a:pt x="3682" y="17077"/>
                  </a:lnTo>
                  <a:lnTo>
                    <a:pt x="2512" y="17972"/>
                  </a:lnTo>
                  <a:cubicBezTo>
                    <a:pt x="3544" y="18923"/>
                    <a:pt x="4886" y="19439"/>
                    <a:pt x="6274" y="19439"/>
                  </a:cubicBezTo>
                  <a:cubicBezTo>
                    <a:pt x="6382" y="19439"/>
                    <a:pt x="6490" y="19436"/>
                    <a:pt x="6597" y="19430"/>
                  </a:cubicBezTo>
                  <a:lnTo>
                    <a:pt x="6597" y="19430"/>
                  </a:lnTo>
                  <a:cubicBezTo>
                    <a:pt x="6092" y="20094"/>
                    <a:pt x="5948" y="20946"/>
                    <a:pt x="6193" y="21725"/>
                  </a:cubicBezTo>
                  <a:cubicBezTo>
                    <a:pt x="7117" y="21639"/>
                    <a:pt x="7983" y="21119"/>
                    <a:pt x="8647" y="20469"/>
                  </a:cubicBezTo>
                  <a:cubicBezTo>
                    <a:pt x="9326" y="19820"/>
                    <a:pt x="9831" y="18997"/>
                    <a:pt x="10307" y="18189"/>
                  </a:cubicBezTo>
                  <a:cubicBezTo>
                    <a:pt x="11939" y="15403"/>
                    <a:pt x="13296" y="12386"/>
                    <a:pt x="13714" y="9181"/>
                  </a:cubicBezTo>
                  <a:cubicBezTo>
                    <a:pt x="14133" y="5976"/>
                    <a:pt x="13498" y="2541"/>
                    <a:pt x="1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214675" y="2002325"/>
              <a:ext cx="413600" cy="867650"/>
            </a:xfrm>
            <a:custGeom>
              <a:avLst/>
              <a:gdLst/>
              <a:ahLst/>
              <a:cxnLst/>
              <a:rect l="l" t="t" r="r" b="b"/>
              <a:pathLst>
                <a:path w="16544" h="34706" extrusionOk="0">
                  <a:moveTo>
                    <a:pt x="5450" y="0"/>
                  </a:moveTo>
                  <a:cubicBezTo>
                    <a:pt x="2718" y="0"/>
                    <a:pt x="808" y="3406"/>
                    <a:pt x="534" y="6253"/>
                  </a:cubicBezTo>
                  <a:cubicBezTo>
                    <a:pt x="231" y="9587"/>
                    <a:pt x="0" y="13110"/>
                    <a:pt x="318" y="15607"/>
                  </a:cubicBezTo>
                  <a:cubicBezTo>
                    <a:pt x="953" y="20645"/>
                    <a:pt x="4779" y="21396"/>
                    <a:pt x="4779" y="21396"/>
                  </a:cubicBezTo>
                  <a:cubicBezTo>
                    <a:pt x="4779" y="21396"/>
                    <a:pt x="4649" y="25928"/>
                    <a:pt x="4605" y="27401"/>
                  </a:cubicBezTo>
                  <a:lnTo>
                    <a:pt x="8099" y="34705"/>
                  </a:lnTo>
                  <a:lnTo>
                    <a:pt x="14898" y="25351"/>
                  </a:lnTo>
                  <a:lnTo>
                    <a:pt x="16543" y="6902"/>
                  </a:lnTo>
                  <a:cubicBezTo>
                    <a:pt x="16543" y="6880"/>
                    <a:pt x="16542" y="6873"/>
                    <a:pt x="16541" y="6873"/>
                  </a:cubicBezTo>
                  <a:cubicBezTo>
                    <a:pt x="16538" y="6873"/>
                    <a:pt x="16534" y="6887"/>
                    <a:pt x="16529" y="6887"/>
                  </a:cubicBezTo>
                  <a:cubicBezTo>
                    <a:pt x="16525" y="6887"/>
                    <a:pt x="16520" y="6876"/>
                    <a:pt x="16515" y="6830"/>
                  </a:cubicBezTo>
                  <a:cubicBezTo>
                    <a:pt x="16413" y="4549"/>
                    <a:pt x="14984" y="2629"/>
                    <a:pt x="12790" y="1994"/>
                  </a:cubicBezTo>
                  <a:lnTo>
                    <a:pt x="5904" y="31"/>
                  </a:lnTo>
                  <a:cubicBezTo>
                    <a:pt x="5751" y="10"/>
                    <a:pt x="5599" y="0"/>
                    <a:pt x="5450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260875" y="2248375"/>
              <a:ext cx="32850" cy="30575"/>
            </a:xfrm>
            <a:custGeom>
              <a:avLst/>
              <a:gdLst/>
              <a:ahLst/>
              <a:cxnLst/>
              <a:rect l="l" t="t" r="r" b="b"/>
              <a:pathLst>
                <a:path w="1314" h="1223" extrusionOk="0">
                  <a:moveTo>
                    <a:pt x="617" y="0"/>
                  </a:moveTo>
                  <a:cubicBezTo>
                    <a:pt x="316" y="0"/>
                    <a:pt x="55" y="233"/>
                    <a:pt x="15" y="539"/>
                  </a:cubicBezTo>
                  <a:cubicBezTo>
                    <a:pt x="15" y="554"/>
                    <a:pt x="15" y="554"/>
                    <a:pt x="15" y="554"/>
                  </a:cubicBezTo>
                  <a:cubicBezTo>
                    <a:pt x="0" y="900"/>
                    <a:pt x="260" y="1203"/>
                    <a:pt x="606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8" y="990"/>
                    <a:pt x="1285" y="684"/>
                  </a:cubicBezTo>
                  <a:cubicBezTo>
                    <a:pt x="1285" y="669"/>
                    <a:pt x="1285" y="669"/>
                    <a:pt x="1299" y="669"/>
                  </a:cubicBezTo>
                  <a:cubicBezTo>
                    <a:pt x="1314" y="323"/>
                    <a:pt x="1039" y="20"/>
                    <a:pt x="693" y="5"/>
                  </a:cubicBezTo>
                  <a:cubicBezTo>
                    <a:pt x="667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244625" y="2192150"/>
              <a:ext cx="64975" cy="18000"/>
            </a:xfrm>
            <a:custGeom>
              <a:avLst/>
              <a:gdLst/>
              <a:ahLst/>
              <a:cxnLst/>
              <a:rect l="l" t="t" r="r" b="b"/>
              <a:pathLst>
                <a:path w="2599" h="720" extrusionOk="0">
                  <a:moveTo>
                    <a:pt x="1232" y="1"/>
                  </a:moveTo>
                  <a:cubicBezTo>
                    <a:pt x="896" y="1"/>
                    <a:pt x="573" y="102"/>
                    <a:pt x="289" y="291"/>
                  </a:cubicBezTo>
                  <a:cubicBezTo>
                    <a:pt x="73" y="450"/>
                    <a:pt x="1" y="594"/>
                    <a:pt x="44" y="637"/>
                  </a:cubicBezTo>
                  <a:cubicBezTo>
                    <a:pt x="52" y="647"/>
                    <a:pt x="65" y="651"/>
                    <a:pt x="83" y="651"/>
                  </a:cubicBezTo>
                  <a:cubicBezTo>
                    <a:pt x="222" y="651"/>
                    <a:pt x="644" y="405"/>
                    <a:pt x="1217" y="405"/>
                  </a:cubicBezTo>
                  <a:cubicBezTo>
                    <a:pt x="1244" y="405"/>
                    <a:pt x="1272" y="405"/>
                    <a:pt x="1300" y="406"/>
                  </a:cubicBezTo>
                  <a:cubicBezTo>
                    <a:pt x="1930" y="420"/>
                    <a:pt x="2393" y="719"/>
                    <a:pt x="2537" y="719"/>
                  </a:cubicBezTo>
                  <a:cubicBezTo>
                    <a:pt x="2551" y="719"/>
                    <a:pt x="2562" y="716"/>
                    <a:pt x="2570" y="710"/>
                  </a:cubicBezTo>
                  <a:cubicBezTo>
                    <a:pt x="2599" y="666"/>
                    <a:pt x="2527" y="522"/>
                    <a:pt x="2310" y="349"/>
                  </a:cubicBezTo>
                  <a:cubicBezTo>
                    <a:pt x="2021" y="132"/>
                    <a:pt x="1661" y="2"/>
                    <a:pt x="1300" y="2"/>
                  </a:cubicBezTo>
                  <a:cubicBezTo>
                    <a:pt x="1277" y="1"/>
                    <a:pt x="1254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1407025" y="2248375"/>
              <a:ext cx="32500" cy="30575"/>
            </a:xfrm>
            <a:custGeom>
              <a:avLst/>
              <a:gdLst/>
              <a:ahLst/>
              <a:cxnLst/>
              <a:rect l="l" t="t" r="r" b="b"/>
              <a:pathLst>
                <a:path w="1300" h="1223" extrusionOk="0">
                  <a:moveTo>
                    <a:pt x="617" y="0"/>
                  </a:moveTo>
                  <a:cubicBezTo>
                    <a:pt x="314" y="0"/>
                    <a:pt x="42" y="233"/>
                    <a:pt x="15" y="539"/>
                  </a:cubicBezTo>
                  <a:lnTo>
                    <a:pt x="15" y="554"/>
                  </a:lnTo>
                  <a:cubicBezTo>
                    <a:pt x="0" y="900"/>
                    <a:pt x="260" y="1203"/>
                    <a:pt x="607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9" y="990"/>
                    <a:pt x="1285" y="684"/>
                  </a:cubicBezTo>
                  <a:cubicBezTo>
                    <a:pt x="1285" y="669"/>
                    <a:pt x="1285" y="669"/>
                    <a:pt x="1285" y="669"/>
                  </a:cubicBezTo>
                  <a:cubicBezTo>
                    <a:pt x="1300" y="323"/>
                    <a:pt x="1040" y="20"/>
                    <a:pt x="693" y="5"/>
                  </a:cubicBezTo>
                  <a:cubicBezTo>
                    <a:pt x="668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408825" y="2196850"/>
              <a:ext cx="65000" cy="17975"/>
            </a:xfrm>
            <a:custGeom>
              <a:avLst/>
              <a:gdLst/>
              <a:ahLst/>
              <a:cxnLst/>
              <a:rect l="l" t="t" r="r" b="b"/>
              <a:pathLst>
                <a:path w="2600" h="719" extrusionOk="0">
                  <a:moveTo>
                    <a:pt x="1232" y="1"/>
                  </a:moveTo>
                  <a:cubicBezTo>
                    <a:pt x="894" y="1"/>
                    <a:pt x="560" y="101"/>
                    <a:pt x="289" y="291"/>
                  </a:cubicBezTo>
                  <a:cubicBezTo>
                    <a:pt x="73" y="449"/>
                    <a:pt x="1" y="594"/>
                    <a:pt x="30" y="637"/>
                  </a:cubicBezTo>
                  <a:cubicBezTo>
                    <a:pt x="39" y="647"/>
                    <a:pt x="54" y="651"/>
                    <a:pt x="73" y="651"/>
                  </a:cubicBezTo>
                  <a:cubicBezTo>
                    <a:pt x="221" y="651"/>
                    <a:pt x="644" y="404"/>
                    <a:pt x="1217" y="404"/>
                  </a:cubicBezTo>
                  <a:cubicBezTo>
                    <a:pt x="1244" y="404"/>
                    <a:pt x="1272" y="405"/>
                    <a:pt x="1300" y="406"/>
                  </a:cubicBezTo>
                  <a:cubicBezTo>
                    <a:pt x="1930" y="419"/>
                    <a:pt x="2393" y="719"/>
                    <a:pt x="2526" y="719"/>
                  </a:cubicBezTo>
                  <a:cubicBezTo>
                    <a:pt x="2539" y="719"/>
                    <a:pt x="2549" y="716"/>
                    <a:pt x="2556" y="709"/>
                  </a:cubicBezTo>
                  <a:cubicBezTo>
                    <a:pt x="2599" y="666"/>
                    <a:pt x="2527" y="522"/>
                    <a:pt x="2310" y="348"/>
                  </a:cubicBezTo>
                  <a:cubicBezTo>
                    <a:pt x="2007" y="132"/>
                    <a:pt x="1661" y="2"/>
                    <a:pt x="1300" y="2"/>
                  </a:cubicBezTo>
                  <a:cubicBezTo>
                    <a:pt x="1277" y="1"/>
                    <a:pt x="1255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307050" y="2203375"/>
              <a:ext cx="59225" cy="144300"/>
            </a:xfrm>
            <a:custGeom>
              <a:avLst/>
              <a:gdLst/>
              <a:ahLst/>
              <a:cxnLst/>
              <a:rect l="l" t="t" r="r" b="b"/>
              <a:pathLst>
                <a:path w="2369" h="5772" extrusionOk="0">
                  <a:moveTo>
                    <a:pt x="2293" y="0"/>
                  </a:moveTo>
                  <a:cubicBezTo>
                    <a:pt x="2196" y="0"/>
                    <a:pt x="1509" y="1491"/>
                    <a:pt x="737" y="3379"/>
                  </a:cubicBezTo>
                  <a:lnTo>
                    <a:pt x="189" y="4707"/>
                  </a:lnTo>
                  <a:cubicBezTo>
                    <a:pt x="116" y="4909"/>
                    <a:pt x="1" y="5140"/>
                    <a:pt x="73" y="5400"/>
                  </a:cubicBezTo>
                  <a:cubicBezTo>
                    <a:pt x="131" y="5530"/>
                    <a:pt x="232" y="5631"/>
                    <a:pt x="362" y="5674"/>
                  </a:cubicBezTo>
                  <a:cubicBezTo>
                    <a:pt x="448" y="5703"/>
                    <a:pt x="549" y="5717"/>
                    <a:pt x="665" y="5717"/>
                  </a:cubicBezTo>
                  <a:cubicBezTo>
                    <a:pt x="1084" y="5752"/>
                    <a:pt x="1409" y="5771"/>
                    <a:pt x="1599" y="5771"/>
                  </a:cubicBezTo>
                  <a:cubicBezTo>
                    <a:pt x="1723" y="5771"/>
                    <a:pt x="1791" y="5763"/>
                    <a:pt x="1791" y="5746"/>
                  </a:cubicBezTo>
                  <a:cubicBezTo>
                    <a:pt x="1791" y="5703"/>
                    <a:pt x="1372" y="5616"/>
                    <a:pt x="679" y="5515"/>
                  </a:cubicBezTo>
                  <a:cubicBezTo>
                    <a:pt x="492" y="5486"/>
                    <a:pt x="333" y="5443"/>
                    <a:pt x="318" y="5327"/>
                  </a:cubicBezTo>
                  <a:cubicBezTo>
                    <a:pt x="290" y="5212"/>
                    <a:pt x="362" y="5010"/>
                    <a:pt x="448" y="4808"/>
                  </a:cubicBezTo>
                  <a:lnTo>
                    <a:pt x="1011" y="3480"/>
                  </a:lnTo>
                  <a:cubicBezTo>
                    <a:pt x="1791" y="1589"/>
                    <a:pt x="2368" y="30"/>
                    <a:pt x="2296" y="1"/>
                  </a:cubicBezTo>
                  <a:cubicBezTo>
                    <a:pt x="2295" y="0"/>
                    <a:pt x="2294" y="0"/>
                    <a:pt x="2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333050" y="2497500"/>
              <a:ext cx="168200" cy="70950"/>
            </a:xfrm>
            <a:custGeom>
              <a:avLst/>
              <a:gdLst/>
              <a:ahLst/>
              <a:cxnLst/>
              <a:rect l="l" t="t" r="r" b="b"/>
              <a:pathLst>
                <a:path w="6728" h="2838" extrusionOk="0">
                  <a:moveTo>
                    <a:pt x="6727" y="1"/>
                  </a:moveTo>
                  <a:lnTo>
                    <a:pt x="6727" y="1"/>
                  </a:lnTo>
                  <a:cubicBezTo>
                    <a:pt x="4851" y="1052"/>
                    <a:pt x="2729" y="1600"/>
                    <a:pt x="576" y="1600"/>
                  </a:cubicBezTo>
                  <a:cubicBezTo>
                    <a:pt x="394" y="1600"/>
                    <a:pt x="212" y="1596"/>
                    <a:pt x="29" y="1589"/>
                  </a:cubicBezTo>
                  <a:lnTo>
                    <a:pt x="0" y="2758"/>
                  </a:lnTo>
                  <a:cubicBezTo>
                    <a:pt x="428" y="2812"/>
                    <a:pt x="831" y="2837"/>
                    <a:pt x="1212" y="2837"/>
                  </a:cubicBezTo>
                  <a:cubicBezTo>
                    <a:pt x="5279" y="2837"/>
                    <a:pt x="6727" y="1"/>
                    <a:pt x="67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1416400" y="2145150"/>
              <a:ext cx="80150" cy="24400"/>
            </a:xfrm>
            <a:custGeom>
              <a:avLst/>
              <a:gdLst/>
              <a:ahLst/>
              <a:cxnLst/>
              <a:rect l="l" t="t" r="r" b="b"/>
              <a:pathLst>
                <a:path w="3206" h="976" extrusionOk="0">
                  <a:moveTo>
                    <a:pt x="1309" y="0"/>
                  </a:moveTo>
                  <a:cubicBezTo>
                    <a:pt x="1020" y="0"/>
                    <a:pt x="730" y="45"/>
                    <a:pt x="448" y="136"/>
                  </a:cubicBezTo>
                  <a:cubicBezTo>
                    <a:pt x="145" y="251"/>
                    <a:pt x="1" y="381"/>
                    <a:pt x="15" y="482"/>
                  </a:cubicBezTo>
                  <a:cubicBezTo>
                    <a:pt x="87" y="655"/>
                    <a:pt x="780" y="598"/>
                    <a:pt x="1589" y="727"/>
                  </a:cubicBezTo>
                  <a:cubicBezTo>
                    <a:pt x="2198" y="814"/>
                    <a:pt x="2716" y="975"/>
                    <a:pt x="2985" y="975"/>
                  </a:cubicBezTo>
                  <a:cubicBezTo>
                    <a:pt x="3073" y="975"/>
                    <a:pt x="3134" y="958"/>
                    <a:pt x="3162" y="915"/>
                  </a:cubicBezTo>
                  <a:cubicBezTo>
                    <a:pt x="3205" y="843"/>
                    <a:pt x="3104" y="655"/>
                    <a:pt x="2845" y="468"/>
                  </a:cubicBezTo>
                  <a:cubicBezTo>
                    <a:pt x="2384" y="157"/>
                    <a:pt x="1849" y="0"/>
                    <a:pt x="1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1251475" y="2138325"/>
              <a:ext cx="61025" cy="19050"/>
            </a:xfrm>
            <a:custGeom>
              <a:avLst/>
              <a:gdLst/>
              <a:ahLst/>
              <a:cxnLst/>
              <a:rect l="l" t="t" r="r" b="b"/>
              <a:pathLst>
                <a:path w="2441" h="762" extrusionOk="0">
                  <a:moveTo>
                    <a:pt x="1221" y="1"/>
                  </a:moveTo>
                  <a:cubicBezTo>
                    <a:pt x="892" y="1"/>
                    <a:pt x="564" y="98"/>
                    <a:pt x="275" y="293"/>
                  </a:cubicBezTo>
                  <a:cubicBezTo>
                    <a:pt x="73" y="452"/>
                    <a:pt x="1" y="611"/>
                    <a:pt x="44" y="683"/>
                  </a:cubicBezTo>
                  <a:cubicBezTo>
                    <a:pt x="86" y="740"/>
                    <a:pt x="177" y="758"/>
                    <a:pt x="303" y="758"/>
                  </a:cubicBezTo>
                  <a:cubicBezTo>
                    <a:pt x="509" y="758"/>
                    <a:pt x="809" y="711"/>
                    <a:pt x="1144" y="711"/>
                  </a:cubicBezTo>
                  <a:cubicBezTo>
                    <a:pt x="1171" y="711"/>
                    <a:pt x="1200" y="711"/>
                    <a:pt x="1228" y="712"/>
                  </a:cubicBezTo>
                  <a:cubicBezTo>
                    <a:pt x="1577" y="712"/>
                    <a:pt x="1899" y="762"/>
                    <a:pt x="2120" y="762"/>
                  </a:cubicBezTo>
                  <a:cubicBezTo>
                    <a:pt x="2255" y="762"/>
                    <a:pt x="2353" y="743"/>
                    <a:pt x="2397" y="683"/>
                  </a:cubicBezTo>
                  <a:cubicBezTo>
                    <a:pt x="2440" y="611"/>
                    <a:pt x="2368" y="452"/>
                    <a:pt x="2166" y="293"/>
                  </a:cubicBezTo>
                  <a:cubicBezTo>
                    <a:pt x="1877" y="98"/>
                    <a:pt x="1549" y="1"/>
                    <a:pt x="1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371300" y="2362875"/>
              <a:ext cx="46925" cy="45475"/>
            </a:xfrm>
            <a:custGeom>
              <a:avLst/>
              <a:gdLst/>
              <a:ahLst/>
              <a:cxnLst/>
              <a:rect l="l" t="t" r="r" b="b"/>
              <a:pathLst>
                <a:path w="1877" h="1819" extrusionOk="0">
                  <a:moveTo>
                    <a:pt x="926" y="1"/>
                  </a:moveTo>
                  <a:cubicBezTo>
                    <a:pt x="916" y="1"/>
                    <a:pt x="906" y="1"/>
                    <a:pt x="895" y="1"/>
                  </a:cubicBezTo>
                  <a:cubicBezTo>
                    <a:pt x="592" y="30"/>
                    <a:pt x="304" y="218"/>
                    <a:pt x="159" y="506"/>
                  </a:cubicBezTo>
                  <a:cubicBezTo>
                    <a:pt x="15" y="781"/>
                    <a:pt x="0" y="1098"/>
                    <a:pt x="101" y="1401"/>
                  </a:cubicBezTo>
                  <a:lnTo>
                    <a:pt x="101" y="1474"/>
                  </a:lnTo>
                  <a:cubicBezTo>
                    <a:pt x="303" y="1695"/>
                    <a:pt x="589" y="1819"/>
                    <a:pt x="881" y="1819"/>
                  </a:cubicBezTo>
                  <a:cubicBezTo>
                    <a:pt x="1007" y="1819"/>
                    <a:pt x="1134" y="1796"/>
                    <a:pt x="1256" y="1748"/>
                  </a:cubicBezTo>
                  <a:cubicBezTo>
                    <a:pt x="1660" y="1575"/>
                    <a:pt x="1877" y="1142"/>
                    <a:pt x="1819" y="723"/>
                  </a:cubicBezTo>
                  <a:cubicBezTo>
                    <a:pt x="1720" y="300"/>
                    <a:pt x="1360" y="1"/>
                    <a:pt x="926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361550" y="2351700"/>
              <a:ext cx="49475" cy="51275"/>
            </a:xfrm>
            <a:custGeom>
              <a:avLst/>
              <a:gdLst/>
              <a:ahLst/>
              <a:cxnLst/>
              <a:rect l="l" t="t" r="r" b="b"/>
              <a:pathLst>
                <a:path w="1979" h="2051" extrusionOk="0">
                  <a:moveTo>
                    <a:pt x="1863" y="1"/>
                  </a:moveTo>
                  <a:cubicBezTo>
                    <a:pt x="1762" y="1"/>
                    <a:pt x="1776" y="751"/>
                    <a:pt x="1242" y="1300"/>
                  </a:cubicBezTo>
                  <a:cubicBezTo>
                    <a:pt x="694" y="1863"/>
                    <a:pt x="1" y="1805"/>
                    <a:pt x="1" y="1921"/>
                  </a:cubicBezTo>
                  <a:cubicBezTo>
                    <a:pt x="1" y="1964"/>
                    <a:pt x="159" y="2051"/>
                    <a:pt x="448" y="2051"/>
                  </a:cubicBezTo>
                  <a:cubicBezTo>
                    <a:pt x="838" y="2036"/>
                    <a:pt x="1213" y="1863"/>
                    <a:pt x="1487" y="1589"/>
                  </a:cubicBezTo>
                  <a:cubicBezTo>
                    <a:pt x="1762" y="1285"/>
                    <a:pt x="1935" y="896"/>
                    <a:pt x="1964" y="492"/>
                  </a:cubicBezTo>
                  <a:cubicBezTo>
                    <a:pt x="1978" y="174"/>
                    <a:pt x="1906" y="1"/>
                    <a:pt x="1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1147900" y="1902050"/>
              <a:ext cx="421900" cy="397000"/>
            </a:xfrm>
            <a:custGeom>
              <a:avLst/>
              <a:gdLst/>
              <a:ahLst/>
              <a:cxnLst/>
              <a:rect l="l" t="t" r="r" b="b"/>
              <a:pathLst>
                <a:path w="16876" h="15880" extrusionOk="0">
                  <a:moveTo>
                    <a:pt x="11769" y="1"/>
                  </a:moveTo>
                  <a:cubicBezTo>
                    <a:pt x="10737" y="1"/>
                    <a:pt x="9974" y="338"/>
                    <a:pt x="9153" y="1083"/>
                  </a:cubicBezTo>
                  <a:cubicBezTo>
                    <a:pt x="9153" y="1083"/>
                    <a:pt x="8330" y="1891"/>
                    <a:pt x="7536" y="2036"/>
                  </a:cubicBezTo>
                  <a:cubicBezTo>
                    <a:pt x="6742" y="2194"/>
                    <a:pt x="6093" y="2064"/>
                    <a:pt x="5169" y="2541"/>
                  </a:cubicBezTo>
                  <a:cubicBezTo>
                    <a:pt x="3884" y="3190"/>
                    <a:pt x="3335" y="4894"/>
                    <a:pt x="2744" y="6193"/>
                  </a:cubicBezTo>
                  <a:cubicBezTo>
                    <a:pt x="2007" y="7824"/>
                    <a:pt x="968" y="9311"/>
                    <a:pt x="477" y="11029"/>
                  </a:cubicBezTo>
                  <a:cubicBezTo>
                    <a:pt x="1" y="12747"/>
                    <a:pt x="261" y="14840"/>
                    <a:pt x="1704" y="15879"/>
                  </a:cubicBezTo>
                  <a:cubicBezTo>
                    <a:pt x="1459" y="14566"/>
                    <a:pt x="1242" y="13122"/>
                    <a:pt x="1791" y="11938"/>
                  </a:cubicBezTo>
                  <a:lnTo>
                    <a:pt x="1791" y="11938"/>
                  </a:lnTo>
                  <a:cubicBezTo>
                    <a:pt x="1719" y="12415"/>
                    <a:pt x="1747" y="12891"/>
                    <a:pt x="1877" y="13367"/>
                  </a:cubicBezTo>
                  <a:cubicBezTo>
                    <a:pt x="2152" y="12588"/>
                    <a:pt x="2426" y="11794"/>
                    <a:pt x="2989" y="11202"/>
                  </a:cubicBezTo>
                  <a:cubicBezTo>
                    <a:pt x="3523" y="10639"/>
                    <a:pt x="4259" y="10293"/>
                    <a:pt x="4793" y="9759"/>
                  </a:cubicBezTo>
                  <a:cubicBezTo>
                    <a:pt x="5602" y="8950"/>
                    <a:pt x="5963" y="7723"/>
                    <a:pt x="6930" y="7146"/>
                  </a:cubicBezTo>
                  <a:cubicBezTo>
                    <a:pt x="7435" y="6843"/>
                    <a:pt x="8009" y="6767"/>
                    <a:pt x="8603" y="6767"/>
                  </a:cubicBezTo>
                  <a:cubicBezTo>
                    <a:pt x="9196" y="6767"/>
                    <a:pt x="9810" y="6843"/>
                    <a:pt x="10394" y="6843"/>
                  </a:cubicBezTo>
                  <a:cubicBezTo>
                    <a:pt x="12415" y="6843"/>
                    <a:pt x="14321" y="5933"/>
                    <a:pt x="15577" y="4360"/>
                  </a:cubicBezTo>
                  <a:lnTo>
                    <a:pt x="15288" y="4331"/>
                  </a:lnTo>
                  <a:cubicBezTo>
                    <a:pt x="15880" y="3912"/>
                    <a:pt x="16414" y="3421"/>
                    <a:pt x="16876" y="2873"/>
                  </a:cubicBezTo>
                  <a:cubicBezTo>
                    <a:pt x="16111" y="1646"/>
                    <a:pt x="14277" y="361"/>
                    <a:pt x="12848" y="101"/>
                  </a:cubicBezTo>
                  <a:cubicBezTo>
                    <a:pt x="12454" y="35"/>
                    <a:pt x="12098" y="1"/>
                    <a:pt x="1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473075" y="1963975"/>
              <a:ext cx="293775" cy="620525"/>
            </a:xfrm>
            <a:custGeom>
              <a:avLst/>
              <a:gdLst/>
              <a:ahLst/>
              <a:cxnLst/>
              <a:rect l="l" t="t" r="r" b="b"/>
              <a:pathLst>
                <a:path w="11751" h="24821" extrusionOk="0">
                  <a:moveTo>
                    <a:pt x="3415" y="1"/>
                  </a:moveTo>
                  <a:cubicBezTo>
                    <a:pt x="3351" y="1"/>
                    <a:pt x="3285" y="3"/>
                    <a:pt x="3219" y="6"/>
                  </a:cubicBezTo>
                  <a:lnTo>
                    <a:pt x="3032" y="150"/>
                  </a:lnTo>
                  <a:cubicBezTo>
                    <a:pt x="2819" y="125"/>
                    <a:pt x="2605" y="113"/>
                    <a:pt x="2391" y="113"/>
                  </a:cubicBezTo>
                  <a:cubicBezTo>
                    <a:pt x="1750" y="113"/>
                    <a:pt x="1112" y="226"/>
                    <a:pt x="505" y="454"/>
                  </a:cubicBezTo>
                  <a:lnTo>
                    <a:pt x="477" y="2402"/>
                  </a:lnTo>
                  <a:lnTo>
                    <a:pt x="0" y="2835"/>
                  </a:lnTo>
                  <a:cubicBezTo>
                    <a:pt x="188" y="3225"/>
                    <a:pt x="390" y="3586"/>
                    <a:pt x="563" y="3961"/>
                  </a:cubicBezTo>
                  <a:cubicBezTo>
                    <a:pt x="722" y="4698"/>
                    <a:pt x="924" y="5419"/>
                    <a:pt x="1213" y="6112"/>
                  </a:cubicBezTo>
                  <a:cubicBezTo>
                    <a:pt x="1487" y="6791"/>
                    <a:pt x="1891" y="7411"/>
                    <a:pt x="2411" y="7931"/>
                  </a:cubicBezTo>
                  <a:cubicBezTo>
                    <a:pt x="6727" y="18252"/>
                    <a:pt x="2815" y="18916"/>
                    <a:pt x="4749" y="24821"/>
                  </a:cubicBezTo>
                  <a:lnTo>
                    <a:pt x="5976" y="21443"/>
                  </a:lnTo>
                  <a:cubicBezTo>
                    <a:pt x="7030" y="20836"/>
                    <a:pt x="7867" y="19927"/>
                    <a:pt x="8387" y="18830"/>
                  </a:cubicBezTo>
                  <a:lnTo>
                    <a:pt x="8604" y="19913"/>
                  </a:lnTo>
                  <a:cubicBezTo>
                    <a:pt x="9600" y="18873"/>
                    <a:pt x="10192" y="17516"/>
                    <a:pt x="10293" y="16073"/>
                  </a:cubicBezTo>
                  <a:lnTo>
                    <a:pt x="10870" y="17098"/>
                  </a:lnTo>
                  <a:cubicBezTo>
                    <a:pt x="11751" y="15842"/>
                    <a:pt x="11693" y="14124"/>
                    <a:pt x="11245" y="12652"/>
                  </a:cubicBezTo>
                  <a:cubicBezTo>
                    <a:pt x="10798" y="11179"/>
                    <a:pt x="10004" y="9822"/>
                    <a:pt x="9513" y="8364"/>
                  </a:cubicBezTo>
                  <a:cubicBezTo>
                    <a:pt x="9022" y="6950"/>
                    <a:pt x="8835" y="5419"/>
                    <a:pt x="8185" y="4062"/>
                  </a:cubicBezTo>
                  <a:cubicBezTo>
                    <a:pt x="7356" y="2292"/>
                    <a:pt x="5802" y="1"/>
                    <a:pt x="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567250" y="2263675"/>
              <a:ext cx="81875" cy="121975"/>
            </a:xfrm>
            <a:custGeom>
              <a:avLst/>
              <a:gdLst/>
              <a:ahLst/>
              <a:cxnLst/>
              <a:rect l="l" t="t" r="r" b="b"/>
              <a:pathLst>
                <a:path w="3275" h="4879" extrusionOk="0">
                  <a:moveTo>
                    <a:pt x="1318" y="1"/>
                  </a:moveTo>
                  <a:cubicBezTo>
                    <a:pt x="691" y="1"/>
                    <a:pt x="146" y="217"/>
                    <a:pt x="116" y="288"/>
                  </a:cubicBezTo>
                  <a:cubicBezTo>
                    <a:pt x="116" y="288"/>
                    <a:pt x="1" y="4648"/>
                    <a:pt x="1" y="4749"/>
                  </a:cubicBezTo>
                  <a:cubicBezTo>
                    <a:pt x="1" y="4778"/>
                    <a:pt x="361" y="4879"/>
                    <a:pt x="842" y="4879"/>
                  </a:cubicBezTo>
                  <a:cubicBezTo>
                    <a:pt x="1791" y="4879"/>
                    <a:pt x="3210" y="4485"/>
                    <a:pt x="3249" y="2367"/>
                  </a:cubicBezTo>
                  <a:cubicBezTo>
                    <a:pt x="3274" y="440"/>
                    <a:pt x="2212" y="1"/>
                    <a:pt x="1318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592150" y="2289900"/>
              <a:ext cx="36850" cy="69700"/>
            </a:xfrm>
            <a:custGeom>
              <a:avLst/>
              <a:gdLst/>
              <a:ahLst/>
              <a:cxnLst/>
              <a:rect l="l" t="t" r="r" b="b"/>
              <a:pathLst>
                <a:path w="1474" h="2788" extrusionOk="0">
                  <a:moveTo>
                    <a:pt x="651" y="1"/>
                  </a:moveTo>
                  <a:cubicBezTo>
                    <a:pt x="555" y="1"/>
                    <a:pt x="463" y="31"/>
                    <a:pt x="391" y="91"/>
                  </a:cubicBezTo>
                  <a:cubicBezTo>
                    <a:pt x="333" y="134"/>
                    <a:pt x="290" y="206"/>
                    <a:pt x="261" y="279"/>
                  </a:cubicBezTo>
                  <a:cubicBezTo>
                    <a:pt x="232" y="408"/>
                    <a:pt x="290" y="466"/>
                    <a:pt x="304" y="466"/>
                  </a:cubicBezTo>
                  <a:cubicBezTo>
                    <a:pt x="318" y="452"/>
                    <a:pt x="304" y="394"/>
                    <a:pt x="347" y="307"/>
                  </a:cubicBezTo>
                  <a:cubicBezTo>
                    <a:pt x="392" y="206"/>
                    <a:pt x="490" y="149"/>
                    <a:pt x="592" y="149"/>
                  </a:cubicBezTo>
                  <a:cubicBezTo>
                    <a:pt x="621" y="149"/>
                    <a:pt x="651" y="153"/>
                    <a:pt x="679" y="163"/>
                  </a:cubicBezTo>
                  <a:cubicBezTo>
                    <a:pt x="881" y="221"/>
                    <a:pt x="1026" y="394"/>
                    <a:pt x="1084" y="596"/>
                  </a:cubicBezTo>
                  <a:cubicBezTo>
                    <a:pt x="1199" y="842"/>
                    <a:pt x="1242" y="1116"/>
                    <a:pt x="1228" y="1390"/>
                  </a:cubicBezTo>
                  <a:cubicBezTo>
                    <a:pt x="1199" y="1967"/>
                    <a:pt x="910" y="2487"/>
                    <a:pt x="564" y="2617"/>
                  </a:cubicBezTo>
                  <a:cubicBezTo>
                    <a:pt x="513" y="2634"/>
                    <a:pt x="459" y="2642"/>
                    <a:pt x="405" y="2642"/>
                  </a:cubicBezTo>
                  <a:cubicBezTo>
                    <a:pt x="322" y="2642"/>
                    <a:pt x="238" y="2623"/>
                    <a:pt x="160" y="2588"/>
                  </a:cubicBezTo>
                  <a:cubicBezTo>
                    <a:pt x="72" y="2551"/>
                    <a:pt x="28" y="2513"/>
                    <a:pt x="8" y="2513"/>
                  </a:cubicBezTo>
                  <a:cubicBezTo>
                    <a:pt x="5" y="2513"/>
                    <a:pt x="3" y="2514"/>
                    <a:pt x="1" y="2516"/>
                  </a:cubicBezTo>
                  <a:cubicBezTo>
                    <a:pt x="1" y="2516"/>
                    <a:pt x="15" y="2588"/>
                    <a:pt x="116" y="2675"/>
                  </a:cubicBezTo>
                  <a:cubicBezTo>
                    <a:pt x="217" y="2745"/>
                    <a:pt x="338" y="2787"/>
                    <a:pt x="460" y="2787"/>
                  </a:cubicBezTo>
                  <a:cubicBezTo>
                    <a:pt x="514" y="2787"/>
                    <a:pt x="569" y="2779"/>
                    <a:pt x="622" y="2761"/>
                  </a:cubicBezTo>
                  <a:cubicBezTo>
                    <a:pt x="1084" y="2646"/>
                    <a:pt x="1416" y="2054"/>
                    <a:pt x="1459" y="1405"/>
                  </a:cubicBezTo>
                  <a:cubicBezTo>
                    <a:pt x="1473" y="1101"/>
                    <a:pt x="1401" y="798"/>
                    <a:pt x="1271" y="510"/>
                  </a:cubicBezTo>
                  <a:cubicBezTo>
                    <a:pt x="1185" y="250"/>
                    <a:pt x="968" y="62"/>
                    <a:pt x="708" y="4"/>
                  </a:cubicBezTo>
                  <a:cubicBezTo>
                    <a:pt x="689" y="2"/>
                    <a:pt x="670" y="1"/>
                    <a:pt x="651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586750" y="2366650"/>
              <a:ext cx="33575" cy="31500"/>
            </a:xfrm>
            <a:custGeom>
              <a:avLst/>
              <a:gdLst/>
              <a:ahLst/>
              <a:cxnLst/>
              <a:rect l="l" t="t" r="r" b="b"/>
              <a:pathLst>
                <a:path w="1343" h="1260" extrusionOk="0">
                  <a:moveTo>
                    <a:pt x="665" y="1"/>
                  </a:moveTo>
                  <a:cubicBezTo>
                    <a:pt x="631" y="1"/>
                    <a:pt x="598" y="3"/>
                    <a:pt x="563" y="9"/>
                  </a:cubicBezTo>
                  <a:lnTo>
                    <a:pt x="419" y="52"/>
                  </a:lnTo>
                  <a:cubicBezTo>
                    <a:pt x="159" y="168"/>
                    <a:pt x="0" y="442"/>
                    <a:pt x="44" y="731"/>
                  </a:cubicBezTo>
                  <a:cubicBezTo>
                    <a:pt x="95" y="1041"/>
                    <a:pt x="356" y="1259"/>
                    <a:pt x="659" y="1259"/>
                  </a:cubicBezTo>
                  <a:cubicBezTo>
                    <a:pt x="694" y="1259"/>
                    <a:pt x="730" y="1256"/>
                    <a:pt x="765" y="1250"/>
                  </a:cubicBezTo>
                  <a:cubicBezTo>
                    <a:pt x="1112" y="1193"/>
                    <a:pt x="1343" y="875"/>
                    <a:pt x="1285" y="529"/>
                  </a:cubicBezTo>
                  <a:cubicBezTo>
                    <a:pt x="1233" y="229"/>
                    <a:pt x="970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585300" y="2366150"/>
              <a:ext cx="35750" cy="33700"/>
            </a:xfrm>
            <a:custGeom>
              <a:avLst/>
              <a:gdLst/>
              <a:ahLst/>
              <a:cxnLst/>
              <a:rect l="l" t="t" r="r" b="b"/>
              <a:pathLst>
                <a:path w="1430" h="1348" extrusionOk="0">
                  <a:moveTo>
                    <a:pt x="766" y="0"/>
                  </a:moveTo>
                  <a:cubicBezTo>
                    <a:pt x="665" y="0"/>
                    <a:pt x="621" y="29"/>
                    <a:pt x="621" y="29"/>
                  </a:cubicBezTo>
                  <a:cubicBezTo>
                    <a:pt x="795" y="43"/>
                    <a:pt x="968" y="116"/>
                    <a:pt x="1098" y="231"/>
                  </a:cubicBezTo>
                  <a:cubicBezTo>
                    <a:pt x="1228" y="347"/>
                    <a:pt x="1300" y="534"/>
                    <a:pt x="1271" y="722"/>
                  </a:cubicBezTo>
                  <a:cubicBezTo>
                    <a:pt x="1256" y="866"/>
                    <a:pt x="1184" y="996"/>
                    <a:pt x="1069" y="1083"/>
                  </a:cubicBezTo>
                  <a:cubicBezTo>
                    <a:pt x="969" y="1164"/>
                    <a:pt x="844" y="1205"/>
                    <a:pt x="720" y="1205"/>
                  </a:cubicBezTo>
                  <a:cubicBezTo>
                    <a:pt x="558" y="1205"/>
                    <a:pt x="396" y="1135"/>
                    <a:pt x="289" y="996"/>
                  </a:cubicBezTo>
                  <a:cubicBezTo>
                    <a:pt x="174" y="866"/>
                    <a:pt x="131" y="664"/>
                    <a:pt x="174" y="491"/>
                  </a:cubicBezTo>
                  <a:cubicBezTo>
                    <a:pt x="232" y="332"/>
                    <a:pt x="333" y="188"/>
                    <a:pt x="477" y="72"/>
                  </a:cubicBezTo>
                  <a:lnTo>
                    <a:pt x="477" y="72"/>
                  </a:lnTo>
                  <a:cubicBezTo>
                    <a:pt x="477" y="72"/>
                    <a:pt x="434" y="72"/>
                    <a:pt x="333" y="130"/>
                  </a:cubicBezTo>
                  <a:cubicBezTo>
                    <a:pt x="203" y="217"/>
                    <a:pt x="116" y="332"/>
                    <a:pt x="73" y="462"/>
                  </a:cubicBezTo>
                  <a:cubicBezTo>
                    <a:pt x="1" y="679"/>
                    <a:pt x="44" y="910"/>
                    <a:pt x="174" y="1083"/>
                  </a:cubicBezTo>
                  <a:cubicBezTo>
                    <a:pt x="289" y="1242"/>
                    <a:pt x="463" y="1328"/>
                    <a:pt x="665" y="1343"/>
                  </a:cubicBezTo>
                  <a:cubicBezTo>
                    <a:pt x="691" y="1346"/>
                    <a:pt x="717" y="1347"/>
                    <a:pt x="743" y="1347"/>
                  </a:cubicBezTo>
                  <a:cubicBezTo>
                    <a:pt x="1085" y="1347"/>
                    <a:pt x="1374" y="1085"/>
                    <a:pt x="1401" y="736"/>
                  </a:cubicBezTo>
                  <a:cubicBezTo>
                    <a:pt x="1430" y="505"/>
                    <a:pt x="1343" y="289"/>
                    <a:pt x="1170" y="159"/>
                  </a:cubicBezTo>
                  <a:cubicBezTo>
                    <a:pt x="1054" y="58"/>
                    <a:pt x="910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478850" y="1965400"/>
              <a:ext cx="79400" cy="89325"/>
            </a:xfrm>
            <a:custGeom>
              <a:avLst/>
              <a:gdLst/>
              <a:ahLst/>
              <a:cxnLst/>
              <a:rect l="l" t="t" r="r" b="b"/>
              <a:pathLst>
                <a:path w="3176" h="3573" extrusionOk="0">
                  <a:moveTo>
                    <a:pt x="3127" y="1"/>
                  </a:moveTo>
                  <a:cubicBezTo>
                    <a:pt x="3058" y="1"/>
                    <a:pt x="2817" y="80"/>
                    <a:pt x="2469" y="267"/>
                  </a:cubicBezTo>
                  <a:cubicBezTo>
                    <a:pt x="1444" y="859"/>
                    <a:pt x="635" y="1768"/>
                    <a:pt x="202" y="2865"/>
                  </a:cubicBezTo>
                  <a:cubicBezTo>
                    <a:pt x="43" y="3284"/>
                    <a:pt x="0" y="3572"/>
                    <a:pt x="29" y="3572"/>
                  </a:cubicBezTo>
                  <a:cubicBezTo>
                    <a:pt x="30" y="3573"/>
                    <a:pt x="31" y="3573"/>
                    <a:pt x="31" y="3573"/>
                  </a:cubicBezTo>
                  <a:cubicBezTo>
                    <a:pt x="95" y="3573"/>
                    <a:pt x="401" y="2506"/>
                    <a:pt x="1270" y="1523"/>
                  </a:cubicBezTo>
                  <a:cubicBezTo>
                    <a:pt x="2151" y="512"/>
                    <a:pt x="3176" y="79"/>
                    <a:pt x="3147" y="7"/>
                  </a:cubicBezTo>
                  <a:cubicBezTo>
                    <a:pt x="3145" y="3"/>
                    <a:pt x="3138" y="1"/>
                    <a:pt x="31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23875" y="2905550"/>
              <a:ext cx="299975" cy="350200"/>
            </a:xfrm>
            <a:custGeom>
              <a:avLst/>
              <a:gdLst/>
              <a:ahLst/>
              <a:cxnLst/>
              <a:rect l="l" t="t" r="r" b="b"/>
              <a:pathLst>
                <a:path w="11999" h="14008" extrusionOk="0">
                  <a:moveTo>
                    <a:pt x="1081" y="1"/>
                  </a:moveTo>
                  <a:cubicBezTo>
                    <a:pt x="384" y="1"/>
                    <a:pt x="1" y="573"/>
                    <a:pt x="725" y="1319"/>
                  </a:cubicBezTo>
                  <a:cubicBezTo>
                    <a:pt x="1100" y="1694"/>
                    <a:pt x="3150" y="3080"/>
                    <a:pt x="3150" y="3080"/>
                  </a:cubicBezTo>
                  <a:cubicBezTo>
                    <a:pt x="3150" y="3080"/>
                    <a:pt x="2923" y="2990"/>
                    <a:pt x="2626" y="2990"/>
                  </a:cubicBezTo>
                  <a:cubicBezTo>
                    <a:pt x="2284" y="2990"/>
                    <a:pt x="1848" y="3110"/>
                    <a:pt x="1562" y="3628"/>
                  </a:cubicBezTo>
                  <a:cubicBezTo>
                    <a:pt x="1013" y="4581"/>
                    <a:pt x="2890" y="5375"/>
                    <a:pt x="2890" y="5375"/>
                  </a:cubicBezTo>
                  <a:lnTo>
                    <a:pt x="2876" y="5621"/>
                  </a:lnTo>
                  <a:cubicBezTo>
                    <a:pt x="2269" y="6588"/>
                    <a:pt x="3020" y="7468"/>
                    <a:pt x="3020" y="7468"/>
                  </a:cubicBezTo>
                  <a:cubicBezTo>
                    <a:pt x="2399" y="8883"/>
                    <a:pt x="3944" y="9634"/>
                    <a:pt x="4781" y="10428"/>
                  </a:cubicBezTo>
                  <a:cubicBezTo>
                    <a:pt x="5604" y="11221"/>
                    <a:pt x="7278" y="11221"/>
                    <a:pt x="7278" y="11221"/>
                  </a:cubicBezTo>
                  <a:lnTo>
                    <a:pt x="9660" y="14008"/>
                  </a:lnTo>
                  <a:cubicBezTo>
                    <a:pt x="11869" y="12723"/>
                    <a:pt x="11999" y="9460"/>
                    <a:pt x="11999" y="9330"/>
                  </a:cubicBezTo>
                  <a:cubicBezTo>
                    <a:pt x="11999" y="9215"/>
                    <a:pt x="10281" y="7107"/>
                    <a:pt x="10281" y="7107"/>
                  </a:cubicBezTo>
                  <a:lnTo>
                    <a:pt x="10281" y="6212"/>
                  </a:lnTo>
                  <a:cubicBezTo>
                    <a:pt x="9862" y="4119"/>
                    <a:pt x="3727" y="1232"/>
                    <a:pt x="1908" y="236"/>
                  </a:cubicBezTo>
                  <a:cubicBezTo>
                    <a:pt x="1617" y="73"/>
                    <a:pt x="1329" y="1"/>
                    <a:pt x="108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64500" y="2723425"/>
              <a:ext cx="611250" cy="509600"/>
            </a:xfrm>
            <a:custGeom>
              <a:avLst/>
              <a:gdLst/>
              <a:ahLst/>
              <a:cxnLst/>
              <a:rect l="l" t="t" r="r" b="b"/>
              <a:pathLst>
                <a:path w="24450" h="20384" extrusionOk="0">
                  <a:moveTo>
                    <a:pt x="15832" y="0"/>
                  </a:moveTo>
                  <a:lnTo>
                    <a:pt x="10" y="231"/>
                  </a:lnTo>
                  <a:cubicBezTo>
                    <a:pt x="10" y="231"/>
                    <a:pt x="10" y="231"/>
                    <a:pt x="10" y="231"/>
                  </a:cubicBezTo>
                  <a:lnTo>
                    <a:pt x="10" y="231"/>
                  </a:lnTo>
                  <a:cubicBezTo>
                    <a:pt x="1" y="231"/>
                    <a:pt x="9336" y="15302"/>
                    <a:pt x="9336" y="15302"/>
                  </a:cubicBezTo>
                  <a:lnTo>
                    <a:pt x="9769" y="20383"/>
                  </a:lnTo>
                  <a:lnTo>
                    <a:pt x="24450" y="20383"/>
                  </a:lnTo>
                  <a:lnTo>
                    <a:pt x="23093" y="14594"/>
                  </a:lnTo>
                  <a:cubicBezTo>
                    <a:pt x="23093" y="14594"/>
                    <a:pt x="20552" y="7795"/>
                    <a:pt x="20581" y="7709"/>
                  </a:cubicBezTo>
                  <a:cubicBezTo>
                    <a:pt x="20639" y="7564"/>
                    <a:pt x="15832" y="0"/>
                    <a:pt x="15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64750" y="2722700"/>
              <a:ext cx="612100" cy="511400"/>
            </a:xfrm>
            <a:custGeom>
              <a:avLst/>
              <a:gdLst/>
              <a:ahLst/>
              <a:cxnLst/>
              <a:rect l="l" t="t" r="r" b="b"/>
              <a:pathLst>
                <a:path w="24484" h="20456" extrusionOk="0">
                  <a:moveTo>
                    <a:pt x="275" y="246"/>
                  </a:moveTo>
                  <a:cubicBezTo>
                    <a:pt x="267" y="246"/>
                    <a:pt x="259" y="247"/>
                    <a:pt x="252" y="248"/>
                  </a:cubicBezTo>
                  <a:lnTo>
                    <a:pt x="252" y="248"/>
                  </a:lnTo>
                  <a:lnTo>
                    <a:pt x="289" y="246"/>
                  </a:lnTo>
                  <a:close/>
                  <a:moveTo>
                    <a:pt x="20557" y="7723"/>
                  </a:moveTo>
                  <a:cubicBezTo>
                    <a:pt x="20560" y="7726"/>
                    <a:pt x="20558" y="7727"/>
                    <a:pt x="20554" y="7727"/>
                  </a:cubicBezTo>
                  <a:cubicBezTo>
                    <a:pt x="20549" y="7727"/>
                    <a:pt x="20540" y="7725"/>
                    <a:pt x="20531" y="7723"/>
                  </a:cubicBezTo>
                  <a:close/>
                  <a:moveTo>
                    <a:pt x="15822" y="0"/>
                  </a:moveTo>
                  <a:lnTo>
                    <a:pt x="4317" y="174"/>
                  </a:lnTo>
                  <a:lnTo>
                    <a:pt x="1126" y="231"/>
                  </a:lnTo>
                  <a:lnTo>
                    <a:pt x="289" y="246"/>
                  </a:lnTo>
                  <a:lnTo>
                    <a:pt x="1112" y="246"/>
                  </a:lnTo>
                  <a:lnTo>
                    <a:pt x="4288" y="217"/>
                  </a:lnTo>
                  <a:lnTo>
                    <a:pt x="15802" y="44"/>
                  </a:lnTo>
                  <a:lnTo>
                    <a:pt x="15802" y="44"/>
                  </a:lnTo>
                  <a:cubicBezTo>
                    <a:pt x="17056" y="2032"/>
                    <a:pt x="18424" y="4192"/>
                    <a:pt x="19849" y="6540"/>
                  </a:cubicBezTo>
                  <a:cubicBezTo>
                    <a:pt x="20037" y="6843"/>
                    <a:pt x="20210" y="7131"/>
                    <a:pt x="20383" y="7435"/>
                  </a:cubicBezTo>
                  <a:cubicBezTo>
                    <a:pt x="20427" y="7521"/>
                    <a:pt x="20470" y="7593"/>
                    <a:pt x="20499" y="7666"/>
                  </a:cubicBezTo>
                  <a:cubicBezTo>
                    <a:pt x="20513" y="7680"/>
                    <a:pt x="20513" y="7707"/>
                    <a:pt x="20527" y="7722"/>
                  </a:cubicBezTo>
                  <a:lnTo>
                    <a:pt x="20527" y="7722"/>
                  </a:lnTo>
                  <a:cubicBezTo>
                    <a:pt x="20520" y="7721"/>
                    <a:pt x="20516" y="7719"/>
                    <a:pt x="20515" y="7719"/>
                  </a:cubicBezTo>
                  <a:lnTo>
                    <a:pt x="20515" y="7719"/>
                  </a:lnTo>
                  <a:cubicBezTo>
                    <a:pt x="20515" y="7719"/>
                    <a:pt x="20519" y="7720"/>
                    <a:pt x="20528" y="7723"/>
                  </a:cubicBezTo>
                  <a:lnTo>
                    <a:pt x="20528" y="7738"/>
                  </a:lnTo>
                  <a:cubicBezTo>
                    <a:pt x="20528" y="7752"/>
                    <a:pt x="20528" y="7767"/>
                    <a:pt x="20528" y="7767"/>
                  </a:cubicBezTo>
                  <a:lnTo>
                    <a:pt x="20528" y="7781"/>
                  </a:lnTo>
                  <a:lnTo>
                    <a:pt x="20557" y="7911"/>
                  </a:lnTo>
                  <a:cubicBezTo>
                    <a:pt x="20629" y="8084"/>
                    <a:pt x="20686" y="8243"/>
                    <a:pt x="20744" y="8416"/>
                  </a:cubicBezTo>
                  <a:cubicBezTo>
                    <a:pt x="20990" y="9080"/>
                    <a:pt x="21235" y="9759"/>
                    <a:pt x="21480" y="10437"/>
                  </a:cubicBezTo>
                  <a:cubicBezTo>
                    <a:pt x="21986" y="11809"/>
                    <a:pt x="22505" y="13209"/>
                    <a:pt x="23025" y="14638"/>
                  </a:cubicBezTo>
                  <a:lnTo>
                    <a:pt x="24310" y="20109"/>
                  </a:lnTo>
                  <a:lnTo>
                    <a:pt x="24369" y="20369"/>
                  </a:lnTo>
                  <a:lnTo>
                    <a:pt x="9798" y="20369"/>
                  </a:lnTo>
                  <a:cubicBezTo>
                    <a:pt x="9641" y="18595"/>
                    <a:pt x="9498" y="16920"/>
                    <a:pt x="9369" y="15316"/>
                  </a:cubicBezTo>
                  <a:lnTo>
                    <a:pt x="9369" y="15302"/>
                  </a:lnTo>
                  <a:lnTo>
                    <a:pt x="9" y="260"/>
                  </a:lnTo>
                  <a:lnTo>
                    <a:pt x="9" y="260"/>
                  </a:lnTo>
                  <a:cubicBezTo>
                    <a:pt x="36" y="260"/>
                    <a:pt x="121" y="258"/>
                    <a:pt x="252" y="248"/>
                  </a:cubicBezTo>
                  <a:lnTo>
                    <a:pt x="252" y="248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0" y="246"/>
                  </a:lnTo>
                  <a:lnTo>
                    <a:pt x="0" y="246"/>
                  </a:lnTo>
                  <a:cubicBezTo>
                    <a:pt x="3" y="250"/>
                    <a:pt x="5" y="255"/>
                    <a:pt x="8" y="260"/>
                  </a:cubicBezTo>
                  <a:lnTo>
                    <a:pt x="8" y="260"/>
                  </a:lnTo>
                  <a:lnTo>
                    <a:pt x="0" y="260"/>
                  </a:lnTo>
                  <a:cubicBezTo>
                    <a:pt x="0" y="260"/>
                    <a:pt x="3" y="260"/>
                    <a:pt x="8" y="260"/>
                  </a:cubicBezTo>
                  <a:lnTo>
                    <a:pt x="8" y="260"/>
                  </a:lnTo>
                  <a:cubicBezTo>
                    <a:pt x="20" y="284"/>
                    <a:pt x="32" y="306"/>
                    <a:pt x="44" y="318"/>
                  </a:cubicBezTo>
                  <a:cubicBezTo>
                    <a:pt x="73" y="376"/>
                    <a:pt x="102" y="433"/>
                    <a:pt x="159" y="534"/>
                  </a:cubicBezTo>
                  <a:cubicBezTo>
                    <a:pt x="275" y="722"/>
                    <a:pt x="434" y="982"/>
                    <a:pt x="650" y="1343"/>
                  </a:cubicBezTo>
                  <a:lnTo>
                    <a:pt x="2527" y="4403"/>
                  </a:lnTo>
                  <a:lnTo>
                    <a:pt x="9282" y="15345"/>
                  </a:lnTo>
                  <a:lnTo>
                    <a:pt x="9282" y="15331"/>
                  </a:lnTo>
                  <a:cubicBezTo>
                    <a:pt x="9412" y="16948"/>
                    <a:pt x="9557" y="18637"/>
                    <a:pt x="9701" y="20427"/>
                  </a:cubicBezTo>
                  <a:lnTo>
                    <a:pt x="9701" y="20455"/>
                  </a:lnTo>
                  <a:lnTo>
                    <a:pt x="24483" y="20455"/>
                  </a:lnTo>
                  <a:lnTo>
                    <a:pt x="24469" y="20398"/>
                  </a:lnTo>
                  <a:cubicBezTo>
                    <a:pt x="24454" y="20297"/>
                    <a:pt x="24425" y="20196"/>
                    <a:pt x="24396" y="20080"/>
                  </a:cubicBezTo>
                  <a:cubicBezTo>
                    <a:pt x="23963" y="18203"/>
                    <a:pt x="23530" y="16370"/>
                    <a:pt x="23112" y="14609"/>
                  </a:cubicBezTo>
                  <a:lnTo>
                    <a:pt x="21567" y="10423"/>
                  </a:lnTo>
                  <a:lnTo>
                    <a:pt x="20831" y="8402"/>
                  </a:lnTo>
                  <a:lnTo>
                    <a:pt x="20643" y="7897"/>
                  </a:lnTo>
                  <a:lnTo>
                    <a:pt x="20600" y="7781"/>
                  </a:lnTo>
                  <a:lnTo>
                    <a:pt x="20600" y="7767"/>
                  </a:lnTo>
                  <a:lnTo>
                    <a:pt x="20600" y="7752"/>
                  </a:lnTo>
                  <a:cubicBezTo>
                    <a:pt x="20600" y="7738"/>
                    <a:pt x="20600" y="7723"/>
                    <a:pt x="20600" y="7709"/>
                  </a:cubicBezTo>
                  <a:cubicBezTo>
                    <a:pt x="20600" y="7694"/>
                    <a:pt x="20585" y="7666"/>
                    <a:pt x="20571" y="7651"/>
                  </a:cubicBezTo>
                  <a:cubicBezTo>
                    <a:pt x="20542" y="7565"/>
                    <a:pt x="20499" y="7492"/>
                    <a:pt x="20456" y="7406"/>
                  </a:cubicBezTo>
                  <a:cubicBezTo>
                    <a:pt x="20282" y="7103"/>
                    <a:pt x="20095" y="6799"/>
                    <a:pt x="19921" y="6511"/>
                  </a:cubicBezTo>
                  <a:cubicBezTo>
                    <a:pt x="18492" y="4158"/>
                    <a:pt x="17106" y="1992"/>
                    <a:pt x="15851" y="15"/>
                  </a:cubicBezTo>
                  <a:lnTo>
                    <a:pt x="15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24250" y="2919750"/>
              <a:ext cx="322300" cy="6150"/>
            </a:xfrm>
            <a:custGeom>
              <a:avLst/>
              <a:gdLst/>
              <a:ahLst/>
              <a:cxnLst/>
              <a:rect l="l" t="t" r="r" b="b"/>
              <a:pathLst>
                <a:path w="12892" h="246" extrusionOk="0">
                  <a:moveTo>
                    <a:pt x="4728" y="0"/>
                  </a:moveTo>
                  <a:cubicBezTo>
                    <a:pt x="3637" y="0"/>
                    <a:pt x="2662" y="19"/>
                    <a:pt x="1892" y="58"/>
                  </a:cubicBezTo>
                  <a:cubicBezTo>
                    <a:pt x="1300" y="72"/>
                    <a:pt x="824" y="116"/>
                    <a:pt x="506" y="144"/>
                  </a:cubicBezTo>
                  <a:lnTo>
                    <a:pt x="131" y="188"/>
                  </a:lnTo>
                  <a:cubicBezTo>
                    <a:pt x="88" y="188"/>
                    <a:pt x="44" y="188"/>
                    <a:pt x="1" y="202"/>
                  </a:cubicBezTo>
                  <a:lnTo>
                    <a:pt x="131" y="202"/>
                  </a:lnTo>
                  <a:lnTo>
                    <a:pt x="506" y="188"/>
                  </a:lnTo>
                  <a:cubicBezTo>
                    <a:pt x="838" y="159"/>
                    <a:pt x="1300" y="144"/>
                    <a:pt x="1892" y="130"/>
                  </a:cubicBezTo>
                  <a:cubicBezTo>
                    <a:pt x="2528" y="106"/>
                    <a:pt x="3303" y="95"/>
                    <a:pt x="4169" y="95"/>
                  </a:cubicBezTo>
                  <a:cubicBezTo>
                    <a:pt x="4875" y="95"/>
                    <a:pt x="5641" y="103"/>
                    <a:pt x="6439" y="116"/>
                  </a:cubicBezTo>
                  <a:cubicBezTo>
                    <a:pt x="8215" y="144"/>
                    <a:pt x="9831" y="188"/>
                    <a:pt x="11001" y="217"/>
                  </a:cubicBezTo>
                  <a:lnTo>
                    <a:pt x="12372" y="246"/>
                  </a:lnTo>
                  <a:lnTo>
                    <a:pt x="12892" y="246"/>
                  </a:lnTo>
                  <a:cubicBezTo>
                    <a:pt x="12849" y="231"/>
                    <a:pt x="12791" y="217"/>
                    <a:pt x="12747" y="217"/>
                  </a:cubicBezTo>
                  <a:lnTo>
                    <a:pt x="12372" y="202"/>
                  </a:lnTo>
                  <a:lnTo>
                    <a:pt x="11001" y="144"/>
                  </a:lnTo>
                  <a:cubicBezTo>
                    <a:pt x="9831" y="101"/>
                    <a:pt x="8229" y="43"/>
                    <a:pt x="6439" y="15"/>
                  </a:cubicBezTo>
                  <a:cubicBezTo>
                    <a:pt x="5847" y="5"/>
                    <a:pt x="5273" y="0"/>
                    <a:pt x="4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759950" y="3066925"/>
              <a:ext cx="231725" cy="27575"/>
            </a:xfrm>
            <a:custGeom>
              <a:avLst/>
              <a:gdLst/>
              <a:ahLst/>
              <a:cxnLst/>
              <a:rect l="l" t="t" r="r" b="b"/>
              <a:pathLst>
                <a:path w="9269" h="1103" extrusionOk="0">
                  <a:moveTo>
                    <a:pt x="20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17"/>
                    <a:pt x="2065" y="291"/>
                    <a:pt x="4620" y="595"/>
                  </a:cubicBezTo>
                  <a:cubicBezTo>
                    <a:pt x="7030" y="881"/>
                    <a:pt x="9029" y="1102"/>
                    <a:pt x="9248" y="1102"/>
                  </a:cubicBezTo>
                  <a:cubicBezTo>
                    <a:pt x="9262" y="1102"/>
                    <a:pt x="9268" y="1102"/>
                    <a:pt x="9268" y="1100"/>
                  </a:cubicBezTo>
                  <a:cubicBezTo>
                    <a:pt x="9268" y="1085"/>
                    <a:pt x="7190" y="811"/>
                    <a:pt x="4634" y="508"/>
                  </a:cubicBezTo>
                  <a:cubicBezTo>
                    <a:pt x="2224" y="222"/>
                    <a:pt x="23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53125" y="3064825"/>
              <a:ext cx="95300" cy="55225"/>
            </a:xfrm>
            <a:custGeom>
              <a:avLst/>
              <a:gdLst/>
              <a:ahLst/>
              <a:cxnLst/>
              <a:rect l="l" t="t" r="r" b="b"/>
              <a:pathLst>
                <a:path w="3812" h="2209" extrusionOk="0">
                  <a:moveTo>
                    <a:pt x="217" y="0"/>
                  </a:moveTo>
                  <a:lnTo>
                    <a:pt x="1" y="2209"/>
                  </a:lnTo>
                  <a:lnTo>
                    <a:pt x="2744" y="2036"/>
                  </a:lnTo>
                  <a:cubicBezTo>
                    <a:pt x="3032" y="2021"/>
                    <a:pt x="3350" y="1978"/>
                    <a:pt x="3552" y="1776"/>
                  </a:cubicBezTo>
                  <a:cubicBezTo>
                    <a:pt x="3812" y="1516"/>
                    <a:pt x="3682" y="924"/>
                    <a:pt x="3364" y="75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53125" y="3064825"/>
              <a:ext cx="93500" cy="55225"/>
            </a:xfrm>
            <a:custGeom>
              <a:avLst/>
              <a:gdLst/>
              <a:ahLst/>
              <a:cxnLst/>
              <a:rect l="l" t="t" r="r" b="b"/>
              <a:pathLst>
                <a:path w="3740" h="2209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89" y="29"/>
                    <a:pt x="376" y="43"/>
                    <a:pt x="448" y="58"/>
                  </a:cubicBezTo>
                  <a:lnTo>
                    <a:pt x="1112" y="231"/>
                  </a:lnTo>
                  <a:lnTo>
                    <a:pt x="3350" y="794"/>
                  </a:lnTo>
                  <a:lnTo>
                    <a:pt x="3335" y="794"/>
                  </a:lnTo>
                  <a:cubicBezTo>
                    <a:pt x="3537" y="924"/>
                    <a:pt x="3653" y="1169"/>
                    <a:pt x="3639" y="1415"/>
                  </a:cubicBezTo>
                  <a:cubicBezTo>
                    <a:pt x="3639" y="1530"/>
                    <a:pt x="3595" y="1660"/>
                    <a:pt x="3509" y="1747"/>
                  </a:cubicBezTo>
                  <a:cubicBezTo>
                    <a:pt x="3408" y="1833"/>
                    <a:pt x="3292" y="1891"/>
                    <a:pt x="3177" y="1935"/>
                  </a:cubicBezTo>
                  <a:cubicBezTo>
                    <a:pt x="2931" y="1978"/>
                    <a:pt x="2686" y="2007"/>
                    <a:pt x="2440" y="2007"/>
                  </a:cubicBezTo>
                  <a:lnTo>
                    <a:pt x="1170" y="2108"/>
                  </a:lnTo>
                  <a:lnTo>
                    <a:pt x="318" y="2165"/>
                  </a:lnTo>
                  <a:cubicBezTo>
                    <a:pt x="217" y="2180"/>
                    <a:pt x="102" y="2180"/>
                    <a:pt x="1" y="2209"/>
                  </a:cubicBezTo>
                  <a:lnTo>
                    <a:pt x="318" y="2209"/>
                  </a:lnTo>
                  <a:lnTo>
                    <a:pt x="1170" y="2165"/>
                  </a:lnTo>
                  <a:lnTo>
                    <a:pt x="2455" y="2093"/>
                  </a:lnTo>
                  <a:cubicBezTo>
                    <a:pt x="2700" y="2093"/>
                    <a:pt x="2960" y="2064"/>
                    <a:pt x="3205" y="2021"/>
                  </a:cubicBezTo>
                  <a:cubicBezTo>
                    <a:pt x="3335" y="1992"/>
                    <a:pt x="3465" y="1920"/>
                    <a:pt x="3566" y="1819"/>
                  </a:cubicBezTo>
                  <a:cubicBezTo>
                    <a:pt x="3667" y="1718"/>
                    <a:pt x="3725" y="1574"/>
                    <a:pt x="3725" y="1429"/>
                  </a:cubicBezTo>
                  <a:cubicBezTo>
                    <a:pt x="3740" y="1285"/>
                    <a:pt x="3711" y="1141"/>
                    <a:pt x="3653" y="1025"/>
                  </a:cubicBezTo>
                  <a:cubicBezTo>
                    <a:pt x="3595" y="895"/>
                    <a:pt x="3509" y="794"/>
                    <a:pt x="3393" y="722"/>
                  </a:cubicBezTo>
                  <a:lnTo>
                    <a:pt x="3379" y="722"/>
                  </a:lnTo>
                  <a:lnTo>
                    <a:pt x="1127" y="188"/>
                  </a:lnTo>
                  <a:lnTo>
                    <a:pt x="463" y="43"/>
                  </a:lnTo>
                  <a:cubicBezTo>
                    <a:pt x="376" y="29"/>
                    <a:pt x="304" y="15"/>
                    <a:pt x="217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lnTo>
                    <a:pt x="1" y="1863"/>
                  </a:lnTo>
                  <a:cubicBezTo>
                    <a:pt x="340" y="1682"/>
                    <a:pt x="1014" y="1572"/>
                    <a:pt x="1663" y="1572"/>
                  </a:cubicBezTo>
                  <a:cubicBezTo>
                    <a:pt x="1897" y="1572"/>
                    <a:pt x="2128" y="1587"/>
                    <a:pt x="2339" y="1617"/>
                  </a:cubicBezTo>
                  <a:cubicBezTo>
                    <a:pt x="2937" y="1706"/>
                    <a:pt x="3526" y="1786"/>
                    <a:pt x="4120" y="1786"/>
                  </a:cubicBezTo>
                  <a:cubicBezTo>
                    <a:pt x="4300" y="1786"/>
                    <a:pt x="4481" y="1779"/>
                    <a:pt x="4663" y="1762"/>
                  </a:cubicBezTo>
                  <a:cubicBezTo>
                    <a:pt x="4808" y="1747"/>
                    <a:pt x="4937" y="1718"/>
                    <a:pt x="5053" y="1646"/>
                  </a:cubicBezTo>
                  <a:cubicBezTo>
                    <a:pt x="5168" y="1574"/>
                    <a:pt x="5226" y="1444"/>
                    <a:pt x="5241" y="1314"/>
                  </a:cubicBezTo>
                  <a:cubicBezTo>
                    <a:pt x="5298" y="1040"/>
                    <a:pt x="5140" y="766"/>
                    <a:pt x="4880" y="693"/>
                  </a:cubicBezTo>
                  <a:cubicBezTo>
                    <a:pt x="4086" y="376"/>
                    <a:pt x="3263" y="145"/>
                    <a:pt x="244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cubicBezTo>
                    <a:pt x="2556" y="29"/>
                    <a:pt x="2657" y="58"/>
                    <a:pt x="2772" y="87"/>
                  </a:cubicBezTo>
                  <a:cubicBezTo>
                    <a:pt x="2989" y="130"/>
                    <a:pt x="3306" y="217"/>
                    <a:pt x="3696" y="333"/>
                  </a:cubicBezTo>
                  <a:cubicBezTo>
                    <a:pt x="3884" y="376"/>
                    <a:pt x="4086" y="448"/>
                    <a:pt x="4317" y="520"/>
                  </a:cubicBezTo>
                  <a:lnTo>
                    <a:pt x="4649" y="650"/>
                  </a:lnTo>
                  <a:cubicBezTo>
                    <a:pt x="4779" y="679"/>
                    <a:pt x="4894" y="737"/>
                    <a:pt x="4995" y="795"/>
                  </a:cubicBezTo>
                  <a:cubicBezTo>
                    <a:pt x="5212" y="924"/>
                    <a:pt x="5255" y="1256"/>
                    <a:pt x="5140" y="1487"/>
                  </a:cubicBezTo>
                  <a:cubicBezTo>
                    <a:pt x="5082" y="1603"/>
                    <a:pt x="4952" y="1675"/>
                    <a:pt x="4822" y="1690"/>
                  </a:cubicBezTo>
                  <a:cubicBezTo>
                    <a:pt x="4678" y="1718"/>
                    <a:pt x="4533" y="1733"/>
                    <a:pt x="4374" y="1733"/>
                  </a:cubicBezTo>
                  <a:cubicBezTo>
                    <a:pt x="4303" y="1735"/>
                    <a:pt x="4231" y="1736"/>
                    <a:pt x="4159" y="1736"/>
                  </a:cubicBezTo>
                  <a:cubicBezTo>
                    <a:pt x="3665" y="1736"/>
                    <a:pt x="3163" y="1693"/>
                    <a:pt x="2671" y="1617"/>
                  </a:cubicBezTo>
                  <a:cubicBezTo>
                    <a:pt x="2426" y="1574"/>
                    <a:pt x="2180" y="1560"/>
                    <a:pt x="1920" y="1545"/>
                  </a:cubicBezTo>
                  <a:cubicBezTo>
                    <a:pt x="1857" y="1541"/>
                    <a:pt x="1794" y="1539"/>
                    <a:pt x="1730" y="1539"/>
                  </a:cubicBezTo>
                  <a:cubicBezTo>
                    <a:pt x="1577" y="1539"/>
                    <a:pt x="1424" y="1549"/>
                    <a:pt x="1271" y="1560"/>
                  </a:cubicBezTo>
                  <a:cubicBezTo>
                    <a:pt x="939" y="1574"/>
                    <a:pt x="636" y="1632"/>
                    <a:pt x="333" y="1718"/>
                  </a:cubicBezTo>
                  <a:cubicBezTo>
                    <a:pt x="246" y="1747"/>
                    <a:pt x="159" y="1776"/>
                    <a:pt x="87" y="1805"/>
                  </a:cubicBezTo>
                  <a:cubicBezTo>
                    <a:pt x="29" y="1834"/>
                    <a:pt x="1" y="1863"/>
                    <a:pt x="1" y="1863"/>
                  </a:cubicBezTo>
                  <a:cubicBezTo>
                    <a:pt x="15" y="1863"/>
                    <a:pt x="116" y="1805"/>
                    <a:pt x="333" y="1747"/>
                  </a:cubicBezTo>
                  <a:cubicBezTo>
                    <a:pt x="636" y="1675"/>
                    <a:pt x="953" y="1632"/>
                    <a:pt x="1271" y="1617"/>
                  </a:cubicBezTo>
                  <a:cubicBezTo>
                    <a:pt x="1379" y="1610"/>
                    <a:pt x="1487" y="1606"/>
                    <a:pt x="1596" y="1606"/>
                  </a:cubicBezTo>
                  <a:cubicBezTo>
                    <a:pt x="1704" y="1606"/>
                    <a:pt x="1812" y="1610"/>
                    <a:pt x="1920" y="1617"/>
                  </a:cubicBezTo>
                  <a:cubicBezTo>
                    <a:pt x="2166" y="1632"/>
                    <a:pt x="2411" y="1661"/>
                    <a:pt x="2657" y="1704"/>
                  </a:cubicBezTo>
                  <a:cubicBezTo>
                    <a:pt x="3148" y="1780"/>
                    <a:pt x="3651" y="1822"/>
                    <a:pt x="4154" y="1822"/>
                  </a:cubicBezTo>
                  <a:cubicBezTo>
                    <a:pt x="4228" y="1822"/>
                    <a:pt x="4301" y="1821"/>
                    <a:pt x="4374" y="1819"/>
                  </a:cubicBezTo>
                  <a:cubicBezTo>
                    <a:pt x="4533" y="1819"/>
                    <a:pt x="4692" y="1805"/>
                    <a:pt x="4836" y="1776"/>
                  </a:cubicBezTo>
                  <a:cubicBezTo>
                    <a:pt x="4909" y="1762"/>
                    <a:pt x="4995" y="1747"/>
                    <a:pt x="5053" y="1704"/>
                  </a:cubicBezTo>
                  <a:cubicBezTo>
                    <a:pt x="5125" y="1661"/>
                    <a:pt x="5183" y="1603"/>
                    <a:pt x="5226" y="1516"/>
                  </a:cubicBezTo>
                  <a:cubicBezTo>
                    <a:pt x="5284" y="1386"/>
                    <a:pt x="5298" y="1228"/>
                    <a:pt x="5284" y="1083"/>
                  </a:cubicBezTo>
                  <a:cubicBezTo>
                    <a:pt x="5255" y="924"/>
                    <a:pt x="5168" y="795"/>
                    <a:pt x="5038" y="722"/>
                  </a:cubicBezTo>
                  <a:cubicBezTo>
                    <a:pt x="4923" y="650"/>
                    <a:pt x="4808" y="607"/>
                    <a:pt x="4678" y="564"/>
                  </a:cubicBezTo>
                  <a:lnTo>
                    <a:pt x="4331" y="448"/>
                  </a:lnTo>
                  <a:cubicBezTo>
                    <a:pt x="4115" y="376"/>
                    <a:pt x="3898" y="304"/>
                    <a:pt x="3710" y="260"/>
                  </a:cubicBezTo>
                  <a:cubicBezTo>
                    <a:pt x="3321" y="145"/>
                    <a:pt x="3003" y="87"/>
                    <a:pt x="2787" y="44"/>
                  </a:cubicBezTo>
                  <a:cubicBezTo>
                    <a:pt x="2671" y="15"/>
                    <a:pt x="2584" y="1"/>
                    <a:pt x="25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97550" y="2983250"/>
              <a:ext cx="89175" cy="75475"/>
            </a:xfrm>
            <a:custGeom>
              <a:avLst/>
              <a:gdLst/>
              <a:ahLst/>
              <a:cxnLst/>
              <a:rect l="l" t="t" r="r" b="b"/>
              <a:pathLst>
                <a:path w="3567" h="3019" extrusionOk="0">
                  <a:moveTo>
                    <a:pt x="347" y="1"/>
                  </a:moveTo>
                  <a:lnTo>
                    <a:pt x="1" y="2195"/>
                  </a:lnTo>
                  <a:cubicBezTo>
                    <a:pt x="780" y="2484"/>
                    <a:pt x="1574" y="2743"/>
                    <a:pt x="2383" y="2946"/>
                  </a:cubicBezTo>
                  <a:cubicBezTo>
                    <a:pt x="2536" y="2984"/>
                    <a:pt x="2697" y="3018"/>
                    <a:pt x="2851" y="3018"/>
                  </a:cubicBezTo>
                  <a:cubicBezTo>
                    <a:pt x="2988" y="3018"/>
                    <a:pt x="3119" y="2991"/>
                    <a:pt x="3234" y="2917"/>
                  </a:cubicBezTo>
                  <a:cubicBezTo>
                    <a:pt x="3552" y="2715"/>
                    <a:pt x="3566" y="2224"/>
                    <a:pt x="3379" y="1906"/>
                  </a:cubicBezTo>
                  <a:cubicBezTo>
                    <a:pt x="3177" y="1589"/>
                    <a:pt x="2830" y="1387"/>
                    <a:pt x="2512" y="1213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97550" y="2983250"/>
              <a:ext cx="88800" cy="76675"/>
            </a:xfrm>
            <a:custGeom>
              <a:avLst/>
              <a:gdLst/>
              <a:ahLst/>
              <a:cxnLst/>
              <a:rect l="l" t="t" r="r" b="b"/>
              <a:pathLst>
                <a:path w="3552" h="306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434" y="73"/>
                    <a:pt x="520" y="131"/>
                    <a:pt x="607" y="174"/>
                  </a:cubicBezTo>
                  <a:lnTo>
                    <a:pt x="1358" y="607"/>
                  </a:lnTo>
                  <a:lnTo>
                    <a:pt x="2484" y="1242"/>
                  </a:lnTo>
                  <a:cubicBezTo>
                    <a:pt x="2700" y="1358"/>
                    <a:pt x="2917" y="1502"/>
                    <a:pt x="3104" y="1661"/>
                  </a:cubicBezTo>
                  <a:cubicBezTo>
                    <a:pt x="3306" y="1834"/>
                    <a:pt x="3436" y="2079"/>
                    <a:pt x="3451" y="2339"/>
                  </a:cubicBezTo>
                  <a:cubicBezTo>
                    <a:pt x="3465" y="2469"/>
                    <a:pt x="3436" y="2599"/>
                    <a:pt x="3364" y="2715"/>
                  </a:cubicBezTo>
                  <a:cubicBezTo>
                    <a:pt x="3306" y="2816"/>
                    <a:pt x="3205" y="2902"/>
                    <a:pt x="3090" y="2931"/>
                  </a:cubicBezTo>
                  <a:cubicBezTo>
                    <a:pt x="2987" y="2955"/>
                    <a:pt x="2885" y="2967"/>
                    <a:pt x="2784" y="2967"/>
                  </a:cubicBezTo>
                  <a:cubicBezTo>
                    <a:pt x="2642" y="2967"/>
                    <a:pt x="2503" y="2944"/>
                    <a:pt x="2368" y="2902"/>
                  </a:cubicBezTo>
                  <a:cubicBezTo>
                    <a:pt x="1892" y="2772"/>
                    <a:pt x="1473" y="2657"/>
                    <a:pt x="1127" y="2556"/>
                  </a:cubicBezTo>
                  <a:cubicBezTo>
                    <a:pt x="780" y="2440"/>
                    <a:pt x="506" y="2354"/>
                    <a:pt x="304" y="2282"/>
                  </a:cubicBezTo>
                  <a:cubicBezTo>
                    <a:pt x="203" y="2238"/>
                    <a:pt x="102" y="2209"/>
                    <a:pt x="1" y="2195"/>
                  </a:cubicBezTo>
                  <a:lnTo>
                    <a:pt x="1" y="2195"/>
                  </a:lnTo>
                  <a:cubicBezTo>
                    <a:pt x="30" y="2209"/>
                    <a:pt x="44" y="2224"/>
                    <a:pt x="73" y="2238"/>
                  </a:cubicBezTo>
                  <a:lnTo>
                    <a:pt x="304" y="2325"/>
                  </a:lnTo>
                  <a:cubicBezTo>
                    <a:pt x="492" y="2411"/>
                    <a:pt x="766" y="2513"/>
                    <a:pt x="1112" y="2628"/>
                  </a:cubicBezTo>
                  <a:cubicBezTo>
                    <a:pt x="1459" y="2743"/>
                    <a:pt x="1877" y="2873"/>
                    <a:pt x="2354" y="2989"/>
                  </a:cubicBezTo>
                  <a:cubicBezTo>
                    <a:pt x="2501" y="3041"/>
                    <a:pt x="2659" y="3067"/>
                    <a:pt x="2814" y="3067"/>
                  </a:cubicBezTo>
                  <a:cubicBezTo>
                    <a:pt x="2918" y="3067"/>
                    <a:pt x="3021" y="3055"/>
                    <a:pt x="3119" y="3032"/>
                  </a:cubicBezTo>
                  <a:cubicBezTo>
                    <a:pt x="3263" y="2974"/>
                    <a:pt x="3379" y="2873"/>
                    <a:pt x="3451" y="2743"/>
                  </a:cubicBezTo>
                  <a:cubicBezTo>
                    <a:pt x="3523" y="2614"/>
                    <a:pt x="3552" y="2469"/>
                    <a:pt x="3552" y="2325"/>
                  </a:cubicBezTo>
                  <a:cubicBezTo>
                    <a:pt x="3537" y="2181"/>
                    <a:pt x="3494" y="2036"/>
                    <a:pt x="3422" y="1906"/>
                  </a:cubicBezTo>
                  <a:cubicBezTo>
                    <a:pt x="3364" y="1791"/>
                    <a:pt x="3263" y="1675"/>
                    <a:pt x="3162" y="1589"/>
                  </a:cubicBezTo>
                  <a:cubicBezTo>
                    <a:pt x="2960" y="1430"/>
                    <a:pt x="2758" y="1286"/>
                    <a:pt x="2527" y="1170"/>
                  </a:cubicBezTo>
                  <a:lnTo>
                    <a:pt x="1401" y="549"/>
                  </a:lnTo>
                  <a:lnTo>
                    <a:pt x="636" y="145"/>
                  </a:lnTo>
                  <a:cubicBezTo>
                    <a:pt x="535" y="87"/>
                    <a:pt x="448" y="44"/>
                    <a:pt x="34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762500" y="3223250"/>
              <a:ext cx="165300" cy="135350"/>
            </a:xfrm>
            <a:custGeom>
              <a:avLst/>
              <a:gdLst/>
              <a:ahLst/>
              <a:cxnLst/>
              <a:rect l="l" t="t" r="r" b="b"/>
              <a:pathLst>
                <a:path w="6612" h="5414" extrusionOk="0">
                  <a:moveTo>
                    <a:pt x="4721" y="0"/>
                  </a:moveTo>
                  <a:lnTo>
                    <a:pt x="636" y="967"/>
                  </a:lnTo>
                  <a:lnTo>
                    <a:pt x="0" y="3595"/>
                  </a:lnTo>
                  <a:lnTo>
                    <a:pt x="924" y="4807"/>
                  </a:lnTo>
                  <a:lnTo>
                    <a:pt x="4187" y="5110"/>
                  </a:lnTo>
                  <a:lnTo>
                    <a:pt x="5212" y="5414"/>
                  </a:lnTo>
                  <a:cubicBezTo>
                    <a:pt x="6107" y="3580"/>
                    <a:pt x="6612" y="1343"/>
                    <a:pt x="4721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1598650" y="3193175"/>
              <a:ext cx="118400" cy="108300"/>
            </a:xfrm>
            <a:custGeom>
              <a:avLst/>
              <a:gdLst/>
              <a:ahLst/>
              <a:cxnLst/>
              <a:rect l="l" t="t" r="r" b="b"/>
              <a:pathLst>
                <a:path w="4736" h="4332" extrusionOk="0">
                  <a:moveTo>
                    <a:pt x="1921" y="1"/>
                  </a:moveTo>
                  <a:cubicBezTo>
                    <a:pt x="1651" y="1"/>
                    <a:pt x="1378" y="39"/>
                    <a:pt x="1112" y="121"/>
                  </a:cubicBezTo>
                  <a:cubicBezTo>
                    <a:pt x="621" y="323"/>
                    <a:pt x="275" y="785"/>
                    <a:pt x="203" y="1304"/>
                  </a:cubicBezTo>
                  <a:cubicBezTo>
                    <a:pt x="102" y="2142"/>
                    <a:pt x="73" y="2835"/>
                    <a:pt x="15" y="3614"/>
                  </a:cubicBezTo>
                  <a:cubicBezTo>
                    <a:pt x="1" y="3816"/>
                    <a:pt x="73" y="4018"/>
                    <a:pt x="217" y="4163"/>
                  </a:cubicBezTo>
                  <a:cubicBezTo>
                    <a:pt x="328" y="4280"/>
                    <a:pt x="476" y="4331"/>
                    <a:pt x="631" y="4331"/>
                  </a:cubicBezTo>
                  <a:cubicBezTo>
                    <a:pt x="838" y="4331"/>
                    <a:pt x="1056" y="4239"/>
                    <a:pt x="1213" y="4090"/>
                  </a:cubicBezTo>
                  <a:cubicBezTo>
                    <a:pt x="1488" y="3831"/>
                    <a:pt x="1603" y="3470"/>
                    <a:pt x="1719" y="3123"/>
                  </a:cubicBezTo>
                  <a:cubicBezTo>
                    <a:pt x="1848" y="2777"/>
                    <a:pt x="1993" y="1954"/>
                    <a:pt x="2180" y="1882"/>
                  </a:cubicBezTo>
                  <a:cubicBezTo>
                    <a:pt x="2236" y="1862"/>
                    <a:pt x="2293" y="1854"/>
                    <a:pt x="2351" y="1854"/>
                  </a:cubicBezTo>
                  <a:cubicBezTo>
                    <a:pt x="2779" y="1854"/>
                    <a:pt x="3279" y="2310"/>
                    <a:pt x="3659" y="2310"/>
                  </a:cubicBezTo>
                  <a:cubicBezTo>
                    <a:pt x="3770" y="2310"/>
                    <a:pt x="3870" y="2271"/>
                    <a:pt x="3956" y="2170"/>
                  </a:cubicBezTo>
                  <a:lnTo>
                    <a:pt x="4736" y="279"/>
                  </a:lnTo>
                  <a:cubicBezTo>
                    <a:pt x="3523" y="164"/>
                    <a:pt x="3465" y="150"/>
                    <a:pt x="2253" y="20"/>
                  </a:cubicBezTo>
                  <a:cubicBezTo>
                    <a:pt x="2143" y="7"/>
                    <a:pt x="2033" y="1"/>
                    <a:pt x="192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597575" y="3192650"/>
              <a:ext cx="120550" cy="109425"/>
            </a:xfrm>
            <a:custGeom>
              <a:avLst/>
              <a:gdLst/>
              <a:ahLst/>
              <a:cxnLst/>
              <a:rect l="l" t="t" r="r" b="b"/>
              <a:pathLst>
                <a:path w="4822" h="4377" extrusionOk="0">
                  <a:moveTo>
                    <a:pt x="1920" y="1"/>
                  </a:moveTo>
                  <a:cubicBezTo>
                    <a:pt x="1845" y="1"/>
                    <a:pt x="1769" y="5"/>
                    <a:pt x="1689" y="12"/>
                  </a:cubicBezTo>
                  <a:cubicBezTo>
                    <a:pt x="1678" y="11"/>
                    <a:pt x="1666" y="11"/>
                    <a:pt x="1655" y="11"/>
                  </a:cubicBezTo>
                  <a:cubicBezTo>
                    <a:pt x="1091" y="11"/>
                    <a:pt x="573" y="354"/>
                    <a:pt x="347" y="878"/>
                  </a:cubicBezTo>
                  <a:cubicBezTo>
                    <a:pt x="260" y="1051"/>
                    <a:pt x="217" y="1239"/>
                    <a:pt x="202" y="1426"/>
                  </a:cubicBezTo>
                  <a:cubicBezTo>
                    <a:pt x="174" y="1614"/>
                    <a:pt x="159" y="1816"/>
                    <a:pt x="130" y="2018"/>
                  </a:cubicBezTo>
                  <a:cubicBezTo>
                    <a:pt x="87" y="2451"/>
                    <a:pt x="58" y="2884"/>
                    <a:pt x="29" y="3346"/>
                  </a:cubicBezTo>
                  <a:cubicBezTo>
                    <a:pt x="15" y="3462"/>
                    <a:pt x="0" y="3577"/>
                    <a:pt x="0" y="3707"/>
                  </a:cubicBezTo>
                  <a:cubicBezTo>
                    <a:pt x="15" y="3837"/>
                    <a:pt x="58" y="3967"/>
                    <a:pt x="130" y="4068"/>
                  </a:cubicBezTo>
                  <a:cubicBezTo>
                    <a:pt x="188" y="4184"/>
                    <a:pt x="304" y="4270"/>
                    <a:pt x="419" y="4328"/>
                  </a:cubicBezTo>
                  <a:cubicBezTo>
                    <a:pt x="516" y="4360"/>
                    <a:pt x="614" y="4377"/>
                    <a:pt x="717" y="4377"/>
                  </a:cubicBezTo>
                  <a:cubicBezTo>
                    <a:pt x="752" y="4377"/>
                    <a:pt x="787" y="4375"/>
                    <a:pt x="823" y="4371"/>
                  </a:cubicBezTo>
                  <a:cubicBezTo>
                    <a:pt x="953" y="4342"/>
                    <a:pt x="1069" y="4285"/>
                    <a:pt x="1184" y="4212"/>
                  </a:cubicBezTo>
                  <a:cubicBezTo>
                    <a:pt x="1300" y="4126"/>
                    <a:pt x="1386" y="4025"/>
                    <a:pt x="1473" y="3909"/>
                  </a:cubicBezTo>
                  <a:cubicBezTo>
                    <a:pt x="1603" y="3678"/>
                    <a:pt x="1718" y="3433"/>
                    <a:pt x="1805" y="3173"/>
                  </a:cubicBezTo>
                  <a:cubicBezTo>
                    <a:pt x="1906" y="2899"/>
                    <a:pt x="1964" y="2610"/>
                    <a:pt x="2036" y="2336"/>
                  </a:cubicBezTo>
                  <a:cubicBezTo>
                    <a:pt x="2079" y="2206"/>
                    <a:pt x="2122" y="2090"/>
                    <a:pt x="2209" y="1975"/>
                  </a:cubicBezTo>
                  <a:cubicBezTo>
                    <a:pt x="2223" y="1946"/>
                    <a:pt x="2238" y="1932"/>
                    <a:pt x="2267" y="1932"/>
                  </a:cubicBezTo>
                  <a:cubicBezTo>
                    <a:pt x="2296" y="1917"/>
                    <a:pt x="2325" y="1917"/>
                    <a:pt x="2353" y="1903"/>
                  </a:cubicBezTo>
                  <a:lnTo>
                    <a:pt x="2454" y="1903"/>
                  </a:lnTo>
                  <a:lnTo>
                    <a:pt x="2555" y="1917"/>
                  </a:lnTo>
                  <a:cubicBezTo>
                    <a:pt x="2801" y="2004"/>
                    <a:pt x="3046" y="2119"/>
                    <a:pt x="3277" y="2235"/>
                  </a:cubicBezTo>
                  <a:cubicBezTo>
                    <a:pt x="3393" y="2307"/>
                    <a:pt x="3523" y="2336"/>
                    <a:pt x="3653" y="2350"/>
                  </a:cubicBezTo>
                  <a:cubicBezTo>
                    <a:pt x="3670" y="2352"/>
                    <a:pt x="3688" y="2353"/>
                    <a:pt x="3706" y="2353"/>
                  </a:cubicBezTo>
                  <a:cubicBezTo>
                    <a:pt x="3832" y="2353"/>
                    <a:pt x="3952" y="2307"/>
                    <a:pt x="4028" y="2206"/>
                  </a:cubicBezTo>
                  <a:lnTo>
                    <a:pt x="4793" y="315"/>
                  </a:lnTo>
                  <a:lnTo>
                    <a:pt x="4822" y="272"/>
                  </a:lnTo>
                  <a:lnTo>
                    <a:pt x="4764" y="272"/>
                  </a:lnTo>
                  <a:lnTo>
                    <a:pt x="2960" y="84"/>
                  </a:lnTo>
                  <a:lnTo>
                    <a:pt x="2469" y="41"/>
                  </a:lnTo>
                  <a:lnTo>
                    <a:pt x="2368" y="41"/>
                  </a:lnTo>
                  <a:lnTo>
                    <a:pt x="2483" y="55"/>
                  </a:lnTo>
                  <a:lnTo>
                    <a:pt x="2974" y="113"/>
                  </a:lnTo>
                  <a:cubicBezTo>
                    <a:pt x="3399" y="169"/>
                    <a:pt x="3990" y="240"/>
                    <a:pt x="4734" y="311"/>
                  </a:cubicBezTo>
                  <a:lnTo>
                    <a:pt x="4734" y="311"/>
                  </a:lnTo>
                  <a:cubicBezTo>
                    <a:pt x="4520" y="850"/>
                    <a:pt x="4252" y="1472"/>
                    <a:pt x="3970" y="2162"/>
                  </a:cubicBezTo>
                  <a:lnTo>
                    <a:pt x="3970" y="2162"/>
                  </a:lnTo>
                  <a:cubicBezTo>
                    <a:pt x="3898" y="2229"/>
                    <a:pt x="3816" y="2266"/>
                    <a:pt x="3725" y="2266"/>
                  </a:cubicBezTo>
                  <a:cubicBezTo>
                    <a:pt x="3711" y="2266"/>
                    <a:pt x="3696" y="2266"/>
                    <a:pt x="3681" y="2264"/>
                  </a:cubicBezTo>
                  <a:cubicBezTo>
                    <a:pt x="3552" y="2249"/>
                    <a:pt x="3422" y="2206"/>
                    <a:pt x="3321" y="2163"/>
                  </a:cubicBezTo>
                  <a:cubicBezTo>
                    <a:pt x="3075" y="2018"/>
                    <a:pt x="2830" y="1917"/>
                    <a:pt x="2570" y="1831"/>
                  </a:cubicBezTo>
                  <a:lnTo>
                    <a:pt x="2469" y="1816"/>
                  </a:lnTo>
                  <a:lnTo>
                    <a:pt x="2353" y="1816"/>
                  </a:lnTo>
                  <a:cubicBezTo>
                    <a:pt x="2310" y="1816"/>
                    <a:pt x="2281" y="1831"/>
                    <a:pt x="2238" y="1831"/>
                  </a:cubicBezTo>
                  <a:cubicBezTo>
                    <a:pt x="2223" y="1845"/>
                    <a:pt x="2195" y="1845"/>
                    <a:pt x="2180" y="1859"/>
                  </a:cubicBezTo>
                  <a:cubicBezTo>
                    <a:pt x="2166" y="1874"/>
                    <a:pt x="2151" y="1888"/>
                    <a:pt x="2137" y="1903"/>
                  </a:cubicBezTo>
                  <a:cubicBezTo>
                    <a:pt x="2050" y="2033"/>
                    <a:pt x="1992" y="2163"/>
                    <a:pt x="1949" y="2307"/>
                  </a:cubicBezTo>
                  <a:cubicBezTo>
                    <a:pt x="1863" y="2581"/>
                    <a:pt x="1805" y="2870"/>
                    <a:pt x="1718" y="3144"/>
                  </a:cubicBezTo>
                  <a:cubicBezTo>
                    <a:pt x="1632" y="3390"/>
                    <a:pt x="1531" y="3635"/>
                    <a:pt x="1386" y="3866"/>
                  </a:cubicBezTo>
                  <a:cubicBezTo>
                    <a:pt x="1256" y="4083"/>
                    <a:pt x="1040" y="4227"/>
                    <a:pt x="794" y="4285"/>
                  </a:cubicBezTo>
                  <a:cubicBezTo>
                    <a:pt x="763" y="4289"/>
                    <a:pt x="732" y="4290"/>
                    <a:pt x="702" y="4290"/>
                  </a:cubicBezTo>
                  <a:cubicBezTo>
                    <a:pt x="617" y="4290"/>
                    <a:pt x="532" y="4277"/>
                    <a:pt x="448" y="4256"/>
                  </a:cubicBezTo>
                  <a:cubicBezTo>
                    <a:pt x="347" y="4198"/>
                    <a:pt x="260" y="4126"/>
                    <a:pt x="202" y="4025"/>
                  </a:cubicBezTo>
                  <a:cubicBezTo>
                    <a:pt x="145" y="3924"/>
                    <a:pt x="101" y="3823"/>
                    <a:pt x="101" y="3707"/>
                  </a:cubicBezTo>
                  <a:cubicBezTo>
                    <a:pt x="87" y="3592"/>
                    <a:pt x="116" y="3476"/>
                    <a:pt x="116" y="3361"/>
                  </a:cubicBezTo>
                  <a:cubicBezTo>
                    <a:pt x="145" y="2884"/>
                    <a:pt x="174" y="2451"/>
                    <a:pt x="217" y="2033"/>
                  </a:cubicBezTo>
                  <a:cubicBezTo>
                    <a:pt x="231" y="1831"/>
                    <a:pt x="246" y="1629"/>
                    <a:pt x="275" y="1441"/>
                  </a:cubicBezTo>
                  <a:cubicBezTo>
                    <a:pt x="289" y="1253"/>
                    <a:pt x="332" y="1080"/>
                    <a:pt x="405" y="907"/>
                  </a:cubicBezTo>
                  <a:cubicBezTo>
                    <a:pt x="535" y="618"/>
                    <a:pt x="751" y="387"/>
                    <a:pt x="1011" y="228"/>
                  </a:cubicBezTo>
                  <a:cubicBezTo>
                    <a:pt x="1227" y="113"/>
                    <a:pt x="1458" y="55"/>
                    <a:pt x="1689" y="41"/>
                  </a:cubicBezTo>
                  <a:cubicBezTo>
                    <a:pt x="1769" y="33"/>
                    <a:pt x="1845" y="30"/>
                    <a:pt x="1920" y="30"/>
                  </a:cubicBezTo>
                  <a:cubicBezTo>
                    <a:pt x="1996" y="30"/>
                    <a:pt x="2072" y="33"/>
                    <a:pt x="2151" y="41"/>
                  </a:cubicBezTo>
                  <a:lnTo>
                    <a:pt x="2296" y="41"/>
                  </a:lnTo>
                  <a:cubicBezTo>
                    <a:pt x="2305" y="45"/>
                    <a:pt x="2313" y="47"/>
                    <a:pt x="2321" y="47"/>
                  </a:cubicBezTo>
                  <a:cubicBezTo>
                    <a:pt x="2336" y="47"/>
                    <a:pt x="2349" y="41"/>
                    <a:pt x="2368" y="41"/>
                  </a:cubicBezTo>
                  <a:lnTo>
                    <a:pt x="2310" y="41"/>
                  </a:lnTo>
                  <a:lnTo>
                    <a:pt x="2267" y="26"/>
                  </a:lnTo>
                  <a:lnTo>
                    <a:pt x="2151" y="12"/>
                  </a:lnTo>
                  <a:cubicBezTo>
                    <a:pt x="2072" y="5"/>
                    <a:pt x="1996" y="1"/>
                    <a:pt x="1920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624150" y="3174400"/>
              <a:ext cx="279475" cy="226525"/>
            </a:xfrm>
            <a:custGeom>
              <a:avLst/>
              <a:gdLst/>
              <a:ahLst/>
              <a:cxnLst/>
              <a:rect l="l" t="t" r="r" b="b"/>
              <a:pathLst>
                <a:path w="11179" h="9061" extrusionOk="0">
                  <a:moveTo>
                    <a:pt x="3969" y="0"/>
                  </a:moveTo>
                  <a:cubicBezTo>
                    <a:pt x="3805" y="0"/>
                    <a:pt x="3620" y="27"/>
                    <a:pt x="3412" y="92"/>
                  </a:cubicBezTo>
                  <a:cubicBezTo>
                    <a:pt x="2416" y="395"/>
                    <a:pt x="323" y="6574"/>
                    <a:pt x="150" y="6992"/>
                  </a:cubicBezTo>
                  <a:cubicBezTo>
                    <a:pt x="1" y="7345"/>
                    <a:pt x="419" y="7760"/>
                    <a:pt x="834" y="7760"/>
                  </a:cubicBezTo>
                  <a:cubicBezTo>
                    <a:pt x="981" y="7760"/>
                    <a:pt x="1127" y="7708"/>
                    <a:pt x="1247" y="7584"/>
                  </a:cubicBezTo>
                  <a:cubicBezTo>
                    <a:pt x="1723" y="7093"/>
                    <a:pt x="3383" y="4336"/>
                    <a:pt x="3384" y="4336"/>
                  </a:cubicBezTo>
                  <a:lnTo>
                    <a:pt x="3384" y="4336"/>
                  </a:lnTo>
                  <a:lnTo>
                    <a:pt x="2286" y="8176"/>
                  </a:lnTo>
                  <a:cubicBezTo>
                    <a:pt x="2258" y="8306"/>
                    <a:pt x="2258" y="8436"/>
                    <a:pt x="2301" y="8551"/>
                  </a:cubicBezTo>
                  <a:cubicBezTo>
                    <a:pt x="2371" y="8798"/>
                    <a:pt x="2689" y="9061"/>
                    <a:pt x="3048" y="9061"/>
                  </a:cubicBezTo>
                  <a:cubicBezTo>
                    <a:pt x="3276" y="9061"/>
                    <a:pt x="3522" y="8954"/>
                    <a:pt x="3730" y="8667"/>
                  </a:cubicBezTo>
                  <a:cubicBezTo>
                    <a:pt x="4408" y="7757"/>
                    <a:pt x="5101" y="5866"/>
                    <a:pt x="5101" y="5866"/>
                  </a:cubicBezTo>
                  <a:lnTo>
                    <a:pt x="5765" y="4423"/>
                  </a:lnTo>
                  <a:lnTo>
                    <a:pt x="5765" y="4423"/>
                  </a:lnTo>
                  <a:cubicBezTo>
                    <a:pt x="5765" y="4423"/>
                    <a:pt x="4524" y="8263"/>
                    <a:pt x="4971" y="8609"/>
                  </a:cubicBezTo>
                  <a:cubicBezTo>
                    <a:pt x="5124" y="8728"/>
                    <a:pt x="5289" y="8792"/>
                    <a:pt x="5457" y="8792"/>
                  </a:cubicBezTo>
                  <a:cubicBezTo>
                    <a:pt x="5796" y="8792"/>
                    <a:pt x="6144" y="8530"/>
                    <a:pt x="6415" y="7931"/>
                  </a:cubicBezTo>
                  <a:cubicBezTo>
                    <a:pt x="6834" y="7021"/>
                    <a:pt x="8335" y="4163"/>
                    <a:pt x="8335" y="4163"/>
                  </a:cubicBezTo>
                  <a:lnTo>
                    <a:pt x="9057" y="3788"/>
                  </a:lnTo>
                  <a:lnTo>
                    <a:pt x="9057" y="3788"/>
                  </a:lnTo>
                  <a:lnTo>
                    <a:pt x="8797" y="4697"/>
                  </a:lnTo>
                  <a:cubicBezTo>
                    <a:pt x="8797" y="4697"/>
                    <a:pt x="7425" y="5419"/>
                    <a:pt x="7729" y="6040"/>
                  </a:cubicBezTo>
                  <a:cubicBezTo>
                    <a:pt x="7886" y="6355"/>
                    <a:pt x="8125" y="6471"/>
                    <a:pt x="8402" y="6471"/>
                  </a:cubicBezTo>
                  <a:cubicBezTo>
                    <a:pt x="8684" y="6471"/>
                    <a:pt x="9004" y="6351"/>
                    <a:pt x="9316" y="6198"/>
                  </a:cubicBezTo>
                  <a:cubicBezTo>
                    <a:pt x="9952" y="5895"/>
                    <a:pt x="10515" y="4408"/>
                    <a:pt x="10847" y="3802"/>
                  </a:cubicBezTo>
                  <a:cubicBezTo>
                    <a:pt x="11150" y="3254"/>
                    <a:pt x="11179" y="1651"/>
                    <a:pt x="9879" y="1593"/>
                  </a:cubicBezTo>
                  <a:cubicBezTo>
                    <a:pt x="9862" y="1593"/>
                    <a:pt x="9845" y="1592"/>
                    <a:pt x="9828" y="1592"/>
                  </a:cubicBezTo>
                  <a:cubicBezTo>
                    <a:pt x="9571" y="1592"/>
                    <a:pt x="9319" y="1693"/>
                    <a:pt x="9143" y="1882"/>
                  </a:cubicBezTo>
                  <a:lnTo>
                    <a:pt x="9071" y="1954"/>
                  </a:lnTo>
                  <a:cubicBezTo>
                    <a:pt x="9071" y="1954"/>
                    <a:pt x="8855" y="1146"/>
                    <a:pt x="8133" y="1016"/>
                  </a:cubicBezTo>
                  <a:cubicBezTo>
                    <a:pt x="8133" y="1016"/>
                    <a:pt x="8071" y="996"/>
                    <a:pt x="7963" y="996"/>
                  </a:cubicBezTo>
                  <a:cubicBezTo>
                    <a:pt x="7794" y="996"/>
                    <a:pt x="7514" y="1044"/>
                    <a:pt x="7180" y="1290"/>
                  </a:cubicBezTo>
                  <a:cubicBezTo>
                    <a:pt x="7180" y="1290"/>
                    <a:pt x="6978" y="395"/>
                    <a:pt x="6256" y="208"/>
                  </a:cubicBezTo>
                  <a:cubicBezTo>
                    <a:pt x="6200" y="194"/>
                    <a:pt x="6142" y="187"/>
                    <a:pt x="6083" y="187"/>
                  </a:cubicBezTo>
                  <a:cubicBezTo>
                    <a:pt x="5597" y="187"/>
                    <a:pt x="5058" y="612"/>
                    <a:pt x="5058" y="612"/>
                  </a:cubicBezTo>
                  <a:cubicBezTo>
                    <a:pt x="5058" y="612"/>
                    <a:pt x="4752" y="0"/>
                    <a:pt x="3969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626075" y="3173450"/>
              <a:ext cx="273950" cy="228825"/>
            </a:xfrm>
            <a:custGeom>
              <a:avLst/>
              <a:gdLst/>
              <a:ahLst/>
              <a:cxnLst/>
              <a:rect l="l" t="t" r="r" b="b"/>
              <a:pathLst>
                <a:path w="10958" h="9153" extrusionOk="0">
                  <a:moveTo>
                    <a:pt x="3898" y="0"/>
                  </a:moveTo>
                  <a:cubicBezTo>
                    <a:pt x="3783" y="0"/>
                    <a:pt x="3653" y="15"/>
                    <a:pt x="3537" y="44"/>
                  </a:cubicBezTo>
                  <a:lnTo>
                    <a:pt x="3350" y="87"/>
                  </a:lnTo>
                  <a:cubicBezTo>
                    <a:pt x="3292" y="116"/>
                    <a:pt x="3234" y="145"/>
                    <a:pt x="3177" y="188"/>
                  </a:cubicBezTo>
                  <a:cubicBezTo>
                    <a:pt x="2975" y="361"/>
                    <a:pt x="2816" y="563"/>
                    <a:pt x="2686" y="794"/>
                  </a:cubicBezTo>
                  <a:cubicBezTo>
                    <a:pt x="2383" y="1271"/>
                    <a:pt x="2123" y="1776"/>
                    <a:pt x="1906" y="2295"/>
                  </a:cubicBezTo>
                  <a:cubicBezTo>
                    <a:pt x="1661" y="2830"/>
                    <a:pt x="1430" y="3393"/>
                    <a:pt x="1185" y="3984"/>
                  </a:cubicBezTo>
                  <a:cubicBezTo>
                    <a:pt x="939" y="4591"/>
                    <a:pt x="694" y="5211"/>
                    <a:pt x="463" y="5861"/>
                  </a:cubicBezTo>
                  <a:lnTo>
                    <a:pt x="102" y="6843"/>
                  </a:lnTo>
                  <a:cubicBezTo>
                    <a:pt x="73" y="6915"/>
                    <a:pt x="30" y="7001"/>
                    <a:pt x="1" y="7102"/>
                  </a:cubicBezTo>
                  <a:cubicBezTo>
                    <a:pt x="1" y="7204"/>
                    <a:pt x="15" y="7305"/>
                    <a:pt x="44" y="7391"/>
                  </a:cubicBezTo>
                  <a:cubicBezTo>
                    <a:pt x="145" y="7564"/>
                    <a:pt x="290" y="7694"/>
                    <a:pt x="463" y="7767"/>
                  </a:cubicBezTo>
                  <a:cubicBezTo>
                    <a:pt x="557" y="7810"/>
                    <a:pt x="654" y="7831"/>
                    <a:pt x="751" y="7831"/>
                  </a:cubicBezTo>
                  <a:cubicBezTo>
                    <a:pt x="849" y="7831"/>
                    <a:pt x="946" y="7810"/>
                    <a:pt x="1040" y="7767"/>
                  </a:cubicBezTo>
                  <a:cubicBezTo>
                    <a:pt x="1199" y="7665"/>
                    <a:pt x="1343" y="7521"/>
                    <a:pt x="1444" y="7362"/>
                  </a:cubicBezTo>
                  <a:cubicBezTo>
                    <a:pt x="1675" y="7059"/>
                    <a:pt x="1877" y="6727"/>
                    <a:pt x="2094" y="6410"/>
                  </a:cubicBezTo>
                  <a:cubicBezTo>
                    <a:pt x="2452" y="5854"/>
                    <a:pt x="2811" y="5277"/>
                    <a:pt x="3169" y="4687"/>
                  </a:cubicBezTo>
                  <a:lnTo>
                    <a:pt x="3169" y="4687"/>
                  </a:lnTo>
                  <a:cubicBezTo>
                    <a:pt x="2854" y="5784"/>
                    <a:pt x="2538" y="6915"/>
                    <a:pt x="2209" y="8070"/>
                  </a:cubicBezTo>
                  <a:cubicBezTo>
                    <a:pt x="2181" y="8156"/>
                    <a:pt x="2166" y="8228"/>
                    <a:pt x="2152" y="8315"/>
                  </a:cubicBezTo>
                  <a:cubicBezTo>
                    <a:pt x="2152" y="8402"/>
                    <a:pt x="2152" y="8503"/>
                    <a:pt x="2181" y="8589"/>
                  </a:cubicBezTo>
                  <a:cubicBezTo>
                    <a:pt x="2224" y="8748"/>
                    <a:pt x="2339" y="8907"/>
                    <a:pt x="2498" y="8994"/>
                  </a:cubicBezTo>
                  <a:cubicBezTo>
                    <a:pt x="2642" y="9095"/>
                    <a:pt x="2816" y="9152"/>
                    <a:pt x="3003" y="9152"/>
                  </a:cubicBezTo>
                  <a:cubicBezTo>
                    <a:pt x="3177" y="9138"/>
                    <a:pt x="3350" y="9080"/>
                    <a:pt x="3494" y="8965"/>
                  </a:cubicBezTo>
                  <a:cubicBezTo>
                    <a:pt x="3624" y="8835"/>
                    <a:pt x="3725" y="8690"/>
                    <a:pt x="3812" y="8546"/>
                  </a:cubicBezTo>
                  <a:cubicBezTo>
                    <a:pt x="3913" y="8402"/>
                    <a:pt x="3999" y="8243"/>
                    <a:pt x="4086" y="8099"/>
                  </a:cubicBezTo>
                  <a:cubicBezTo>
                    <a:pt x="4245" y="7795"/>
                    <a:pt x="4404" y="7492"/>
                    <a:pt x="4548" y="7175"/>
                  </a:cubicBezTo>
                  <a:cubicBezTo>
                    <a:pt x="4736" y="6742"/>
                    <a:pt x="4909" y="6309"/>
                    <a:pt x="5068" y="5904"/>
                  </a:cubicBezTo>
                  <a:lnTo>
                    <a:pt x="5439" y="5097"/>
                  </a:lnTo>
                  <a:lnTo>
                    <a:pt x="5439" y="5097"/>
                  </a:lnTo>
                  <a:cubicBezTo>
                    <a:pt x="5234" y="5779"/>
                    <a:pt x="5051" y="6455"/>
                    <a:pt x="4909" y="7131"/>
                  </a:cubicBezTo>
                  <a:cubicBezTo>
                    <a:pt x="4866" y="7362"/>
                    <a:pt x="4822" y="7579"/>
                    <a:pt x="4793" y="7810"/>
                  </a:cubicBezTo>
                  <a:cubicBezTo>
                    <a:pt x="4750" y="8041"/>
                    <a:pt x="4736" y="8272"/>
                    <a:pt x="4779" y="8503"/>
                  </a:cubicBezTo>
                  <a:cubicBezTo>
                    <a:pt x="4779" y="8560"/>
                    <a:pt x="4808" y="8618"/>
                    <a:pt x="4866" y="8676"/>
                  </a:cubicBezTo>
                  <a:cubicBezTo>
                    <a:pt x="4909" y="8705"/>
                    <a:pt x="4952" y="8734"/>
                    <a:pt x="5010" y="8763"/>
                  </a:cubicBezTo>
                  <a:cubicBezTo>
                    <a:pt x="5111" y="8820"/>
                    <a:pt x="5226" y="8864"/>
                    <a:pt x="5342" y="8864"/>
                  </a:cubicBezTo>
                  <a:cubicBezTo>
                    <a:pt x="5573" y="8864"/>
                    <a:pt x="5804" y="8763"/>
                    <a:pt x="5963" y="8604"/>
                  </a:cubicBezTo>
                  <a:cubicBezTo>
                    <a:pt x="6121" y="8445"/>
                    <a:pt x="6251" y="8257"/>
                    <a:pt x="6338" y="8055"/>
                  </a:cubicBezTo>
                  <a:lnTo>
                    <a:pt x="6612" y="7492"/>
                  </a:lnTo>
                  <a:lnTo>
                    <a:pt x="7175" y="6366"/>
                  </a:lnTo>
                  <a:cubicBezTo>
                    <a:pt x="7549" y="5633"/>
                    <a:pt x="7922" y="4915"/>
                    <a:pt x="8282" y="4239"/>
                  </a:cubicBezTo>
                  <a:lnTo>
                    <a:pt x="8282" y="4239"/>
                  </a:lnTo>
                  <a:cubicBezTo>
                    <a:pt x="8494" y="4127"/>
                    <a:pt x="8707" y="4014"/>
                    <a:pt x="8910" y="3911"/>
                  </a:cubicBezTo>
                  <a:lnTo>
                    <a:pt x="8910" y="3911"/>
                  </a:lnTo>
                  <a:lnTo>
                    <a:pt x="8662" y="4720"/>
                  </a:lnTo>
                  <a:lnTo>
                    <a:pt x="8662" y="4720"/>
                  </a:lnTo>
                  <a:cubicBezTo>
                    <a:pt x="8400" y="4848"/>
                    <a:pt x="8164" y="5017"/>
                    <a:pt x="7955" y="5226"/>
                  </a:cubicBezTo>
                  <a:cubicBezTo>
                    <a:pt x="7839" y="5312"/>
                    <a:pt x="7738" y="5428"/>
                    <a:pt x="7666" y="5558"/>
                  </a:cubicBezTo>
                  <a:cubicBezTo>
                    <a:pt x="7579" y="5688"/>
                    <a:pt x="7551" y="5847"/>
                    <a:pt x="7579" y="6005"/>
                  </a:cubicBezTo>
                  <a:lnTo>
                    <a:pt x="7608" y="6106"/>
                  </a:lnTo>
                  <a:lnTo>
                    <a:pt x="7666" y="6207"/>
                  </a:lnTo>
                  <a:cubicBezTo>
                    <a:pt x="7709" y="6265"/>
                    <a:pt x="7753" y="6323"/>
                    <a:pt x="7810" y="6366"/>
                  </a:cubicBezTo>
                  <a:cubicBezTo>
                    <a:pt x="7911" y="6467"/>
                    <a:pt x="8056" y="6539"/>
                    <a:pt x="8200" y="6554"/>
                  </a:cubicBezTo>
                  <a:cubicBezTo>
                    <a:pt x="8474" y="6554"/>
                    <a:pt x="8749" y="6511"/>
                    <a:pt x="8994" y="6381"/>
                  </a:cubicBezTo>
                  <a:cubicBezTo>
                    <a:pt x="9124" y="6337"/>
                    <a:pt x="9239" y="6280"/>
                    <a:pt x="9355" y="6207"/>
                  </a:cubicBezTo>
                  <a:cubicBezTo>
                    <a:pt x="9470" y="6135"/>
                    <a:pt x="9557" y="6034"/>
                    <a:pt x="9644" y="5933"/>
                  </a:cubicBezTo>
                  <a:cubicBezTo>
                    <a:pt x="9802" y="5746"/>
                    <a:pt x="9932" y="5543"/>
                    <a:pt x="10062" y="5312"/>
                  </a:cubicBezTo>
                  <a:cubicBezTo>
                    <a:pt x="10293" y="4894"/>
                    <a:pt x="10481" y="4475"/>
                    <a:pt x="10669" y="4085"/>
                  </a:cubicBezTo>
                  <a:cubicBezTo>
                    <a:pt x="10712" y="3984"/>
                    <a:pt x="10770" y="3898"/>
                    <a:pt x="10813" y="3797"/>
                  </a:cubicBezTo>
                  <a:cubicBezTo>
                    <a:pt x="10856" y="3696"/>
                    <a:pt x="10885" y="3595"/>
                    <a:pt x="10914" y="3479"/>
                  </a:cubicBezTo>
                  <a:cubicBezTo>
                    <a:pt x="10957" y="3277"/>
                    <a:pt x="10957" y="3075"/>
                    <a:pt x="10957" y="2873"/>
                  </a:cubicBezTo>
                  <a:cubicBezTo>
                    <a:pt x="10943" y="2512"/>
                    <a:pt x="10784" y="2151"/>
                    <a:pt x="10524" y="1891"/>
                  </a:cubicBezTo>
                  <a:cubicBezTo>
                    <a:pt x="10306" y="1712"/>
                    <a:pt x="10032" y="1612"/>
                    <a:pt x="9751" y="1612"/>
                  </a:cubicBezTo>
                  <a:cubicBezTo>
                    <a:pt x="9715" y="1612"/>
                    <a:pt x="9679" y="1614"/>
                    <a:pt x="9644" y="1617"/>
                  </a:cubicBezTo>
                  <a:cubicBezTo>
                    <a:pt x="9390" y="1659"/>
                    <a:pt x="9149" y="1771"/>
                    <a:pt x="8990" y="1964"/>
                  </a:cubicBezTo>
                  <a:lnTo>
                    <a:pt x="8990" y="1964"/>
                  </a:lnTo>
                  <a:cubicBezTo>
                    <a:pt x="8902" y="1638"/>
                    <a:pt x="8687" y="1355"/>
                    <a:pt x="8388" y="1170"/>
                  </a:cubicBezTo>
                  <a:cubicBezTo>
                    <a:pt x="8344" y="1141"/>
                    <a:pt x="8287" y="1126"/>
                    <a:pt x="8243" y="1112"/>
                  </a:cubicBezTo>
                  <a:cubicBezTo>
                    <a:pt x="8215" y="1097"/>
                    <a:pt x="8171" y="1083"/>
                    <a:pt x="8142" y="1068"/>
                  </a:cubicBezTo>
                  <a:lnTo>
                    <a:pt x="8056" y="1054"/>
                  </a:lnTo>
                  <a:lnTo>
                    <a:pt x="8056" y="1054"/>
                  </a:lnTo>
                  <a:cubicBezTo>
                    <a:pt x="8171" y="1083"/>
                    <a:pt x="8287" y="1141"/>
                    <a:pt x="8402" y="1198"/>
                  </a:cubicBezTo>
                  <a:cubicBezTo>
                    <a:pt x="8681" y="1380"/>
                    <a:pt x="8879" y="1655"/>
                    <a:pt x="8983" y="1973"/>
                  </a:cubicBezTo>
                  <a:lnTo>
                    <a:pt x="8983" y="1973"/>
                  </a:lnTo>
                  <a:cubicBezTo>
                    <a:pt x="8982" y="1975"/>
                    <a:pt x="8981" y="1976"/>
                    <a:pt x="8980" y="1978"/>
                  </a:cubicBezTo>
                  <a:lnTo>
                    <a:pt x="8985" y="1978"/>
                  </a:lnTo>
                  <a:cubicBezTo>
                    <a:pt x="8988" y="1987"/>
                    <a:pt x="8991" y="1997"/>
                    <a:pt x="8994" y="2007"/>
                  </a:cubicBezTo>
                  <a:lnTo>
                    <a:pt x="8994" y="2021"/>
                  </a:lnTo>
                  <a:lnTo>
                    <a:pt x="9009" y="2007"/>
                  </a:lnTo>
                  <a:cubicBezTo>
                    <a:pt x="9167" y="1819"/>
                    <a:pt x="9398" y="1689"/>
                    <a:pt x="9658" y="1660"/>
                  </a:cubicBezTo>
                  <a:cubicBezTo>
                    <a:pt x="9692" y="1657"/>
                    <a:pt x="9727" y="1655"/>
                    <a:pt x="9761" y="1655"/>
                  </a:cubicBezTo>
                  <a:cubicBezTo>
                    <a:pt x="10029" y="1655"/>
                    <a:pt x="10292" y="1754"/>
                    <a:pt x="10510" y="1920"/>
                  </a:cubicBezTo>
                  <a:cubicBezTo>
                    <a:pt x="10755" y="2180"/>
                    <a:pt x="10900" y="2526"/>
                    <a:pt x="10914" y="2887"/>
                  </a:cubicBezTo>
                  <a:cubicBezTo>
                    <a:pt x="10928" y="3089"/>
                    <a:pt x="10914" y="3277"/>
                    <a:pt x="10871" y="3479"/>
                  </a:cubicBezTo>
                  <a:cubicBezTo>
                    <a:pt x="10856" y="3580"/>
                    <a:pt x="10813" y="3681"/>
                    <a:pt x="10784" y="3768"/>
                  </a:cubicBezTo>
                  <a:cubicBezTo>
                    <a:pt x="10741" y="3869"/>
                    <a:pt x="10683" y="3956"/>
                    <a:pt x="10625" y="4057"/>
                  </a:cubicBezTo>
                  <a:cubicBezTo>
                    <a:pt x="10438" y="4446"/>
                    <a:pt x="10250" y="4879"/>
                    <a:pt x="10019" y="5298"/>
                  </a:cubicBezTo>
                  <a:cubicBezTo>
                    <a:pt x="9889" y="5515"/>
                    <a:pt x="9759" y="5717"/>
                    <a:pt x="9600" y="5904"/>
                  </a:cubicBezTo>
                  <a:cubicBezTo>
                    <a:pt x="9528" y="6005"/>
                    <a:pt x="9427" y="6078"/>
                    <a:pt x="9326" y="6164"/>
                  </a:cubicBezTo>
                  <a:cubicBezTo>
                    <a:pt x="9225" y="6222"/>
                    <a:pt x="9110" y="6280"/>
                    <a:pt x="8980" y="6323"/>
                  </a:cubicBezTo>
                  <a:cubicBezTo>
                    <a:pt x="8772" y="6427"/>
                    <a:pt x="8541" y="6484"/>
                    <a:pt x="8308" y="6484"/>
                  </a:cubicBezTo>
                  <a:cubicBezTo>
                    <a:pt x="8282" y="6484"/>
                    <a:pt x="8255" y="6483"/>
                    <a:pt x="8229" y="6482"/>
                  </a:cubicBezTo>
                  <a:cubicBezTo>
                    <a:pt x="7955" y="6453"/>
                    <a:pt x="7738" y="6251"/>
                    <a:pt x="7666" y="5991"/>
                  </a:cubicBezTo>
                  <a:cubicBezTo>
                    <a:pt x="7637" y="5861"/>
                    <a:pt x="7666" y="5717"/>
                    <a:pt x="7738" y="5601"/>
                  </a:cubicBezTo>
                  <a:cubicBezTo>
                    <a:pt x="7825" y="5486"/>
                    <a:pt x="7911" y="5370"/>
                    <a:pt x="8012" y="5284"/>
                  </a:cubicBezTo>
                  <a:cubicBezTo>
                    <a:pt x="8229" y="5082"/>
                    <a:pt x="8474" y="4908"/>
                    <a:pt x="8734" y="4778"/>
                  </a:cubicBezTo>
                  <a:lnTo>
                    <a:pt x="8749" y="4778"/>
                  </a:lnTo>
                  <a:lnTo>
                    <a:pt x="8749" y="4764"/>
                  </a:lnTo>
                  <a:lnTo>
                    <a:pt x="9023" y="3854"/>
                  </a:lnTo>
                  <a:lnTo>
                    <a:pt x="9037" y="3768"/>
                  </a:lnTo>
                  <a:lnTo>
                    <a:pt x="8965" y="3811"/>
                  </a:lnTo>
                  <a:lnTo>
                    <a:pt x="8937" y="3826"/>
                  </a:lnTo>
                  <a:lnTo>
                    <a:pt x="8937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243" y="4187"/>
                  </a:lnTo>
                  <a:lnTo>
                    <a:pt x="8229" y="4187"/>
                  </a:lnTo>
                  <a:lnTo>
                    <a:pt x="8229" y="4201"/>
                  </a:lnTo>
                  <a:cubicBezTo>
                    <a:pt x="7868" y="4879"/>
                    <a:pt x="7493" y="5601"/>
                    <a:pt x="7117" y="6323"/>
                  </a:cubicBezTo>
                  <a:lnTo>
                    <a:pt x="6554" y="7449"/>
                  </a:lnTo>
                  <a:cubicBezTo>
                    <a:pt x="6352" y="7824"/>
                    <a:pt x="6208" y="8257"/>
                    <a:pt x="5905" y="8546"/>
                  </a:cubicBezTo>
                  <a:cubicBezTo>
                    <a:pt x="5761" y="8705"/>
                    <a:pt x="5558" y="8791"/>
                    <a:pt x="5356" y="8791"/>
                  </a:cubicBezTo>
                  <a:cubicBezTo>
                    <a:pt x="5255" y="8791"/>
                    <a:pt x="5140" y="8763"/>
                    <a:pt x="5053" y="8705"/>
                  </a:cubicBezTo>
                  <a:cubicBezTo>
                    <a:pt x="5010" y="8690"/>
                    <a:pt x="4967" y="8662"/>
                    <a:pt x="4923" y="8618"/>
                  </a:cubicBezTo>
                  <a:cubicBezTo>
                    <a:pt x="4894" y="8589"/>
                    <a:pt x="4880" y="8546"/>
                    <a:pt x="4866" y="8503"/>
                  </a:cubicBezTo>
                  <a:cubicBezTo>
                    <a:pt x="4837" y="8286"/>
                    <a:pt x="4851" y="8055"/>
                    <a:pt x="4880" y="7839"/>
                  </a:cubicBezTo>
                  <a:cubicBezTo>
                    <a:pt x="4909" y="7622"/>
                    <a:pt x="4952" y="7391"/>
                    <a:pt x="4995" y="7175"/>
                  </a:cubicBezTo>
                  <a:cubicBezTo>
                    <a:pt x="5198" y="6294"/>
                    <a:pt x="5457" y="5385"/>
                    <a:pt x="5732" y="4490"/>
                  </a:cubicBezTo>
                  <a:lnTo>
                    <a:pt x="5721" y="4484"/>
                  </a:lnTo>
                  <a:lnTo>
                    <a:pt x="5721" y="4484"/>
                  </a:lnTo>
                  <a:lnTo>
                    <a:pt x="5732" y="4461"/>
                  </a:lnTo>
                  <a:lnTo>
                    <a:pt x="5645" y="4432"/>
                  </a:lnTo>
                  <a:cubicBezTo>
                    <a:pt x="5640" y="4447"/>
                    <a:pt x="5635" y="4463"/>
                    <a:pt x="5630" y="4478"/>
                  </a:cubicBezTo>
                  <a:lnTo>
                    <a:pt x="5630" y="4478"/>
                  </a:lnTo>
                  <a:lnTo>
                    <a:pt x="4981" y="5890"/>
                  </a:lnTo>
                  <a:cubicBezTo>
                    <a:pt x="4822" y="6294"/>
                    <a:pt x="4649" y="6727"/>
                    <a:pt x="4461" y="7160"/>
                  </a:cubicBezTo>
                  <a:cubicBezTo>
                    <a:pt x="4317" y="7478"/>
                    <a:pt x="4173" y="7781"/>
                    <a:pt x="4014" y="8084"/>
                  </a:cubicBezTo>
                  <a:cubicBezTo>
                    <a:pt x="3927" y="8228"/>
                    <a:pt x="3841" y="8373"/>
                    <a:pt x="3740" y="8517"/>
                  </a:cubicBezTo>
                  <a:cubicBezTo>
                    <a:pt x="3653" y="8662"/>
                    <a:pt x="3552" y="8777"/>
                    <a:pt x="3436" y="8892"/>
                  </a:cubicBezTo>
                  <a:cubicBezTo>
                    <a:pt x="3307" y="8994"/>
                    <a:pt x="3148" y="9051"/>
                    <a:pt x="2989" y="9066"/>
                  </a:cubicBezTo>
                  <a:cubicBezTo>
                    <a:pt x="2830" y="9066"/>
                    <a:pt x="2686" y="9022"/>
                    <a:pt x="2541" y="8921"/>
                  </a:cubicBezTo>
                  <a:cubicBezTo>
                    <a:pt x="2412" y="8849"/>
                    <a:pt x="2310" y="8719"/>
                    <a:pt x="2267" y="8560"/>
                  </a:cubicBezTo>
                  <a:cubicBezTo>
                    <a:pt x="2253" y="8488"/>
                    <a:pt x="2238" y="8416"/>
                    <a:pt x="2253" y="8329"/>
                  </a:cubicBezTo>
                  <a:cubicBezTo>
                    <a:pt x="2253" y="8257"/>
                    <a:pt x="2282" y="8171"/>
                    <a:pt x="2296" y="8099"/>
                  </a:cubicBezTo>
                  <a:cubicBezTo>
                    <a:pt x="2657" y="6828"/>
                    <a:pt x="3018" y="5587"/>
                    <a:pt x="3350" y="4389"/>
                  </a:cubicBezTo>
                  <a:lnTo>
                    <a:pt x="3436" y="4071"/>
                  </a:lnTo>
                  <a:lnTo>
                    <a:pt x="3263" y="4360"/>
                  </a:lnTo>
                  <a:cubicBezTo>
                    <a:pt x="3263" y="4360"/>
                    <a:pt x="3263" y="4360"/>
                    <a:pt x="3263" y="4360"/>
                  </a:cubicBezTo>
                  <a:lnTo>
                    <a:pt x="3263" y="4360"/>
                  </a:lnTo>
                  <a:cubicBezTo>
                    <a:pt x="2845" y="5053"/>
                    <a:pt x="2426" y="5717"/>
                    <a:pt x="2007" y="6366"/>
                  </a:cubicBezTo>
                  <a:cubicBezTo>
                    <a:pt x="1805" y="6698"/>
                    <a:pt x="1589" y="7016"/>
                    <a:pt x="1372" y="7319"/>
                  </a:cubicBezTo>
                  <a:cubicBezTo>
                    <a:pt x="1271" y="7463"/>
                    <a:pt x="1141" y="7593"/>
                    <a:pt x="997" y="7694"/>
                  </a:cubicBezTo>
                  <a:cubicBezTo>
                    <a:pt x="917" y="7730"/>
                    <a:pt x="831" y="7748"/>
                    <a:pt x="744" y="7748"/>
                  </a:cubicBezTo>
                  <a:cubicBezTo>
                    <a:pt x="658" y="7748"/>
                    <a:pt x="571" y="7730"/>
                    <a:pt x="492" y="7694"/>
                  </a:cubicBezTo>
                  <a:cubicBezTo>
                    <a:pt x="333" y="7637"/>
                    <a:pt x="203" y="7507"/>
                    <a:pt x="116" y="7362"/>
                  </a:cubicBezTo>
                  <a:cubicBezTo>
                    <a:pt x="87" y="7290"/>
                    <a:pt x="73" y="7204"/>
                    <a:pt x="87" y="7117"/>
                  </a:cubicBezTo>
                  <a:cubicBezTo>
                    <a:pt x="102" y="7045"/>
                    <a:pt x="145" y="6958"/>
                    <a:pt x="174" y="6872"/>
                  </a:cubicBezTo>
                  <a:cubicBezTo>
                    <a:pt x="290" y="6539"/>
                    <a:pt x="405" y="6207"/>
                    <a:pt x="535" y="5890"/>
                  </a:cubicBezTo>
                  <a:cubicBezTo>
                    <a:pt x="766" y="5255"/>
                    <a:pt x="997" y="4634"/>
                    <a:pt x="1242" y="4028"/>
                  </a:cubicBezTo>
                  <a:cubicBezTo>
                    <a:pt x="1488" y="3436"/>
                    <a:pt x="1719" y="2873"/>
                    <a:pt x="1964" y="2339"/>
                  </a:cubicBezTo>
                  <a:cubicBezTo>
                    <a:pt x="2195" y="1819"/>
                    <a:pt x="2440" y="1314"/>
                    <a:pt x="2729" y="837"/>
                  </a:cubicBezTo>
                  <a:cubicBezTo>
                    <a:pt x="2859" y="621"/>
                    <a:pt x="3018" y="419"/>
                    <a:pt x="3220" y="246"/>
                  </a:cubicBezTo>
                  <a:cubicBezTo>
                    <a:pt x="3263" y="202"/>
                    <a:pt x="3307" y="173"/>
                    <a:pt x="3364" y="159"/>
                  </a:cubicBezTo>
                  <a:lnTo>
                    <a:pt x="3552" y="116"/>
                  </a:lnTo>
                  <a:cubicBezTo>
                    <a:pt x="3667" y="87"/>
                    <a:pt x="3783" y="72"/>
                    <a:pt x="3898" y="72"/>
                  </a:cubicBezTo>
                  <a:cubicBezTo>
                    <a:pt x="3912" y="72"/>
                    <a:pt x="3925" y="72"/>
                    <a:pt x="3938" y="72"/>
                  </a:cubicBezTo>
                  <a:cubicBezTo>
                    <a:pt x="4370" y="72"/>
                    <a:pt x="4757" y="300"/>
                    <a:pt x="4981" y="679"/>
                  </a:cubicBezTo>
                  <a:lnTo>
                    <a:pt x="4995" y="708"/>
                  </a:lnTo>
                  <a:lnTo>
                    <a:pt x="5024" y="679"/>
                  </a:lnTo>
                  <a:cubicBezTo>
                    <a:pt x="5241" y="505"/>
                    <a:pt x="5501" y="361"/>
                    <a:pt x="5789" y="289"/>
                  </a:cubicBezTo>
                  <a:cubicBezTo>
                    <a:pt x="5861" y="271"/>
                    <a:pt x="5938" y="259"/>
                    <a:pt x="6017" y="259"/>
                  </a:cubicBezTo>
                  <a:cubicBezTo>
                    <a:pt x="6065" y="259"/>
                    <a:pt x="6115" y="263"/>
                    <a:pt x="6165" y="275"/>
                  </a:cubicBezTo>
                  <a:cubicBezTo>
                    <a:pt x="6280" y="303"/>
                    <a:pt x="6396" y="347"/>
                    <a:pt x="6497" y="404"/>
                  </a:cubicBezTo>
                  <a:cubicBezTo>
                    <a:pt x="6670" y="534"/>
                    <a:pt x="6800" y="679"/>
                    <a:pt x="6915" y="866"/>
                  </a:cubicBezTo>
                  <a:cubicBezTo>
                    <a:pt x="6983" y="1001"/>
                    <a:pt x="7050" y="1149"/>
                    <a:pt x="7094" y="1310"/>
                  </a:cubicBezTo>
                  <a:lnTo>
                    <a:pt x="7094" y="1310"/>
                  </a:lnTo>
                  <a:cubicBezTo>
                    <a:pt x="7092" y="1311"/>
                    <a:pt x="7091" y="1312"/>
                    <a:pt x="7089" y="1314"/>
                  </a:cubicBezTo>
                  <a:lnTo>
                    <a:pt x="7096" y="1314"/>
                  </a:lnTo>
                  <a:cubicBezTo>
                    <a:pt x="7098" y="1323"/>
                    <a:pt x="7101" y="1333"/>
                    <a:pt x="7103" y="1343"/>
                  </a:cubicBezTo>
                  <a:lnTo>
                    <a:pt x="7103" y="1357"/>
                  </a:lnTo>
                  <a:lnTo>
                    <a:pt x="7117" y="1343"/>
                  </a:lnTo>
                  <a:cubicBezTo>
                    <a:pt x="7320" y="1184"/>
                    <a:pt x="7565" y="1083"/>
                    <a:pt x="7825" y="1054"/>
                  </a:cubicBezTo>
                  <a:lnTo>
                    <a:pt x="8056" y="1054"/>
                  </a:lnTo>
                  <a:cubicBezTo>
                    <a:pt x="8014" y="1037"/>
                    <a:pt x="7966" y="1030"/>
                    <a:pt x="7917" y="1030"/>
                  </a:cubicBezTo>
                  <a:cubicBezTo>
                    <a:pt x="7882" y="1030"/>
                    <a:pt x="7846" y="1034"/>
                    <a:pt x="7810" y="1040"/>
                  </a:cubicBezTo>
                  <a:cubicBezTo>
                    <a:pt x="7555" y="1054"/>
                    <a:pt x="7314" y="1151"/>
                    <a:pt x="7101" y="1305"/>
                  </a:cubicBezTo>
                  <a:lnTo>
                    <a:pt x="7101" y="1305"/>
                  </a:lnTo>
                  <a:cubicBezTo>
                    <a:pt x="7058" y="1149"/>
                    <a:pt x="7000" y="979"/>
                    <a:pt x="6915" y="837"/>
                  </a:cubicBezTo>
                  <a:cubicBezTo>
                    <a:pt x="6814" y="650"/>
                    <a:pt x="6684" y="491"/>
                    <a:pt x="6511" y="376"/>
                  </a:cubicBezTo>
                  <a:cubicBezTo>
                    <a:pt x="6410" y="303"/>
                    <a:pt x="6295" y="260"/>
                    <a:pt x="6165" y="231"/>
                  </a:cubicBezTo>
                  <a:cubicBezTo>
                    <a:pt x="6106" y="218"/>
                    <a:pt x="6048" y="211"/>
                    <a:pt x="5990" y="211"/>
                  </a:cubicBezTo>
                  <a:cubicBezTo>
                    <a:pt x="5918" y="211"/>
                    <a:pt x="5847" y="222"/>
                    <a:pt x="5775" y="246"/>
                  </a:cubicBezTo>
                  <a:cubicBezTo>
                    <a:pt x="5498" y="315"/>
                    <a:pt x="5235" y="437"/>
                    <a:pt x="5011" y="612"/>
                  </a:cubicBezTo>
                  <a:lnTo>
                    <a:pt x="5011" y="612"/>
                  </a:lnTo>
                  <a:cubicBezTo>
                    <a:pt x="4776" y="222"/>
                    <a:pt x="4351" y="0"/>
                    <a:pt x="3898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763950" y="3238050"/>
              <a:ext cx="22025" cy="58475"/>
            </a:xfrm>
            <a:custGeom>
              <a:avLst/>
              <a:gdLst/>
              <a:ahLst/>
              <a:cxnLst/>
              <a:rect l="l" t="t" r="r" b="b"/>
              <a:pathLst>
                <a:path w="881" h="2339" extrusionOk="0">
                  <a:moveTo>
                    <a:pt x="852" y="0"/>
                  </a:moveTo>
                  <a:cubicBezTo>
                    <a:pt x="794" y="101"/>
                    <a:pt x="751" y="217"/>
                    <a:pt x="722" y="332"/>
                  </a:cubicBezTo>
                  <a:cubicBezTo>
                    <a:pt x="650" y="549"/>
                    <a:pt x="534" y="837"/>
                    <a:pt x="419" y="1155"/>
                  </a:cubicBezTo>
                  <a:cubicBezTo>
                    <a:pt x="246" y="1545"/>
                    <a:pt x="101" y="1935"/>
                    <a:pt x="0" y="2339"/>
                  </a:cubicBezTo>
                  <a:cubicBezTo>
                    <a:pt x="72" y="2238"/>
                    <a:pt x="116" y="2122"/>
                    <a:pt x="159" y="2021"/>
                  </a:cubicBezTo>
                  <a:cubicBezTo>
                    <a:pt x="260" y="1805"/>
                    <a:pt x="375" y="1516"/>
                    <a:pt x="505" y="1198"/>
                  </a:cubicBezTo>
                  <a:cubicBezTo>
                    <a:pt x="765" y="549"/>
                    <a:pt x="881" y="0"/>
                    <a:pt x="852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708000" y="3228300"/>
              <a:ext cx="24575" cy="57050"/>
            </a:xfrm>
            <a:custGeom>
              <a:avLst/>
              <a:gdLst/>
              <a:ahLst/>
              <a:cxnLst/>
              <a:rect l="l" t="t" r="r" b="b"/>
              <a:pathLst>
                <a:path w="983" h="2282" extrusionOk="0">
                  <a:moveTo>
                    <a:pt x="953" y="0"/>
                  </a:moveTo>
                  <a:cubicBezTo>
                    <a:pt x="881" y="87"/>
                    <a:pt x="809" y="203"/>
                    <a:pt x="766" y="318"/>
                  </a:cubicBezTo>
                  <a:cubicBezTo>
                    <a:pt x="665" y="506"/>
                    <a:pt x="535" y="794"/>
                    <a:pt x="405" y="1112"/>
                  </a:cubicBezTo>
                  <a:cubicBezTo>
                    <a:pt x="275" y="1430"/>
                    <a:pt x="174" y="1718"/>
                    <a:pt x="102" y="1935"/>
                  </a:cubicBezTo>
                  <a:cubicBezTo>
                    <a:pt x="44" y="2050"/>
                    <a:pt x="15" y="2166"/>
                    <a:pt x="1" y="2281"/>
                  </a:cubicBezTo>
                  <a:cubicBezTo>
                    <a:pt x="188" y="1920"/>
                    <a:pt x="362" y="1545"/>
                    <a:pt x="491" y="1155"/>
                  </a:cubicBezTo>
                  <a:cubicBezTo>
                    <a:pt x="751" y="520"/>
                    <a:pt x="982" y="15"/>
                    <a:pt x="953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/>
          <p:nvPr/>
        </p:nvSpPr>
        <p:spPr>
          <a:xfrm>
            <a:off x="-2039400" y="4277694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Google Shape;363;p24"/>
          <p:cNvSpPr/>
          <p:nvPr/>
        </p:nvSpPr>
        <p:spPr>
          <a:xfrm rot="-7233072" flipH="1">
            <a:off x="5420935" y="51765"/>
            <a:ext cx="5623683" cy="3592874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65075" y="2571750"/>
            <a:ext cx="27519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1749" y="1460550"/>
            <a:ext cx="19986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 rot="-225071" flipH="1">
            <a:off x="3994105" y="-1261432"/>
            <a:ext cx="5623628" cy="3592866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3"/>
          <p:cNvSpPr/>
          <p:nvPr/>
        </p:nvSpPr>
        <p:spPr>
          <a:xfrm>
            <a:off x="-1150987" y="4608506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401163" y="1644050"/>
            <a:ext cx="2958600" cy="4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784245" y="1644050"/>
            <a:ext cx="2958600" cy="4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401150" y="2214848"/>
            <a:ext cx="29586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84228" y="2214848"/>
            <a:ext cx="29586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-9900040">
            <a:off x="3632744" y="45414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5"/>
          <p:cNvSpPr/>
          <p:nvPr/>
        </p:nvSpPr>
        <p:spPr>
          <a:xfrm rot="6494783" flipH="1">
            <a:off x="-1381075" y="-2814533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478900" y="174142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 rot="752378">
            <a:off x="-1665392" y="33319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 flipH="1">
            <a:off x="-2410875" y="22278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40;p9"/>
          <p:cNvSpPr/>
          <p:nvPr/>
        </p:nvSpPr>
        <p:spPr>
          <a:xfrm rot="752378">
            <a:off x="6465308" y="4412733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191187" flipH="1">
            <a:off x="1374779" y="-1930684"/>
            <a:ext cx="5623500" cy="3592799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10"/>
          <p:cNvSpPr/>
          <p:nvPr/>
        </p:nvSpPr>
        <p:spPr>
          <a:xfrm rot="752378">
            <a:off x="-2265267" y="374765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2456653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5321776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2464493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 hasCustomPrompt="1"/>
          </p:nvPr>
        </p:nvSpPr>
        <p:spPr>
          <a:xfrm>
            <a:off x="5321776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90775" y="2195009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58500" y="2195008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1898625" y="3646306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4755904" y="3646306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Quicksand"/>
              <a:buNone/>
              <a:defRPr sz="35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8" r:id="rId15"/>
    <p:sldLayoutId id="2147483669" r:id="rId16"/>
    <p:sldLayoutId id="214748367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ctrTitle"/>
          </p:nvPr>
        </p:nvSpPr>
        <p:spPr>
          <a:xfrm>
            <a:off x="755746" y="1397360"/>
            <a:ext cx="4299000" cy="29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13E3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PROPERTY </a:t>
            </a:r>
            <a:r>
              <a:rPr lang="en" b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SYSTEM</a:t>
            </a:r>
            <a:endParaRPr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1"/>
          </p:nvPr>
        </p:nvSpPr>
        <p:spPr>
          <a:xfrm>
            <a:off x="780775" y="3830600"/>
            <a:ext cx="42990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latin typeface="Fredoka"/>
                <a:ea typeface="Fredoka"/>
                <a:cs typeface="Fredoka"/>
                <a:sym typeface="Fredoka"/>
              </a:rPr>
              <a:t>-By sushil suhang</a:t>
            </a:r>
            <a:endParaRPr sz="1700" dirty="0"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76" name="Google Shape;376;p28"/>
          <p:cNvSpPr/>
          <p:nvPr/>
        </p:nvSpPr>
        <p:spPr>
          <a:xfrm flipH="1">
            <a:off x="4025575" y="-15545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8"/>
          <p:cNvSpPr/>
          <p:nvPr/>
        </p:nvSpPr>
        <p:spPr>
          <a:xfrm rot="752378">
            <a:off x="-1138492" y="453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78" name="Google Shape;378;p28"/>
          <p:cNvGrpSpPr/>
          <p:nvPr/>
        </p:nvGrpSpPr>
        <p:grpSpPr>
          <a:xfrm>
            <a:off x="5407607" y="1629523"/>
            <a:ext cx="4660454" cy="4753532"/>
            <a:chOff x="405200" y="1761650"/>
            <a:chExt cx="1919225" cy="1957475"/>
          </a:xfrm>
        </p:grpSpPr>
        <p:sp>
          <p:nvSpPr>
            <p:cNvPr id="379" name="Google Shape;379;p28"/>
            <p:cNvSpPr/>
            <p:nvPr/>
          </p:nvSpPr>
          <p:spPr>
            <a:xfrm>
              <a:off x="405200" y="3371200"/>
              <a:ext cx="1919225" cy="2550"/>
            </a:xfrm>
            <a:custGeom>
              <a:avLst/>
              <a:gdLst/>
              <a:ahLst/>
              <a:cxnLst/>
              <a:rect l="l" t="t" r="r" b="b"/>
              <a:pathLst>
                <a:path w="76769" h="102" extrusionOk="0">
                  <a:moveTo>
                    <a:pt x="38385" y="1"/>
                  </a:moveTo>
                  <a:cubicBezTo>
                    <a:pt x="17179" y="1"/>
                    <a:pt x="1" y="30"/>
                    <a:pt x="1" y="44"/>
                  </a:cubicBezTo>
                  <a:cubicBezTo>
                    <a:pt x="1" y="73"/>
                    <a:pt x="17179" y="102"/>
                    <a:pt x="38385" y="102"/>
                  </a:cubicBezTo>
                  <a:cubicBezTo>
                    <a:pt x="59576" y="102"/>
                    <a:pt x="76768" y="73"/>
                    <a:pt x="76768" y="44"/>
                  </a:cubicBezTo>
                  <a:cubicBezTo>
                    <a:pt x="76768" y="30"/>
                    <a:pt x="59590" y="1"/>
                    <a:pt x="38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514925" y="3386375"/>
              <a:ext cx="714575" cy="289450"/>
            </a:xfrm>
            <a:custGeom>
              <a:avLst/>
              <a:gdLst/>
              <a:ahLst/>
              <a:cxnLst/>
              <a:rect l="l" t="t" r="r" b="b"/>
              <a:pathLst>
                <a:path w="28583" h="11578" extrusionOk="0">
                  <a:moveTo>
                    <a:pt x="1" y="0"/>
                  </a:moveTo>
                  <a:lnTo>
                    <a:pt x="12487" y="11577"/>
                  </a:lnTo>
                  <a:lnTo>
                    <a:pt x="28583" y="11058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370925" y="3429300"/>
              <a:ext cx="714600" cy="289825"/>
            </a:xfrm>
            <a:custGeom>
              <a:avLst/>
              <a:gdLst/>
              <a:ahLst/>
              <a:cxnLst/>
              <a:rect l="l" t="t" r="r" b="b"/>
              <a:pathLst>
                <a:path w="28584" h="11593" extrusionOk="0">
                  <a:moveTo>
                    <a:pt x="1" y="1"/>
                  </a:moveTo>
                  <a:lnTo>
                    <a:pt x="12488" y="11593"/>
                  </a:lnTo>
                  <a:lnTo>
                    <a:pt x="28583" y="11059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438775" y="3400800"/>
              <a:ext cx="714600" cy="289450"/>
            </a:xfrm>
            <a:custGeom>
              <a:avLst/>
              <a:gdLst/>
              <a:ahLst/>
              <a:cxnLst/>
              <a:rect l="l" t="t" r="r" b="b"/>
              <a:pathLst>
                <a:path w="28584" h="11578" extrusionOk="0">
                  <a:moveTo>
                    <a:pt x="1" y="1"/>
                  </a:moveTo>
                  <a:lnTo>
                    <a:pt x="12487" y="11578"/>
                  </a:lnTo>
                  <a:lnTo>
                    <a:pt x="28583" y="11058"/>
                  </a:lnTo>
                  <a:lnTo>
                    <a:pt x="15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1388975" y="3386375"/>
              <a:ext cx="727225" cy="289450"/>
            </a:xfrm>
            <a:custGeom>
              <a:avLst/>
              <a:gdLst/>
              <a:ahLst/>
              <a:cxnLst/>
              <a:rect l="l" t="t" r="r" b="b"/>
              <a:pathLst>
                <a:path w="29089" h="11578" extrusionOk="0">
                  <a:moveTo>
                    <a:pt x="1" y="0"/>
                  </a:moveTo>
                  <a:lnTo>
                    <a:pt x="12473" y="11577"/>
                  </a:lnTo>
                  <a:lnTo>
                    <a:pt x="29088" y="11043"/>
                  </a:lnTo>
                  <a:lnTo>
                    <a:pt x="15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386450" y="3384925"/>
              <a:ext cx="732275" cy="291975"/>
            </a:xfrm>
            <a:custGeom>
              <a:avLst/>
              <a:gdLst/>
              <a:ahLst/>
              <a:cxnLst/>
              <a:rect l="l" t="t" r="r" b="b"/>
              <a:pathLst>
                <a:path w="29291" h="11679" extrusionOk="0">
                  <a:moveTo>
                    <a:pt x="15735" y="58"/>
                  </a:moveTo>
                  <a:lnTo>
                    <a:pt x="15807" y="101"/>
                  </a:lnTo>
                  <a:lnTo>
                    <a:pt x="15981" y="246"/>
                  </a:lnTo>
                  <a:lnTo>
                    <a:pt x="16702" y="838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7474" y="1460"/>
                    <a:pt x="17055" y="1114"/>
                    <a:pt x="16717" y="838"/>
                  </a:cubicBezTo>
                  <a:lnTo>
                    <a:pt x="15995" y="246"/>
                  </a:lnTo>
                  <a:lnTo>
                    <a:pt x="15807" y="87"/>
                  </a:lnTo>
                  <a:lnTo>
                    <a:pt x="15735" y="58"/>
                  </a:lnTo>
                  <a:close/>
                  <a:moveTo>
                    <a:pt x="131" y="0"/>
                  </a:moveTo>
                  <a:lnTo>
                    <a:pt x="125" y="15"/>
                  </a:lnTo>
                  <a:lnTo>
                    <a:pt x="125" y="15"/>
                  </a:lnTo>
                  <a:lnTo>
                    <a:pt x="102" y="15"/>
                  </a:lnTo>
                  <a:lnTo>
                    <a:pt x="1" y="15"/>
                  </a:lnTo>
                  <a:lnTo>
                    <a:pt x="87" y="87"/>
                  </a:lnTo>
                  <a:lnTo>
                    <a:pt x="12545" y="11664"/>
                  </a:lnTo>
                  <a:lnTo>
                    <a:pt x="12560" y="11679"/>
                  </a:lnTo>
                  <a:lnTo>
                    <a:pt x="12574" y="11679"/>
                  </a:lnTo>
                  <a:lnTo>
                    <a:pt x="13252" y="11650"/>
                  </a:lnTo>
                  <a:lnTo>
                    <a:pt x="29189" y="11130"/>
                  </a:lnTo>
                  <a:lnTo>
                    <a:pt x="29290" y="11130"/>
                  </a:lnTo>
                  <a:lnTo>
                    <a:pt x="29204" y="11058"/>
                  </a:lnTo>
                  <a:lnTo>
                    <a:pt x="29195" y="11051"/>
                  </a:lnTo>
                  <a:lnTo>
                    <a:pt x="29204" y="11029"/>
                  </a:lnTo>
                  <a:lnTo>
                    <a:pt x="29170" y="11030"/>
                  </a:lnTo>
                  <a:lnTo>
                    <a:pt x="29170" y="11030"/>
                  </a:lnTo>
                  <a:lnTo>
                    <a:pt x="19445" y="3075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8404" y="2232"/>
                    <a:pt x="18898" y="2644"/>
                    <a:pt x="19445" y="3104"/>
                  </a:cubicBezTo>
                  <a:lnTo>
                    <a:pt x="29091" y="11033"/>
                  </a:lnTo>
                  <a:lnTo>
                    <a:pt x="29091" y="11033"/>
                  </a:lnTo>
                  <a:lnTo>
                    <a:pt x="13267" y="11549"/>
                  </a:lnTo>
                  <a:lnTo>
                    <a:pt x="12601" y="11563"/>
                  </a:lnTo>
                  <a:lnTo>
                    <a:pt x="12601" y="11563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11448" y="58"/>
                  </a:lnTo>
                  <a:lnTo>
                    <a:pt x="14624" y="44"/>
                  </a:lnTo>
                  <a:lnTo>
                    <a:pt x="14638" y="44"/>
                  </a:lnTo>
                  <a:lnTo>
                    <a:pt x="11462" y="2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1641250" y="3553050"/>
              <a:ext cx="278975" cy="9150"/>
            </a:xfrm>
            <a:custGeom>
              <a:avLst/>
              <a:gdLst/>
              <a:ahLst/>
              <a:cxnLst/>
              <a:rect l="l" t="t" r="r" b="b"/>
              <a:pathLst>
                <a:path w="11159" h="366" extrusionOk="0">
                  <a:moveTo>
                    <a:pt x="11081" y="0"/>
                  </a:moveTo>
                  <a:cubicBezTo>
                    <a:pt x="10637" y="0"/>
                    <a:pt x="8344" y="55"/>
                    <a:pt x="5587" y="132"/>
                  </a:cubicBezTo>
                  <a:cubicBezTo>
                    <a:pt x="2497" y="233"/>
                    <a:pt x="0" y="334"/>
                    <a:pt x="15" y="363"/>
                  </a:cubicBezTo>
                  <a:cubicBezTo>
                    <a:pt x="15" y="365"/>
                    <a:pt x="41" y="365"/>
                    <a:pt x="92" y="365"/>
                  </a:cubicBezTo>
                  <a:cubicBezTo>
                    <a:pt x="536" y="365"/>
                    <a:pt x="2829" y="311"/>
                    <a:pt x="5587" y="233"/>
                  </a:cubicBezTo>
                  <a:cubicBezTo>
                    <a:pt x="8661" y="132"/>
                    <a:pt x="11159" y="31"/>
                    <a:pt x="11159" y="2"/>
                  </a:cubicBezTo>
                  <a:cubicBezTo>
                    <a:pt x="11159" y="1"/>
                    <a:pt x="11132" y="0"/>
                    <a:pt x="1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670100" y="3577800"/>
              <a:ext cx="283325" cy="8950"/>
            </a:xfrm>
            <a:custGeom>
              <a:avLst/>
              <a:gdLst/>
              <a:ahLst/>
              <a:cxnLst/>
              <a:rect l="l" t="t" r="r" b="b"/>
              <a:pathLst>
                <a:path w="11333" h="358" extrusionOk="0">
                  <a:moveTo>
                    <a:pt x="11106" y="1"/>
                  </a:moveTo>
                  <a:cubicBezTo>
                    <a:pt x="10419" y="1"/>
                    <a:pt x="8252" y="53"/>
                    <a:pt x="5674" y="124"/>
                  </a:cubicBezTo>
                  <a:cubicBezTo>
                    <a:pt x="2527" y="225"/>
                    <a:pt x="1" y="326"/>
                    <a:pt x="1" y="355"/>
                  </a:cubicBezTo>
                  <a:cubicBezTo>
                    <a:pt x="2" y="356"/>
                    <a:pt x="31" y="357"/>
                    <a:pt x="84" y="357"/>
                  </a:cubicBezTo>
                  <a:cubicBezTo>
                    <a:pt x="543" y="357"/>
                    <a:pt x="2865" y="303"/>
                    <a:pt x="5674" y="225"/>
                  </a:cubicBezTo>
                  <a:cubicBezTo>
                    <a:pt x="8807" y="124"/>
                    <a:pt x="11333" y="23"/>
                    <a:pt x="11333" y="8"/>
                  </a:cubicBezTo>
                  <a:cubicBezTo>
                    <a:pt x="11333" y="3"/>
                    <a:pt x="11254" y="1"/>
                    <a:pt x="1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1703300" y="3602700"/>
              <a:ext cx="285125" cy="9400"/>
            </a:xfrm>
            <a:custGeom>
              <a:avLst/>
              <a:gdLst/>
              <a:ahLst/>
              <a:cxnLst/>
              <a:rect l="l" t="t" r="r" b="b"/>
              <a:pathLst>
                <a:path w="11405" h="376" extrusionOk="0">
                  <a:moveTo>
                    <a:pt x="11183" y="1"/>
                  </a:moveTo>
                  <a:cubicBezTo>
                    <a:pt x="10497" y="1"/>
                    <a:pt x="8302" y="55"/>
                    <a:pt x="5703" y="138"/>
                  </a:cubicBezTo>
                  <a:cubicBezTo>
                    <a:pt x="2556" y="239"/>
                    <a:pt x="1" y="340"/>
                    <a:pt x="1" y="369"/>
                  </a:cubicBezTo>
                  <a:cubicBezTo>
                    <a:pt x="1" y="374"/>
                    <a:pt x="59" y="376"/>
                    <a:pt x="169" y="376"/>
                  </a:cubicBezTo>
                  <a:cubicBezTo>
                    <a:pt x="786" y="376"/>
                    <a:pt x="3031" y="311"/>
                    <a:pt x="5703" y="225"/>
                  </a:cubicBezTo>
                  <a:cubicBezTo>
                    <a:pt x="8850" y="138"/>
                    <a:pt x="11405" y="23"/>
                    <a:pt x="11405" y="8"/>
                  </a:cubicBezTo>
                  <a:cubicBezTo>
                    <a:pt x="11405" y="3"/>
                    <a:pt x="11327" y="1"/>
                    <a:pt x="1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614175" y="3530675"/>
              <a:ext cx="286925" cy="9500"/>
            </a:xfrm>
            <a:custGeom>
              <a:avLst/>
              <a:gdLst/>
              <a:ahLst/>
              <a:cxnLst/>
              <a:rect l="l" t="t" r="r" b="b"/>
              <a:pathLst>
                <a:path w="11477" h="380" extrusionOk="0">
                  <a:moveTo>
                    <a:pt x="11395" y="0"/>
                  </a:moveTo>
                  <a:cubicBezTo>
                    <a:pt x="10934" y="0"/>
                    <a:pt x="8583" y="56"/>
                    <a:pt x="5731" y="147"/>
                  </a:cubicBezTo>
                  <a:cubicBezTo>
                    <a:pt x="2570" y="248"/>
                    <a:pt x="0" y="349"/>
                    <a:pt x="0" y="378"/>
                  </a:cubicBezTo>
                  <a:cubicBezTo>
                    <a:pt x="0" y="379"/>
                    <a:pt x="27" y="380"/>
                    <a:pt x="79" y="380"/>
                  </a:cubicBezTo>
                  <a:cubicBezTo>
                    <a:pt x="531" y="380"/>
                    <a:pt x="2893" y="324"/>
                    <a:pt x="5731" y="233"/>
                  </a:cubicBezTo>
                  <a:cubicBezTo>
                    <a:pt x="8907" y="132"/>
                    <a:pt x="11477" y="31"/>
                    <a:pt x="11477" y="2"/>
                  </a:cubicBezTo>
                  <a:cubicBezTo>
                    <a:pt x="11475" y="1"/>
                    <a:pt x="11447" y="0"/>
                    <a:pt x="11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502300" y="3438050"/>
              <a:ext cx="266000" cy="5650"/>
            </a:xfrm>
            <a:custGeom>
              <a:avLst/>
              <a:gdLst/>
              <a:ahLst/>
              <a:cxnLst/>
              <a:rect l="l" t="t" r="r" b="b"/>
              <a:pathLst>
                <a:path w="10640" h="226" extrusionOk="0">
                  <a:moveTo>
                    <a:pt x="10161" y="1"/>
                  </a:moveTo>
                  <a:cubicBezTo>
                    <a:pt x="9323" y="1"/>
                    <a:pt x="7468" y="27"/>
                    <a:pt x="5313" y="70"/>
                  </a:cubicBezTo>
                  <a:cubicBezTo>
                    <a:pt x="2382" y="127"/>
                    <a:pt x="0" y="185"/>
                    <a:pt x="0" y="214"/>
                  </a:cubicBezTo>
                  <a:cubicBezTo>
                    <a:pt x="0" y="222"/>
                    <a:pt x="171" y="225"/>
                    <a:pt x="478" y="225"/>
                  </a:cubicBezTo>
                  <a:cubicBezTo>
                    <a:pt x="1316" y="225"/>
                    <a:pt x="3167" y="198"/>
                    <a:pt x="5313" y="156"/>
                  </a:cubicBezTo>
                  <a:cubicBezTo>
                    <a:pt x="8258" y="98"/>
                    <a:pt x="10639" y="41"/>
                    <a:pt x="10639" y="12"/>
                  </a:cubicBezTo>
                  <a:cubicBezTo>
                    <a:pt x="10639" y="4"/>
                    <a:pt x="10468" y="1"/>
                    <a:pt x="10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527200" y="3462750"/>
              <a:ext cx="274300" cy="5850"/>
            </a:xfrm>
            <a:custGeom>
              <a:avLst/>
              <a:gdLst/>
              <a:ahLst/>
              <a:cxnLst/>
              <a:rect l="l" t="t" r="r" b="b"/>
              <a:pathLst>
                <a:path w="10972" h="234" extrusionOk="0">
                  <a:moveTo>
                    <a:pt x="10586" y="0"/>
                  </a:moveTo>
                  <a:cubicBezTo>
                    <a:pt x="9781" y="0"/>
                    <a:pt x="7802" y="19"/>
                    <a:pt x="5486" y="63"/>
                  </a:cubicBezTo>
                  <a:cubicBezTo>
                    <a:pt x="2455" y="121"/>
                    <a:pt x="0" y="193"/>
                    <a:pt x="0" y="222"/>
                  </a:cubicBezTo>
                  <a:cubicBezTo>
                    <a:pt x="0" y="230"/>
                    <a:pt x="177" y="233"/>
                    <a:pt x="493" y="233"/>
                  </a:cubicBezTo>
                  <a:cubicBezTo>
                    <a:pt x="1357" y="233"/>
                    <a:pt x="3267" y="207"/>
                    <a:pt x="5486" y="164"/>
                  </a:cubicBezTo>
                  <a:cubicBezTo>
                    <a:pt x="8517" y="107"/>
                    <a:pt x="10971" y="34"/>
                    <a:pt x="10971" y="5"/>
                  </a:cubicBezTo>
                  <a:cubicBezTo>
                    <a:pt x="10971" y="2"/>
                    <a:pt x="10835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547050" y="3487500"/>
              <a:ext cx="287650" cy="6000"/>
            </a:xfrm>
            <a:custGeom>
              <a:avLst/>
              <a:gdLst/>
              <a:ahLst/>
              <a:cxnLst/>
              <a:rect l="l" t="t" r="r" b="b"/>
              <a:pathLst>
                <a:path w="11506" h="240" extrusionOk="0">
                  <a:moveTo>
                    <a:pt x="10990" y="0"/>
                  </a:moveTo>
                  <a:cubicBezTo>
                    <a:pt x="10085" y="0"/>
                    <a:pt x="8085" y="27"/>
                    <a:pt x="5760" y="69"/>
                  </a:cubicBezTo>
                  <a:cubicBezTo>
                    <a:pt x="2570" y="127"/>
                    <a:pt x="0" y="199"/>
                    <a:pt x="0" y="228"/>
                  </a:cubicBezTo>
                  <a:cubicBezTo>
                    <a:pt x="0" y="236"/>
                    <a:pt x="185" y="239"/>
                    <a:pt x="516" y="239"/>
                  </a:cubicBezTo>
                  <a:cubicBezTo>
                    <a:pt x="1422" y="239"/>
                    <a:pt x="3425" y="213"/>
                    <a:pt x="5760" y="170"/>
                  </a:cubicBezTo>
                  <a:cubicBezTo>
                    <a:pt x="8936" y="98"/>
                    <a:pt x="11505" y="26"/>
                    <a:pt x="11505" y="12"/>
                  </a:cubicBezTo>
                  <a:cubicBezTo>
                    <a:pt x="11505" y="4"/>
                    <a:pt x="11321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580250" y="3512200"/>
              <a:ext cx="288000" cy="6000"/>
            </a:xfrm>
            <a:custGeom>
              <a:avLst/>
              <a:gdLst/>
              <a:ahLst/>
              <a:cxnLst/>
              <a:rect l="l" t="t" r="r" b="b"/>
              <a:pathLst>
                <a:path w="11520" h="240" extrusionOk="0">
                  <a:moveTo>
                    <a:pt x="11145" y="0"/>
                  </a:moveTo>
                  <a:cubicBezTo>
                    <a:pt x="10320" y="0"/>
                    <a:pt x="8222" y="21"/>
                    <a:pt x="5760" y="77"/>
                  </a:cubicBezTo>
                  <a:cubicBezTo>
                    <a:pt x="2570" y="135"/>
                    <a:pt x="0" y="207"/>
                    <a:pt x="0" y="236"/>
                  </a:cubicBezTo>
                  <a:cubicBezTo>
                    <a:pt x="0" y="239"/>
                    <a:pt x="77" y="240"/>
                    <a:pt x="219" y="240"/>
                  </a:cubicBezTo>
                  <a:cubicBezTo>
                    <a:pt x="905" y="240"/>
                    <a:pt x="3129" y="212"/>
                    <a:pt x="5760" y="164"/>
                  </a:cubicBezTo>
                  <a:cubicBezTo>
                    <a:pt x="8936" y="106"/>
                    <a:pt x="11520" y="34"/>
                    <a:pt x="11520" y="5"/>
                  </a:cubicBezTo>
                  <a:cubicBezTo>
                    <a:pt x="11517" y="2"/>
                    <a:pt x="1138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474500" y="3415600"/>
              <a:ext cx="274675" cy="4350"/>
            </a:xfrm>
            <a:custGeom>
              <a:avLst/>
              <a:gdLst/>
              <a:ahLst/>
              <a:cxnLst/>
              <a:rect l="l" t="t" r="r" b="b"/>
              <a:pathLst>
                <a:path w="10987" h="174" extrusionOk="0">
                  <a:moveTo>
                    <a:pt x="9370" y="0"/>
                  </a:moveTo>
                  <a:lnTo>
                    <a:pt x="5486" y="44"/>
                  </a:lnTo>
                  <a:lnTo>
                    <a:pt x="1618" y="116"/>
                  </a:lnTo>
                  <a:lnTo>
                    <a:pt x="434" y="145"/>
                  </a:lnTo>
                  <a:lnTo>
                    <a:pt x="116" y="159"/>
                  </a:lnTo>
                  <a:cubicBezTo>
                    <a:pt x="73" y="159"/>
                    <a:pt x="44" y="159"/>
                    <a:pt x="1" y="174"/>
                  </a:cubicBezTo>
                  <a:lnTo>
                    <a:pt x="1618" y="174"/>
                  </a:lnTo>
                  <a:lnTo>
                    <a:pt x="5501" y="145"/>
                  </a:lnTo>
                  <a:lnTo>
                    <a:pt x="9370" y="73"/>
                  </a:lnTo>
                  <a:lnTo>
                    <a:pt x="10553" y="44"/>
                  </a:lnTo>
                  <a:lnTo>
                    <a:pt x="10871" y="29"/>
                  </a:lnTo>
                  <a:cubicBezTo>
                    <a:pt x="10914" y="29"/>
                    <a:pt x="10943" y="15"/>
                    <a:pt x="10986" y="15"/>
                  </a:cubicBezTo>
                  <a:cubicBezTo>
                    <a:pt x="10943" y="0"/>
                    <a:pt x="10914" y="0"/>
                    <a:pt x="10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521075" y="3378425"/>
              <a:ext cx="459775" cy="107925"/>
            </a:xfrm>
            <a:custGeom>
              <a:avLst/>
              <a:gdLst/>
              <a:ahLst/>
              <a:cxnLst/>
              <a:rect l="l" t="t" r="r" b="b"/>
              <a:pathLst>
                <a:path w="18391" h="4317" extrusionOk="0">
                  <a:moveTo>
                    <a:pt x="14205" y="1"/>
                  </a:moveTo>
                  <a:lnTo>
                    <a:pt x="0" y="564"/>
                  </a:lnTo>
                  <a:lnTo>
                    <a:pt x="4100" y="4317"/>
                  </a:lnTo>
                  <a:lnTo>
                    <a:pt x="18391" y="2310"/>
                  </a:lnTo>
                  <a:lnTo>
                    <a:pt x="14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561125" y="33946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0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561125" y="3393575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582050" y="34105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0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561125" y="33921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3" y="15"/>
                    <a:pt x="347" y="43"/>
                    <a:pt x="0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90" y="123"/>
                    <a:pt x="861" y="116"/>
                    <a:pt x="1031" y="102"/>
                  </a:cubicBezTo>
                  <a:lnTo>
                    <a:pt x="1031" y="102"/>
                  </a:lnTo>
                  <a:lnTo>
                    <a:pt x="1069" y="130"/>
                  </a:lnTo>
                  <a:cubicBezTo>
                    <a:pt x="1357" y="361"/>
                    <a:pt x="1660" y="563"/>
                    <a:pt x="1993" y="736"/>
                  </a:cubicBezTo>
                  <a:cubicBezTo>
                    <a:pt x="1718" y="476"/>
                    <a:pt x="1430" y="260"/>
                    <a:pt x="1112" y="58"/>
                  </a:cubicBezTo>
                  <a:lnTo>
                    <a:pt x="1054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580975" y="3411625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0" y="102"/>
                    <a:pt x="0" y="217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73" y="448"/>
                    <a:pt x="101" y="347"/>
                    <a:pt x="101" y="217"/>
                  </a:cubicBezTo>
                  <a:cubicBezTo>
                    <a:pt x="101" y="102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609125" y="3393950"/>
              <a:ext cx="21325" cy="27800"/>
            </a:xfrm>
            <a:custGeom>
              <a:avLst/>
              <a:gdLst/>
              <a:ahLst/>
              <a:cxnLst/>
              <a:rect l="l" t="t" r="r" b="b"/>
              <a:pathLst>
                <a:path w="853" h="1112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12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609125" y="33928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52" y="708"/>
                  </a:lnTo>
                  <a:lnTo>
                    <a:pt x="1992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630425" y="3409475"/>
              <a:ext cx="28525" cy="12275"/>
            </a:xfrm>
            <a:custGeom>
              <a:avLst/>
              <a:gdLst/>
              <a:ahLst/>
              <a:cxnLst/>
              <a:rect l="l" t="t" r="r" b="b"/>
              <a:pathLst>
                <a:path w="1141" h="491" extrusionOk="0">
                  <a:moveTo>
                    <a:pt x="1140" y="0"/>
                  </a:moveTo>
                  <a:lnTo>
                    <a:pt x="0" y="43"/>
                  </a:lnTo>
                  <a:lnTo>
                    <a:pt x="0" y="491"/>
                  </a:lnTo>
                  <a:lnTo>
                    <a:pt x="1126" y="41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609475" y="33910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6" y="1"/>
                  </a:moveTo>
                  <a:cubicBezTo>
                    <a:pt x="679" y="1"/>
                    <a:pt x="333" y="44"/>
                    <a:pt x="1" y="102"/>
                  </a:cubicBezTo>
                  <a:cubicBezTo>
                    <a:pt x="174" y="116"/>
                    <a:pt x="347" y="124"/>
                    <a:pt x="520" y="124"/>
                  </a:cubicBezTo>
                  <a:cubicBezTo>
                    <a:pt x="685" y="124"/>
                    <a:pt x="849" y="117"/>
                    <a:pt x="1013" y="104"/>
                  </a:cubicBezTo>
                  <a:lnTo>
                    <a:pt x="1013" y="104"/>
                  </a:lnTo>
                  <a:lnTo>
                    <a:pt x="1055" y="145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61"/>
                    <a:pt x="1112" y="44"/>
                  </a:cubicBezTo>
                  <a:lnTo>
                    <a:pt x="1055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628975" y="34105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655325" y="339322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655325" y="339215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0"/>
                  </a:moveTo>
                  <a:lnTo>
                    <a:pt x="0" y="43"/>
                  </a:lnTo>
                  <a:lnTo>
                    <a:pt x="837" y="707"/>
                  </a:lnTo>
                  <a:lnTo>
                    <a:pt x="1992" y="66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676250" y="34087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5" y="505"/>
                  </a:lnTo>
                  <a:lnTo>
                    <a:pt x="1141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655325" y="339070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39" y="0"/>
                  </a:moveTo>
                  <a:cubicBezTo>
                    <a:pt x="693" y="0"/>
                    <a:pt x="347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90" y="123"/>
                    <a:pt x="860" y="116"/>
                    <a:pt x="1031" y="102"/>
                  </a:cubicBezTo>
                  <a:lnTo>
                    <a:pt x="1031" y="102"/>
                  </a:lnTo>
                  <a:lnTo>
                    <a:pt x="1068" y="130"/>
                  </a:lnTo>
                  <a:cubicBezTo>
                    <a:pt x="1357" y="361"/>
                    <a:pt x="1660" y="549"/>
                    <a:pt x="1992" y="722"/>
                  </a:cubicBezTo>
                  <a:cubicBezTo>
                    <a:pt x="1718" y="477"/>
                    <a:pt x="1429" y="260"/>
                    <a:pt x="1126" y="58"/>
                  </a:cubicBezTo>
                  <a:lnTo>
                    <a:pt x="1068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675175" y="34098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3" y="0"/>
                  </a:moveTo>
                  <a:cubicBezTo>
                    <a:pt x="14" y="0"/>
                    <a:pt x="0" y="116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87" y="462"/>
                    <a:pt x="101" y="361"/>
                    <a:pt x="101" y="231"/>
                  </a:cubicBezTo>
                  <a:cubicBezTo>
                    <a:pt x="87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703300" y="33917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59" y="448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703300" y="339070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724250" y="34076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30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703300" y="33892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40" y="1"/>
                  </a:moveTo>
                  <a:cubicBezTo>
                    <a:pt x="694" y="1"/>
                    <a:pt x="347" y="30"/>
                    <a:pt x="1" y="102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6" y="123"/>
                    <a:pt x="851" y="117"/>
                    <a:pt x="1016" y="104"/>
                  </a:cubicBezTo>
                  <a:lnTo>
                    <a:pt x="1016" y="104"/>
                  </a:lnTo>
                  <a:lnTo>
                    <a:pt x="1069" y="131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46"/>
                    <a:pt x="1113" y="44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723150" y="3408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1"/>
                    <a:pt x="1" y="217"/>
                  </a:cubicBezTo>
                  <a:cubicBezTo>
                    <a:pt x="1" y="347"/>
                    <a:pt x="30" y="448"/>
                    <a:pt x="59" y="448"/>
                  </a:cubicBezTo>
                  <a:cubicBezTo>
                    <a:pt x="88" y="448"/>
                    <a:pt x="102" y="347"/>
                    <a:pt x="102" y="217"/>
                  </a:cubicBezTo>
                  <a:cubicBezTo>
                    <a:pt x="88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752025" y="33907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752025" y="33896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772975" y="3406225"/>
              <a:ext cx="28875" cy="12650"/>
            </a:xfrm>
            <a:custGeom>
              <a:avLst/>
              <a:gdLst/>
              <a:ahLst/>
              <a:cxnLst/>
              <a:rect l="l" t="t" r="r" b="b"/>
              <a:pathLst>
                <a:path w="1155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4" y="505"/>
                  </a:lnTo>
                  <a:lnTo>
                    <a:pt x="1140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752025" y="33881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4" y="0"/>
                    <a:pt x="347" y="29"/>
                    <a:pt x="1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5" y="123"/>
                    <a:pt x="850" y="116"/>
                    <a:pt x="1015" y="103"/>
                  </a:cubicBezTo>
                  <a:lnTo>
                    <a:pt x="1015" y="103"/>
                  </a:lnTo>
                  <a:lnTo>
                    <a:pt x="1069" y="130"/>
                  </a:lnTo>
                  <a:cubicBezTo>
                    <a:pt x="1358" y="361"/>
                    <a:pt x="1661" y="563"/>
                    <a:pt x="1993" y="737"/>
                  </a:cubicBezTo>
                  <a:cubicBezTo>
                    <a:pt x="1719" y="477"/>
                    <a:pt x="1430" y="246"/>
                    <a:pt x="1112" y="4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771875" y="340730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01"/>
                    <a:pt x="1" y="231"/>
                  </a:cubicBezTo>
                  <a:cubicBezTo>
                    <a:pt x="1" y="361"/>
                    <a:pt x="30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798575" y="338852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798575" y="338745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1819525" y="34040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798575" y="33856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26" y="0"/>
                  </a:moveTo>
                  <a:cubicBezTo>
                    <a:pt x="679" y="15"/>
                    <a:pt x="347" y="44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5" y="123"/>
                    <a:pt x="850" y="116"/>
                    <a:pt x="1014" y="103"/>
                  </a:cubicBezTo>
                  <a:lnTo>
                    <a:pt x="1014" y="103"/>
                  </a:lnTo>
                  <a:lnTo>
                    <a:pt x="1069" y="145"/>
                  </a:lnTo>
                  <a:cubicBezTo>
                    <a:pt x="1358" y="361"/>
                    <a:pt x="1661" y="563"/>
                    <a:pt x="1993" y="736"/>
                  </a:cubicBezTo>
                  <a:cubicBezTo>
                    <a:pt x="1719" y="491"/>
                    <a:pt x="1430" y="260"/>
                    <a:pt x="1112" y="58"/>
                  </a:cubicBezTo>
                  <a:lnTo>
                    <a:pt x="1055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818075" y="3405125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2"/>
                    <a:pt x="44" y="463"/>
                    <a:pt x="58" y="463"/>
                  </a:cubicBezTo>
                  <a:cubicBezTo>
                    <a:pt x="87" y="448"/>
                    <a:pt x="116" y="362"/>
                    <a:pt x="102" y="232"/>
                  </a:cubicBezTo>
                  <a:cubicBezTo>
                    <a:pt x="102" y="102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844050" y="3386000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12"/>
                  </a:lnTo>
                  <a:lnTo>
                    <a:pt x="853" y="1112"/>
                  </a:lnTo>
                  <a:lnTo>
                    <a:pt x="838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844050" y="338455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55" y="1"/>
                  </a:moveTo>
                  <a:lnTo>
                    <a:pt x="1" y="59"/>
                  </a:lnTo>
                  <a:lnTo>
                    <a:pt x="838" y="723"/>
                  </a:lnTo>
                  <a:lnTo>
                    <a:pt x="1993" y="679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865000" y="3401525"/>
              <a:ext cx="28875" cy="12300"/>
            </a:xfrm>
            <a:custGeom>
              <a:avLst/>
              <a:gdLst/>
              <a:ahLst/>
              <a:cxnLst/>
              <a:rect l="l" t="t" r="r" b="b"/>
              <a:pathLst>
                <a:path w="1155" h="492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491"/>
                  </a:lnTo>
                  <a:lnTo>
                    <a:pt x="1140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1844050" y="3383475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26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9" y="123"/>
                    <a:pt x="858" y="117"/>
                    <a:pt x="1027" y="103"/>
                  </a:cubicBezTo>
                  <a:lnTo>
                    <a:pt x="1027" y="103"/>
                  </a:lnTo>
                  <a:lnTo>
                    <a:pt x="1055" y="131"/>
                  </a:lnTo>
                  <a:cubicBezTo>
                    <a:pt x="1343" y="347"/>
                    <a:pt x="1661" y="549"/>
                    <a:pt x="1993" y="722"/>
                  </a:cubicBezTo>
                  <a:cubicBezTo>
                    <a:pt x="1719" y="477"/>
                    <a:pt x="1415" y="246"/>
                    <a:pt x="1112" y="44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863900" y="340260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32"/>
                  </a:cubicBezTo>
                  <a:cubicBezTo>
                    <a:pt x="1" y="347"/>
                    <a:pt x="30" y="448"/>
                    <a:pt x="44" y="448"/>
                  </a:cubicBezTo>
                  <a:cubicBezTo>
                    <a:pt x="73" y="448"/>
                    <a:pt x="102" y="347"/>
                    <a:pt x="87" y="232"/>
                  </a:cubicBezTo>
                  <a:cubicBezTo>
                    <a:pt x="87" y="102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593250" y="342677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1"/>
                  </a:moveTo>
                  <a:lnTo>
                    <a:pt x="58" y="448"/>
                  </a:lnTo>
                  <a:lnTo>
                    <a:pt x="852" y="1127"/>
                  </a:lnTo>
                  <a:lnTo>
                    <a:pt x="852" y="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593250" y="342570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1"/>
                  </a:moveTo>
                  <a:lnTo>
                    <a:pt x="0" y="44"/>
                  </a:lnTo>
                  <a:lnTo>
                    <a:pt x="837" y="708"/>
                  </a:lnTo>
                  <a:lnTo>
                    <a:pt x="1992" y="6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614175" y="3442675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5" y="0"/>
                  </a:moveTo>
                  <a:lnTo>
                    <a:pt x="0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593250" y="3424250"/>
              <a:ext cx="49825" cy="18450"/>
            </a:xfrm>
            <a:custGeom>
              <a:avLst/>
              <a:gdLst/>
              <a:ahLst/>
              <a:cxnLst/>
              <a:rect l="l" t="t" r="r" b="b"/>
              <a:pathLst>
                <a:path w="1993" h="738" extrusionOk="0">
                  <a:moveTo>
                    <a:pt x="1040" y="1"/>
                  </a:moveTo>
                  <a:cubicBezTo>
                    <a:pt x="693" y="1"/>
                    <a:pt x="347" y="30"/>
                    <a:pt x="0" y="87"/>
                  </a:cubicBezTo>
                  <a:cubicBezTo>
                    <a:pt x="173" y="109"/>
                    <a:pt x="347" y="120"/>
                    <a:pt x="520" y="120"/>
                  </a:cubicBezTo>
                  <a:cubicBezTo>
                    <a:pt x="685" y="120"/>
                    <a:pt x="850" y="110"/>
                    <a:pt x="1015" y="91"/>
                  </a:cubicBezTo>
                  <a:lnTo>
                    <a:pt x="1015" y="91"/>
                  </a:lnTo>
                  <a:lnTo>
                    <a:pt x="1068" y="131"/>
                  </a:lnTo>
                  <a:cubicBezTo>
                    <a:pt x="1357" y="362"/>
                    <a:pt x="1660" y="564"/>
                    <a:pt x="1992" y="737"/>
                  </a:cubicBezTo>
                  <a:cubicBezTo>
                    <a:pt x="1718" y="477"/>
                    <a:pt x="1429" y="246"/>
                    <a:pt x="1112" y="4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613100" y="3443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5" y="0"/>
                    <a:pt x="0" y="101"/>
                    <a:pt x="0" y="217"/>
                  </a:cubicBezTo>
                  <a:cubicBezTo>
                    <a:pt x="0" y="347"/>
                    <a:pt x="29" y="448"/>
                    <a:pt x="58" y="448"/>
                  </a:cubicBezTo>
                  <a:cubicBezTo>
                    <a:pt x="72" y="448"/>
                    <a:pt x="101" y="347"/>
                    <a:pt x="87" y="217"/>
                  </a:cubicBezTo>
                  <a:cubicBezTo>
                    <a:pt x="87" y="8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641600" y="3426075"/>
              <a:ext cx="20950" cy="27800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1" y="0"/>
                  </a:moveTo>
                  <a:lnTo>
                    <a:pt x="44" y="433"/>
                  </a:lnTo>
                  <a:lnTo>
                    <a:pt x="838" y="1112"/>
                  </a:lnTo>
                  <a:lnTo>
                    <a:pt x="838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641600" y="3424975"/>
              <a:ext cx="49475" cy="17725"/>
            </a:xfrm>
            <a:custGeom>
              <a:avLst/>
              <a:gdLst/>
              <a:ahLst/>
              <a:cxnLst/>
              <a:rect l="l" t="t" r="r" b="b"/>
              <a:pathLst>
                <a:path w="1979" h="709" extrusionOk="0">
                  <a:moveTo>
                    <a:pt x="1054" y="1"/>
                  </a:moveTo>
                  <a:lnTo>
                    <a:pt x="1" y="44"/>
                  </a:lnTo>
                  <a:lnTo>
                    <a:pt x="823" y="708"/>
                  </a:lnTo>
                  <a:lnTo>
                    <a:pt x="1978" y="66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662175" y="34415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641600" y="3423525"/>
              <a:ext cx="49475" cy="18075"/>
            </a:xfrm>
            <a:custGeom>
              <a:avLst/>
              <a:gdLst/>
              <a:ahLst/>
              <a:cxnLst/>
              <a:rect l="l" t="t" r="r" b="b"/>
              <a:pathLst>
                <a:path w="1979" h="723" extrusionOk="0">
                  <a:moveTo>
                    <a:pt x="1025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67" y="116"/>
                    <a:pt x="336" y="124"/>
                    <a:pt x="508" y="124"/>
                  </a:cubicBezTo>
                  <a:cubicBezTo>
                    <a:pt x="676" y="124"/>
                    <a:pt x="846" y="117"/>
                    <a:pt x="1017" y="103"/>
                  </a:cubicBezTo>
                  <a:lnTo>
                    <a:pt x="1017" y="103"/>
                  </a:lnTo>
                  <a:lnTo>
                    <a:pt x="1054" y="131"/>
                  </a:lnTo>
                  <a:cubicBezTo>
                    <a:pt x="1343" y="347"/>
                    <a:pt x="1661" y="550"/>
                    <a:pt x="1978" y="723"/>
                  </a:cubicBezTo>
                  <a:cubicBezTo>
                    <a:pt x="1704" y="477"/>
                    <a:pt x="1415" y="246"/>
                    <a:pt x="1112" y="44"/>
                  </a:cubicBezTo>
                  <a:lnTo>
                    <a:pt x="1054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661100" y="344267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4" y="0"/>
                    <a:pt x="0" y="101"/>
                    <a:pt x="0" y="231"/>
                  </a:cubicBezTo>
                  <a:cubicBezTo>
                    <a:pt x="14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687425" y="342535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3" y="1126"/>
                  </a:lnTo>
                  <a:lnTo>
                    <a:pt x="853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687425" y="34242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708375" y="3440850"/>
              <a:ext cx="28875" cy="12675"/>
            </a:xfrm>
            <a:custGeom>
              <a:avLst/>
              <a:gdLst/>
              <a:ahLst/>
              <a:cxnLst/>
              <a:rect l="l" t="t" r="r" b="b"/>
              <a:pathLst>
                <a:path w="1155" h="507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0" y="434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687425" y="3422825"/>
              <a:ext cx="49825" cy="18050"/>
            </a:xfrm>
            <a:custGeom>
              <a:avLst/>
              <a:gdLst/>
              <a:ahLst/>
              <a:cxnLst/>
              <a:rect l="l" t="t" r="r" b="b"/>
              <a:pathLst>
                <a:path w="1993" h="722" extrusionOk="0">
                  <a:moveTo>
                    <a:pt x="1040" y="0"/>
                  </a:moveTo>
                  <a:cubicBezTo>
                    <a:pt x="694" y="0"/>
                    <a:pt x="347" y="43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91" y="123"/>
                    <a:pt x="861" y="116"/>
                    <a:pt x="1032" y="102"/>
                  </a:cubicBezTo>
                  <a:lnTo>
                    <a:pt x="1032" y="102"/>
                  </a:lnTo>
                  <a:lnTo>
                    <a:pt x="1069" y="130"/>
                  </a:lnTo>
                  <a:cubicBezTo>
                    <a:pt x="1358" y="361"/>
                    <a:pt x="1661" y="549"/>
                    <a:pt x="1993" y="722"/>
                  </a:cubicBezTo>
                  <a:cubicBezTo>
                    <a:pt x="1719" y="476"/>
                    <a:pt x="1430" y="260"/>
                    <a:pt x="1112" y="58"/>
                  </a:cubicBezTo>
                  <a:lnTo>
                    <a:pt x="1069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707275" y="344195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16"/>
                    <a:pt x="1" y="231"/>
                  </a:cubicBezTo>
                  <a:cubicBezTo>
                    <a:pt x="15" y="361"/>
                    <a:pt x="30" y="462"/>
                    <a:pt x="59" y="462"/>
                  </a:cubicBezTo>
                  <a:cubicBezTo>
                    <a:pt x="87" y="462"/>
                    <a:pt x="102" y="361"/>
                    <a:pt x="102" y="231"/>
                  </a:cubicBezTo>
                  <a:cubicBezTo>
                    <a:pt x="102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735425" y="34239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735425" y="34228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756350" y="34397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1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735800" y="34213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5" y="0"/>
                  </a:moveTo>
                  <a:cubicBezTo>
                    <a:pt x="679" y="15"/>
                    <a:pt x="332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85" y="123"/>
                    <a:pt x="849" y="117"/>
                    <a:pt x="1014" y="104"/>
                  </a:cubicBezTo>
                  <a:lnTo>
                    <a:pt x="1014" y="104"/>
                  </a:lnTo>
                  <a:lnTo>
                    <a:pt x="1054" y="130"/>
                  </a:lnTo>
                  <a:cubicBezTo>
                    <a:pt x="1357" y="361"/>
                    <a:pt x="1660" y="563"/>
                    <a:pt x="1992" y="737"/>
                  </a:cubicBezTo>
                  <a:cubicBezTo>
                    <a:pt x="1718" y="477"/>
                    <a:pt x="1429" y="260"/>
                    <a:pt x="1112" y="58"/>
                  </a:cubicBezTo>
                  <a:lnTo>
                    <a:pt x="1054" y="1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755275" y="344085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17"/>
                  </a:cubicBezTo>
                  <a:cubicBezTo>
                    <a:pt x="1" y="347"/>
                    <a:pt x="30" y="448"/>
                    <a:pt x="58" y="448"/>
                  </a:cubicBezTo>
                  <a:cubicBezTo>
                    <a:pt x="87" y="448"/>
                    <a:pt x="102" y="347"/>
                    <a:pt x="102" y="217"/>
                  </a:cubicBezTo>
                  <a:cubicBezTo>
                    <a:pt x="87" y="88"/>
                    <a:pt x="73" y="1"/>
                    <a:pt x="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805075" y="3438325"/>
              <a:ext cx="28900" cy="12675"/>
            </a:xfrm>
            <a:custGeom>
              <a:avLst/>
              <a:gdLst/>
              <a:ahLst/>
              <a:cxnLst/>
              <a:rect l="l" t="t" r="r" b="b"/>
              <a:pathLst>
                <a:path w="1156" h="507" extrusionOk="0">
                  <a:moveTo>
                    <a:pt x="1156" y="1"/>
                  </a:moveTo>
                  <a:lnTo>
                    <a:pt x="1" y="44"/>
                  </a:lnTo>
                  <a:lnTo>
                    <a:pt x="15" y="506"/>
                  </a:lnTo>
                  <a:lnTo>
                    <a:pt x="1141" y="43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04000" y="34394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851625" y="3436175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6" y="0"/>
                  </a:moveTo>
                  <a:lnTo>
                    <a:pt x="1" y="44"/>
                  </a:lnTo>
                  <a:lnTo>
                    <a:pt x="15" y="505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850200" y="3437250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1"/>
                    <a:pt x="44" y="462"/>
                    <a:pt x="58" y="462"/>
                  </a:cubicBezTo>
                  <a:cubicBezTo>
                    <a:pt x="87" y="448"/>
                    <a:pt x="116" y="361"/>
                    <a:pt x="101" y="232"/>
                  </a:cubicBezTo>
                  <a:cubicBezTo>
                    <a:pt x="101" y="102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897100" y="3433650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6" y="0"/>
                  </a:moveTo>
                  <a:lnTo>
                    <a:pt x="1" y="43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96025" y="343472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2"/>
                    <a:pt x="1" y="231"/>
                  </a:cubicBezTo>
                  <a:cubicBezTo>
                    <a:pt x="1" y="347"/>
                    <a:pt x="29" y="448"/>
                    <a:pt x="44" y="448"/>
                  </a:cubicBezTo>
                  <a:cubicBezTo>
                    <a:pt x="73" y="448"/>
                    <a:pt x="102" y="347"/>
                    <a:pt x="87" y="231"/>
                  </a:cubicBezTo>
                  <a:cubicBezTo>
                    <a:pt x="87" y="102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521071" y="3391576"/>
              <a:ext cx="565525" cy="128500"/>
            </a:xfrm>
            <a:custGeom>
              <a:avLst/>
              <a:gdLst/>
              <a:ahLst/>
              <a:cxnLst/>
              <a:rect l="l" t="t" r="r" b="b"/>
              <a:pathLst>
                <a:path w="22621" h="5140" extrusionOk="0">
                  <a:moveTo>
                    <a:pt x="0" y="1"/>
                  </a:moveTo>
                  <a:lnTo>
                    <a:pt x="0" y="1054"/>
                  </a:lnTo>
                  <a:lnTo>
                    <a:pt x="4273" y="5140"/>
                  </a:lnTo>
                  <a:lnTo>
                    <a:pt x="6626" y="2859"/>
                  </a:lnTo>
                  <a:lnTo>
                    <a:pt x="22620" y="1892"/>
                  </a:lnTo>
                  <a:lnTo>
                    <a:pt x="22375" y="722"/>
                  </a:lnTo>
                  <a:lnTo>
                    <a:pt x="6265" y="1588"/>
                  </a:lnTo>
                  <a:lnTo>
                    <a:pt x="4129" y="3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348" y="1"/>
                  </a:moveTo>
                  <a:lnTo>
                    <a:pt x="1964" y="650"/>
                  </a:lnTo>
                  <a:lnTo>
                    <a:pt x="1" y="3249"/>
                  </a:lnTo>
                  <a:lnTo>
                    <a:pt x="14552" y="2397"/>
                  </a:lnTo>
                  <a:lnTo>
                    <a:pt x="18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146" y="1"/>
                  </a:moveTo>
                  <a:lnTo>
                    <a:pt x="17598" y="29"/>
                  </a:lnTo>
                  <a:lnTo>
                    <a:pt x="15519" y="131"/>
                  </a:lnTo>
                  <a:lnTo>
                    <a:pt x="8706" y="535"/>
                  </a:lnTo>
                  <a:lnTo>
                    <a:pt x="2354" y="924"/>
                  </a:lnTo>
                  <a:lnTo>
                    <a:pt x="2325" y="924"/>
                  </a:lnTo>
                  <a:lnTo>
                    <a:pt x="622" y="2613"/>
                  </a:lnTo>
                  <a:lnTo>
                    <a:pt x="160" y="3075"/>
                  </a:lnTo>
                  <a:lnTo>
                    <a:pt x="30" y="3205"/>
                  </a:lnTo>
                  <a:cubicBezTo>
                    <a:pt x="15" y="3234"/>
                    <a:pt x="1" y="3249"/>
                    <a:pt x="1" y="3249"/>
                  </a:cubicBezTo>
                  <a:cubicBezTo>
                    <a:pt x="15" y="3234"/>
                    <a:pt x="30" y="3220"/>
                    <a:pt x="44" y="3205"/>
                  </a:cubicBezTo>
                  <a:lnTo>
                    <a:pt x="174" y="3104"/>
                  </a:lnTo>
                  <a:cubicBezTo>
                    <a:pt x="290" y="2989"/>
                    <a:pt x="448" y="2844"/>
                    <a:pt x="651" y="2642"/>
                  </a:cubicBezTo>
                  <a:lnTo>
                    <a:pt x="2369" y="996"/>
                  </a:lnTo>
                  <a:lnTo>
                    <a:pt x="2369" y="996"/>
                  </a:lnTo>
                  <a:lnTo>
                    <a:pt x="8720" y="636"/>
                  </a:lnTo>
                  <a:lnTo>
                    <a:pt x="15534" y="203"/>
                  </a:lnTo>
                  <a:lnTo>
                    <a:pt x="17598" y="73"/>
                  </a:lnTo>
                  <a:lnTo>
                    <a:pt x="18161" y="29"/>
                  </a:lnTo>
                  <a:lnTo>
                    <a:pt x="18305" y="15"/>
                  </a:lnTo>
                  <a:cubicBezTo>
                    <a:pt x="18320" y="15"/>
                    <a:pt x="18334" y="15"/>
                    <a:pt x="1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677700" y="3432200"/>
              <a:ext cx="9025" cy="31775"/>
            </a:xfrm>
            <a:custGeom>
              <a:avLst/>
              <a:gdLst/>
              <a:ahLst/>
              <a:cxnLst/>
              <a:rect l="l" t="t" r="r" b="b"/>
              <a:pathLst>
                <a:path w="361" h="1271" extrusionOk="0">
                  <a:moveTo>
                    <a:pt x="0" y="0"/>
                  </a:moveTo>
                  <a:cubicBezTo>
                    <a:pt x="15" y="231"/>
                    <a:pt x="58" y="448"/>
                    <a:pt x="130" y="650"/>
                  </a:cubicBezTo>
                  <a:cubicBezTo>
                    <a:pt x="173" y="867"/>
                    <a:pt x="260" y="1069"/>
                    <a:pt x="361" y="1271"/>
                  </a:cubicBezTo>
                  <a:cubicBezTo>
                    <a:pt x="347" y="1040"/>
                    <a:pt x="303" y="823"/>
                    <a:pt x="231" y="621"/>
                  </a:cubicBezTo>
                  <a:cubicBezTo>
                    <a:pt x="173" y="405"/>
                    <a:pt x="101" y="2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751675" y="2066475"/>
              <a:ext cx="522950" cy="724850"/>
            </a:xfrm>
            <a:custGeom>
              <a:avLst/>
              <a:gdLst/>
              <a:ahLst/>
              <a:cxnLst/>
              <a:rect l="l" t="t" r="r" b="b"/>
              <a:pathLst>
                <a:path w="20918" h="28994" extrusionOk="0">
                  <a:moveTo>
                    <a:pt x="5875" y="1"/>
                  </a:moveTo>
                  <a:cubicBezTo>
                    <a:pt x="5324" y="1"/>
                    <a:pt x="4837" y="382"/>
                    <a:pt x="4735" y="944"/>
                  </a:cubicBezTo>
                  <a:lnTo>
                    <a:pt x="73" y="25253"/>
                  </a:lnTo>
                  <a:cubicBezTo>
                    <a:pt x="0" y="25701"/>
                    <a:pt x="289" y="26119"/>
                    <a:pt x="722" y="26206"/>
                  </a:cubicBezTo>
                  <a:lnTo>
                    <a:pt x="15186" y="28978"/>
                  </a:lnTo>
                  <a:cubicBezTo>
                    <a:pt x="15240" y="28988"/>
                    <a:pt x="15293" y="28993"/>
                    <a:pt x="15346" y="28993"/>
                  </a:cubicBezTo>
                  <a:cubicBezTo>
                    <a:pt x="15730" y="28993"/>
                    <a:pt x="16065" y="28724"/>
                    <a:pt x="16154" y="28343"/>
                  </a:cubicBezTo>
                  <a:lnTo>
                    <a:pt x="20802" y="4019"/>
                  </a:lnTo>
                  <a:cubicBezTo>
                    <a:pt x="20917" y="3384"/>
                    <a:pt x="20499" y="2777"/>
                    <a:pt x="19878" y="2662"/>
                  </a:cubicBezTo>
                  <a:lnTo>
                    <a:pt x="6092" y="20"/>
                  </a:lnTo>
                  <a:cubicBezTo>
                    <a:pt x="6019" y="7"/>
                    <a:pt x="5947" y="1"/>
                    <a:pt x="58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751300" y="2066375"/>
              <a:ext cx="522950" cy="724950"/>
            </a:xfrm>
            <a:custGeom>
              <a:avLst/>
              <a:gdLst/>
              <a:ahLst/>
              <a:cxnLst/>
              <a:rect l="l" t="t" r="r" b="b"/>
              <a:pathLst>
                <a:path w="20918" h="28998" extrusionOk="0">
                  <a:moveTo>
                    <a:pt x="5860" y="1"/>
                  </a:moveTo>
                  <a:cubicBezTo>
                    <a:pt x="5316" y="1"/>
                    <a:pt x="4837" y="391"/>
                    <a:pt x="4736" y="948"/>
                  </a:cubicBezTo>
                  <a:lnTo>
                    <a:pt x="88" y="25257"/>
                  </a:lnTo>
                  <a:cubicBezTo>
                    <a:pt x="1" y="25705"/>
                    <a:pt x="290" y="26123"/>
                    <a:pt x="737" y="26210"/>
                  </a:cubicBezTo>
                  <a:lnTo>
                    <a:pt x="15187" y="28982"/>
                  </a:lnTo>
                  <a:cubicBezTo>
                    <a:pt x="15241" y="28992"/>
                    <a:pt x="15294" y="28997"/>
                    <a:pt x="15346" y="28997"/>
                  </a:cubicBezTo>
                  <a:cubicBezTo>
                    <a:pt x="15730" y="28997"/>
                    <a:pt x="16065" y="28728"/>
                    <a:pt x="16154" y="28347"/>
                  </a:cubicBezTo>
                  <a:lnTo>
                    <a:pt x="20802" y="4023"/>
                  </a:lnTo>
                  <a:cubicBezTo>
                    <a:pt x="20918" y="3388"/>
                    <a:pt x="20514" y="2781"/>
                    <a:pt x="19879" y="2666"/>
                  </a:cubicBezTo>
                  <a:lnTo>
                    <a:pt x="6093" y="24"/>
                  </a:lnTo>
                  <a:cubicBezTo>
                    <a:pt x="6015" y="8"/>
                    <a:pt x="593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719925" y="2060350"/>
              <a:ext cx="523300" cy="724825"/>
            </a:xfrm>
            <a:custGeom>
              <a:avLst/>
              <a:gdLst/>
              <a:ahLst/>
              <a:cxnLst/>
              <a:rect l="l" t="t" r="r" b="b"/>
              <a:pathLst>
                <a:path w="20932" h="28993" extrusionOk="0">
                  <a:moveTo>
                    <a:pt x="5879" y="0"/>
                  </a:moveTo>
                  <a:cubicBezTo>
                    <a:pt x="5338" y="0"/>
                    <a:pt x="4852" y="381"/>
                    <a:pt x="4749" y="944"/>
                  </a:cubicBezTo>
                  <a:lnTo>
                    <a:pt x="87" y="25253"/>
                  </a:lnTo>
                  <a:cubicBezTo>
                    <a:pt x="0" y="25700"/>
                    <a:pt x="289" y="26119"/>
                    <a:pt x="736" y="26206"/>
                  </a:cubicBezTo>
                  <a:lnTo>
                    <a:pt x="15201" y="28977"/>
                  </a:lnTo>
                  <a:cubicBezTo>
                    <a:pt x="15254" y="28988"/>
                    <a:pt x="15307" y="28993"/>
                    <a:pt x="15359" y="28993"/>
                  </a:cubicBezTo>
                  <a:cubicBezTo>
                    <a:pt x="15743" y="28993"/>
                    <a:pt x="16077" y="28722"/>
                    <a:pt x="16153" y="28328"/>
                  </a:cubicBezTo>
                  <a:lnTo>
                    <a:pt x="20802" y="4018"/>
                  </a:lnTo>
                  <a:cubicBezTo>
                    <a:pt x="20931" y="3383"/>
                    <a:pt x="20513" y="2777"/>
                    <a:pt x="19892" y="2661"/>
                  </a:cubicBezTo>
                  <a:lnTo>
                    <a:pt x="6106" y="20"/>
                  </a:lnTo>
                  <a:lnTo>
                    <a:pt x="6092" y="20"/>
                  </a:lnTo>
                  <a:cubicBezTo>
                    <a:pt x="6021" y="7"/>
                    <a:pt x="5949" y="0"/>
                    <a:pt x="5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837200" y="2126875"/>
              <a:ext cx="369225" cy="200325"/>
            </a:xfrm>
            <a:custGeom>
              <a:avLst/>
              <a:gdLst/>
              <a:ahLst/>
              <a:cxnLst/>
              <a:rect l="l" t="t" r="r" b="b"/>
              <a:pathLst>
                <a:path w="14769" h="8013" extrusionOk="0">
                  <a:moveTo>
                    <a:pt x="1040" y="0"/>
                  </a:moveTo>
                  <a:lnTo>
                    <a:pt x="1" y="5385"/>
                  </a:lnTo>
                  <a:lnTo>
                    <a:pt x="13743" y="8012"/>
                  </a:lnTo>
                  <a:lnTo>
                    <a:pt x="14768" y="26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836475" y="2126150"/>
              <a:ext cx="369950" cy="201050"/>
            </a:xfrm>
            <a:custGeom>
              <a:avLst/>
              <a:gdLst/>
              <a:ahLst/>
              <a:cxnLst/>
              <a:rect l="l" t="t" r="r" b="b"/>
              <a:pathLst>
                <a:path w="14798" h="8042" extrusionOk="0">
                  <a:moveTo>
                    <a:pt x="13830" y="7666"/>
                  </a:moveTo>
                  <a:cubicBezTo>
                    <a:pt x="13811" y="7743"/>
                    <a:pt x="13798" y="7813"/>
                    <a:pt x="13787" y="7869"/>
                  </a:cubicBezTo>
                  <a:lnTo>
                    <a:pt x="13787" y="7869"/>
                  </a:lnTo>
                  <a:lnTo>
                    <a:pt x="13830" y="7666"/>
                  </a:lnTo>
                  <a:close/>
                  <a:moveTo>
                    <a:pt x="13787" y="7869"/>
                  </a:moveTo>
                  <a:lnTo>
                    <a:pt x="13772" y="7940"/>
                  </a:lnTo>
                  <a:cubicBezTo>
                    <a:pt x="13777" y="7921"/>
                    <a:pt x="13782" y="7897"/>
                    <a:pt x="13787" y="7869"/>
                  </a:cubicBezTo>
                  <a:close/>
                  <a:moveTo>
                    <a:pt x="1026" y="1"/>
                  </a:moveTo>
                  <a:lnTo>
                    <a:pt x="1026" y="29"/>
                  </a:lnTo>
                  <a:cubicBezTo>
                    <a:pt x="665" y="1906"/>
                    <a:pt x="318" y="3725"/>
                    <a:pt x="1" y="5414"/>
                  </a:cubicBezTo>
                  <a:lnTo>
                    <a:pt x="1" y="5428"/>
                  </a:lnTo>
                  <a:lnTo>
                    <a:pt x="30" y="5428"/>
                  </a:lnTo>
                  <a:lnTo>
                    <a:pt x="9889" y="7305"/>
                  </a:lnTo>
                  <a:lnTo>
                    <a:pt x="12733" y="7853"/>
                  </a:lnTo>
                  <a:lnTo>
                    <a:pt x="13498" y="7998"/>
                  </a:lnTo>
                  <a:lnTo>
                    <a:pt x="13700" y="8027"/>
                  </a:lnTo>
                  <a:lnTo>
                    <a:pt x="13700" y="8027"/>
                  </a:lnTo>
                  <a:lnTo>
                    <a:pt x="13498" y="7983"/>
                  </a:lnTo>
                  <a:lnTo>
                    <a:pt x="12733" y="7839"/>
                  </a:lnTo>
                  <a:lnTo>
                    <a:pt x="9875" y="7290"/>
                  </a:lnTo>
                  <a:cubicBezTo>
                    <a:pt x="7439" y="6815"/>
                    <a:pt x="4010" y="6152"/>
                    <a:pt x="49" y="5389"/>
                  </a:cubicBezTo>
                  <a:lnTo>
                    <a:pt x="49" y="5389"/>
                  </a:lnTo>
                  <a:cubicBezTo>
                    <a:pt x="378" y="3727"/>
                    <a:pt x="722" y="1923"/>
                    <a:pt x="1080" y="49"/>
                  </a:cubicBezTo>
                  <a:lnTo>
                    <a:pt x="1080" y="49"/>
                  </a:lnTo>
                  <a:lnTo>
                    <a:pt x="14766" y="2668"/>
                  </a:lnTo>
                  <a:lnTo>
                    <a:pt x="14766" y="2668"/>
                  </a:lnTo>
                  <a:cubicBezTo>
                    <a:pt x="14464" y="4323"/>
                    <a:pt x="14205" y="5661"/>
                    <a:pt x="14032" y="6598"/>
                  </a:cubicBezTo>
                  <a:cubicBezTo>
                    <a:pt x="14220" y="5674"/>
                    <a:pt x="14479" y="4331"/>
                    <a:pt x="14797" y="2657"/>
                  </a:cubicBezTo>
                  <a:lnTo>
                    <a:pt x="14797" y="2642"/>
                  </a:lnTo>
                  <a:lnTo>
                    <a:pt x="14783" y="2642"/>
                  </a:lnTo>
                  <a:lnTo>
                    <a:pt x="1054" y="1"/>
                  </a:lnTo>
                  <a:close/>
                  <a:moveTo>
                    <a:pt x="13772" y="7940"/>
                  </a:moveTo>
                  <a:lnTo>
                    <a:pt x="13772" y="7940"/>
                  </a:lnTo>
                  <a:cubicBezTo>
                    <a:pt x="13758" y="8012"/>
                    <a:pt x="13758" y="8041"/>
                    <a:pt x="13758" y="8041"/>
                  </a:cubicBezTo>
                  <a:cubicBezTo>
                    <a:pt x="13758" y="8041"/>
                    <a:pt x="13772" y="8012"/>
                    <a:pt x="13772" y="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826375" y="2318775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38" y="0"/>
                  </a:moveTo>
                  <a:cubicBezTo>
                    <a:pt x="556" y="0"/>
                    <a:pt x="386" y="124"/>
                    <a:pt x="347" y="307"/>
                  </a:cubicBezTo>
                  <a:lnTo>
                    <a:pt x="44" y="1910"/>
                  </a:lnTo>
                  <a:cubicBezTo>
                    <a:pt x="0" y="2112"/>
                    <a:pt x="145" y="2299"/>
                    <a:pt x="347" y="2343"/>
                  </a:cubicBezTo>
                  <a:lnTo>
                    <a:pt x="1935" y="2646"/>
                  </a:lnTo>
                  <a:cubicBezTo>
                    <a:pt x="1963" y="2651"/>
                    <a:pt x="1990" y="2654"/>
                    <a:pt x="2017" y="2654"/>
                  </a:cubicBezTo>
                  <a:cubicBezTo>
                    <a:pt x="2197" y="2654"/>
                    <a:pt x="2345" y="2531"/>
                    <a:pt x="2382" y="2343"/>
                  </a:cubicBezTo>
                  <a:lnTo>
                    <a:pt x="2685" y="755"/>
                  </a:lnTo>
                  <a:cubicBezTo>
                    <a:pt x="2729" y="553"/>
                    <a:pt x="2584" y="351"/>
                    <a:pt x="2382" y="307"/>
                  </a:cubicBezTo>
                  <a:lnTo>
                    <a:pt x="794" y="4"/>
                  </a:lnTo>
                  <a:cubicBezTo>
                    <a:pt x="776" y="1"/>
                    <a:pt x="757" y="0"/>
                    <a:pt x="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855975" y="2338350"/>
              <a:ext cx="11200" cy="26375"/>
            </a:xfrm>
            <a:custGeom>
              <a:avLst/>
              <a:gdLst/>
              <a:ahLst/>
              <a:cxnLst/>
              <a:rect l="l" t="t" r="r" b="b"/>
              <a:pathLst>
                <a:path w="448" h="1055" extrusionOk="0">
                  <a:moveTo>
                    <a:pt x="29" y="1"/>
                  </a:moveTo>
                  <a:lnTo>
                    <a:pt x="0" y="174"/>
                  </a:lnTo>
                  <a:lnTo>
                    <a:pt x="188" y="217"/>
                  </a:lnTo>
                  <a:lnTo>
                    <a:pt x="43" y="1011"/>
                  </a:lnTo>
                  <a:lnTo>
                    <a:pt x="260" y="1054"/>
                  </a:lnTo>
                  <a:lnTo>
                    <a:pt x="448" y="7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907925" y="23342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1"/>
                  </a:moveTo>
                  <a:cubicBezTo>
                    <a:pt x="545" y="1"/>
                    <a:pt x="387" y="125"/>
                    <a:pt x="347" y="308"/>
                  </a:cubicBezTo>
                  <a:lnTo>
                    <a:pt x="44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7"/>
                  </a:lnTo>
                  <a:cubicBezTo>
                    <a:pt x="1962" y="2652"/>
                    <a:pt x="1988" y="2655"/>
                    <a:pt x="2014" y="2655"/>
                  </a:cubicBezTo>
                  <a:cubicBezTo>
                    <a:pt x="2187" y="2655"/>
                    <a:pt x="2343" y="2534"/>
                    <a:pt x="2368" y="2358"/>
                  </a:cubicBezTo>
                  <a:lnTo>
                    <a:pt x="2686" y="755"/>
                  </a:lnTo>
                  <a:cubicBezTo>
                    <a:pt x="2715" y="553"/>
                    <a:pt x="2585" y="351"/>
                    <a:pt x="2383" y="322"/>
                  </a:cubicBezTo>
                  <a:lnTo>
                    <a:pt x="780" y="5"/>
                  </a:lnTo>
                  <a:cubicBezTo>
                    <a:pt x="762" y="2"/>
                    <a:pt x="743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934275" y="2354725"/>
              <a:ext cx="21675" cy="26950"/>
            </a:xfrm>
            <a:custGeom>
              <a:avLst/>
              <a:gdLst/>
              <a:ahLst/>
              <a:cxnLst/>
              <a:rect l="l" t="t" r="r" b="b"/>
              <a:pathLst>
                <a:path w="867" h="1078" extrusionOk="0">
                  <a:moveTo>
                    <a:pt x="438" y="1"/>
                  </a:moveTo>
                  <a:cubicBezTo>
                    <a:pt x="314" y="1"/>
                    <a:pt x="197" y="45"/>
                    <a:pt x="116" y="125"/>
                  </a:cubicBezTo>
                  <a:lnTo>
                    <a:pt x="261" y="255"/>
                  </a:lnTo>
                  <a:cubicBezTo>
                    <a:pt x="305" y="211"/>
                    <a:pt x="357" y="192"/>
                    <a:pt x="418" y="192"/>
                  </a:cubicBezTo>
                  <a:cubicBezTo>
                    <a:pt x="437" y="192"/>
                    <a:pt x="457" y="194"/>
                    <a:pt x="477" y="197"/>
                  </a:cubicBezTo>
                  <a:cubicBezTo>
                    <a:pt x="578" y="226"/>
                    <a:pt x="621" y="269"/>
                    <a:pt x="607" y="356"/>
                  </a:cubicBezTo>
                  <a:cubicBezTo>
                    <a:pt x="593" y="399"/>
                    <a:pt x="578" y="443"/>
                    <a:pt x="477" y="515"/>
                  </a:cubicBezTo>
                  <a:lnTo>
                    <a:pt x="30" y="789"/>
                  </a:lnTo>
                  <a:lnTo>
                    <a:pt x="1" y="934"/>
                  </a:lnTo>
                  <a:lnTo>
                    <a:pt x="737" y="1078"/>
                  </a:lnTo>
                  <a:lnTo>
                    <a:pt x="766" y="905"/>
                  </a:lnTo>
                  <a:lnTo>
                    <a:pt x="347" y="818"/>
                  </a:lnTo>
                  <a:lnTo>
                    <a:pt x="621" y="659"/>
                  </a:lnTo>
                  <a:cubicBezTo>
                    <a:pt x="722" y="602"/>
                    <a:pt x="809" y="500"/>
                    <a:pt x="838" y="371"/>
                  </a:cubicBezTo>
                  <a:cubicBezTo>
                    <a:pt x="867" y="197"/>
                    <a:pt x="751" y="53"/>
                    <a:pt x="535" y="10"/>
                  </a:cubicBezTo>
                  <a:cubicBezTo>
                    <a:pt x="502" y="4"/>
                    <a:pt x="47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992375" y="2350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44" y="1895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3" y="2654"/>
                  </a:cubicBezTo>
                  <a:cubicBezTo>
                    <a:pt x="2187" y="2654"/>
                    <a:pt x="2343" y="2532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017650" y="2370100"/>
              <a:ext cx="22400" cy="26725"/>
            </a:xfrm>
            <a:custGeom>
              <a:avLst/>
              <a:gdLst/>
              <a:ahLst/>
              <a:cxnLst/>
              <a:rect l="l" t="t" r="r" b="b"/>
              <a:pathLst>
                <a:path w="896" h="1069" extrusionOk="0">
                  <a:moveTo>
                    <a:pt x="217" y="1"/>
                  </a:moveTo>
                  <a:lnTo>
                    <a:pt x="188" y="189"/>
                  </a:lnTo>
                  <a:lnTo>
                    <a:pt x="607" y="261"/>
                  </a:lnTo>
                  <a:lnTo>
                    <a:pt x="361" y="448"/>
                  </a:lnTo>
                  <a:lnTo>
                    <a:pt x="332" y="593"/>
                  </a:lnTo>
                  <a:lnTo>
                    <a:pt x="433" y="607"/>
                  </a:lnTo>
                  <a:cubicBezTo>
                    <a:pt x="563" y="636"/>
                    <a:pt x="607" y="694"/>
                    <a:pt x="592" y="766"/>
                  </a:cubicBezTo>
                  <a:cubicBezTo>
                    <a:pt x="581" y="823"/>
                    <a:pt x="525" y="862"/>
                    <a:pt x="452" y="862"/>
                  </a:cubicBezTo>
                  <a:cubicBezTo>
                    <a:pt x="433" y="862"/>
                    <a:pt x="412" y="859"/>
                    <a:pt x="390" y="853"/>
                  </a:cubicBezTo>
                  <a:cubicBezTo>
                    <a:pt x="289" y="838"/>
                    <a:pt x="188" y="795"/>
                    <a:pt x="116" y="708"/>
                  </a:cubicBezTo>
                  <a:lnTo>
                    <a:pt x="0" y="867"/>
                  </a:lnTo>
                  <a:cubicBezTo>
                    <a:pt x="101" y="968"/>
                    <a:pt x="217" y="1026"/>
                    <a:pt x="347" y="1055"/>
                  </a:cubicBezTo>
                  <a:cubicBezTo>
                    <a:pt x="394" y="1064"/>
                    <a:pt x="438" y="1069"/>
                    <a:pt x="477" y="1069"/>
                  </a:cubicBezTo>
                  <a:cubicBezTo>
                    <a:pt x="680" y="1069"/>
                    <a:pt x="787" y="954"/>
                    <a:pt x="823" y="809"/>
                  </a:cubicBezTo>
                  <a:cubicBezTo>
                    <a:pt x="838" y="665"/>
                    <a:pt x="751" y="535"/>
                    <a:pt x="607" y="492"/>
                  </a:cubicBezTo>
                  <a:lnTo>
                    <a:pt x="866" y="275"/>
                  </a:lnTo>
                  <a:lnTo>
                    <a:pt x="895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076825" y="236667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4" y="2657"/>
                    <a:pt x="2344" y="2524"/>
                    <a:pt x="2383" y="2347"/>
                  </a:cubicBezTo>
                  <a:lnTo>
                    <a:pt x="2686" y="759"/>
                  </a:lnTo>
                  <a:cubicBezTo>
                    <a:pt x="2715" y="542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097750" y="2395000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1"/>
                  </a:moveTo>
                  <a:lnTo>
                    <a:pt x="1" y="102"/>
                  </a:lnTo>
                  <a:lnTo>
                    <a:pt x="1040" y="290"/>
                  </a:lnTo>
                  <a:lnTo>
                    <a:pt x="1055" y="20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107875" y="2383050"/>
              <a:ext cx="9750" cy="9150"/>
            </a:xfrm>
            <a:custGeom>
              <a:avLst/>
              <a:gdLst/>
              <a:ahLst/>
              <a:cxnLst/>
              <a:rect l="l" t="t" r="r" b="b"/>
              <a:pathLst>
                <a:path w="390" h="366" extrusionOk="0">
                  <a:moveTo>
                    <a:pt x="191" y="1"/>
                  </a:moveTo>
                  <a:cubicBezTo>
                    <a:pt x="101" y="1"/>
                    <a:pt x="28" y="68"/>
                    <a:pt x="15" y="147"/>
                  </a:cubicBezTo>
                  <a:cubicBezTo>
                    <a:pt x="0" y="248"/>
                    <a:pt x="72" y="349"/>
                    <a:pt x="173" y="364"/>
                  </a:cubicBezTo>
                  <a:cubicBezTo>
                    <a:pt x="181" y="365"/>
                    <a:pt x="188" y="365"/>
                    <a:pt x="196" y="365"/>
                  </a:cubicBezTo>
                  <a:cubicBezTo>
                    <a:pt x="277" y="365"/>
                    <a:pt x="362" y="297"/>
                    <a:pt x="375" y="205"/>
                  </a:cubicBezTo>
                  <a:cubicBezTo>
                    <a:pt x="390" y="118"/>
                    <a:pt x="332" y="31"/>
                    <a:pt x="231" y="3"/>
                  </a:cubicBezTo>
                  <a:lnTo>
                    <a:pt x="217" y="3"/>
                  </a:lnTo>
                  <a:cubicBezTo>
                    <a:pt x="208" y="1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2103525" y="2405800"/>
              <a:ext cx="9775" cy="9125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192" y="0"/>
                  </a:moveTo>
                  <a:cubicBezTo>
                    <a:pt x="102" y="0"/>
                    <a:pt x="29" y="67"/>
                    <a:pt x="15" y="146"/>
                  </a:cubicBezTo>
                  <a:cubicBezTo>
                    <a:pt x="1" y="247"/>
                    <a:pt x="73" y="349"/>
                    <a:pt x="174" y="363"/>
                  </a:cubicBezTo>
                  <a:cubicBezTo>
                    <a:pt x="182" y="364"/>
                    <a:pt x="189" y="365"/>
                    <a:pt x="197" y="365"/>
                  </a:cubicBezTo>
                  <a:cubicBezTo>
                    <a:pt x="277" y="365"/>
                    <a:pt x="363" y="297"/>
                    <a:pt x="376" y="204"/>
                  </a:cubicBezTo>
                  <a:cubicBezTo>
                    <a:pt x="391" y="118"/>
                    <a:pt x="333" y="31"/>
                    <a:pt x="232" y="2"/>
                  </a:cubicBezTo>
                  <a:lnTo>
                    <a:pt x="217" y="2"/>
                  </a:lnTo>
                  <a:cubicBezTo>
                    <a:pt x="209" y="1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819150" y="2405075"/>
              <a:ext cx="68600" cy="67700"/>
            </a:xfrm>
            <a:custGeom>
              <a:avLst/>
              <a:gdLst/>
              <a:ahLst/>
              <a:cxnLst/>
              <a:rect l="l" t="t" r="r" b="b"/>
              <a:pathLst>
                <a:path w="2744" h="2708" extrusionOk="0">
                  <a:moveTo>
                    <a:pt x="636" y="1"/>
                  </a:moveTo>
                  <a:cubicBezTo>
                    <a:pt x="516" y="1"/>
                    <a:pt x="403" y="84"/>
                    <a:pt x="376" y="204"/>
                  </a:cubicBezTo>
                  <a:lnTo>
                    <a:pt x="15" y="2052"/>
                  </a:lnTo>
                  <a:cubicBezTo>
                    <a:pt x="1" y="2182"/>
                    <a:pt x="87" y="2312"/>
                    <a:pt x="217" y="2341"/>
                  </a:cubicBezTo>
                  <a:lnTo>
                    <a:pt x="2065" y="2702"/>
                  </a:lnTo>
                  <a:cubicBezTo>
                    <a:pt x="2082" y="2705"/>
                    <a:pt x="2099" y="2707"/>
                    <a:pt x="2115" y="2707"/>
                  </a:cubicBezTo>
                  <a:cubicBezTo>
                    <a:pt x="2227" y="2707"/>
                    <a:pt x="2329" y="2625"/>
                    <a:pt x="2354" y="2500"/>
                  </a:cubicBezTo>
                  <a:lnTo>
                    <a:pt x="2715" y="652"/>
                  </a:lnTo>
                  <a:cubicBezTo>
                    <a:pt x="2744" y="522"/>
                    <a:pt x="2657" y="392"/>
                    <a:pt x="2527" y="363"/>
                  </a:cubicBezTo>
                  <a:lnTo>
                    <a:pt x="665" y="2"/>
                  </a:lnTo>
                  <a:cubicBezTo>
                    <a:pt x="655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0125" y="24042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1"/>
                  </a:moveTo>
                  <a:cubicBezTo>
                    <a:pt x="535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60" y="2655"/>
                    <a:pt x="1984" y="2658"/>
                    <a:pt x="2008" y="2658"/>
                  </a:cubicBezTo>
                  <a:cubicBezTo>
                    <a:pt x="2183" y="2658"/>
                    <a:pt x="2343" y="2525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5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31800" y="2424975"/>
              <a:ext cx="23100" cy="25650"/>
            </a:xfrm>
            <a:custGeom>
              <a:avLst/>
              <a:gdLst/>
              <a:ahLst/>
              <a:cxnLst/>
              <a:rect l="l" t="t" r="r" b="b"/>
              <a:pathLst>
                <a:path w="924" h="1026" extrusionOk="0">
                  <a:moveTo>
                    <a:pt x="606" y="0"/>
                  </a:moveTo>
                  <a:lnTo>
                    <a:pt x="29" y="534"/>
                  </a:lnTo>
                  <a:lnTo>
                    <a:pt x="0" y="679"/>
                  </a:lnTo>
                  <a:lnTo>
                    <a:pt x="520" y="780"/>
                  </a:lnTo>
                  <a:lnTo>
                    <a:pt x="476" y="982"/>
                  </a:lnTo>
                  <a:lnTo>
                    <a:pt x="693" y="1025"/>
                  </a:lnTo>
                  <a:lnTo>
                    <a:pt x="736" y="823"/>
                  </a:lnTo>
                  <a:lnTo>
                    <a:pt x="895" y="852"/>
                  </a:lnTo>
                  <a:lnTo>
                    <a:pt x="924" y="664"/>
                  </a:lnTo>
                  <a:lnTo>
                    <a:pt x="765" y="635"/>
                  </a:lnTo>
                  <a:lnTo>
                    <a:pt x="808" y="462"/>
                  </a:lnTo>
                  <a:lnTo>
                    <a:pt x="592" y="419"/>
                  </a:lnTo>
                  <a:lnTo>
                    <a:pt x="563" y="606"/>
                  </a:lnTo>
                  <a:lnTo>
                    <a:pt x="289" y="549"/>
                  </a:lnTo>
                  <a:lnTo>
                    <a:pt x="837" y="4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91700" y="24198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3" y="0"/>
                  </a:moveTo>
                  <a:cubicBezTo>
                    <a:pt x="542" y="0"/>
                    <a:pt x="373" y="124"/>
                    <a:pt x="347" y="307"/>
                  </a:cubicBezTo>
                  <a:lnTo>
                    <a:pt x="29" y="1910"/>
                  </a:lnTo>
                  <a:cubicBezTo>
                    <a:pt x="0" y="2112"/>
                    <a:pt x="130" y="2299"/>
                    <a:pt x="332" y="2343"/>
                  </a:cubicBezTo>
                  <a:lnTo>
                    <a:pt x="1935" y="2646"/>
                  </a:lnTo>
                  <a:cubicBezTo>
                    <a:pt x="1961" y="2651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4" y="553"/>
                    <a:pt x="2584" y="350"/>
                    <a:pt x="2382" y="307"/>
                  </a:cubicBezTo>
                  <a:lnTo>
                    <a:pt x="780" y="4"/>
                  </a:lnTo>
                  <a:cubicBezTo>
                    <a:pt x="761" y="1"/>
                    <a:pt x="742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14800" y="2439050"/>
              <a:ext cx="22025" cy="26600"/>
            </a:xfrm>
            <a:custGeom>
              <a:avLst/>
              <a:gdLst/>
              <a:ahLst/>
              <a:cxnLst/>
              <a:rect l="l" t="t" r="r" b="b"/>
              <a:pathLst>
                <a:path w="881" h="1064" extrusionOk="0">
                  <a:moveTo>
                    <a:pt x="289" y="0"/>
                  </a:moveTo>
                  <a:lnTo>
                    <a:pt x="130" y="549"/>
                  </a:lnTo>
                  <a:lnTo>
                    <a:pt x="375" y="592"/>
                  </a:lnTo>
                  <a:cubicBezTo>
                    <a:pt x="549" y="621"/>
                    <a:pt x="592" y="679"/>
                    <a:pt x="578" y="765"/>
                  </a:cubicBezTo>
                  <a:cubicBezTo>
                    <a:pt x="566" y="822"/>
                    <a:pt x="519" y="861"/>
                    <a:pt x="443" y="861"/>
                  </a:cubicBezTo>
                  <a:cubicBezTo>
                    <a:pt x="423" y="861"/>
                    <a:pt x="400" y="858"/>
                    <a:pt x="375" y="852"/>
                  </a:cubicBezTo>
                  <a:cubicBezTo>
                    <a:pt x="274" y="837"/>
                    <a:pt x="188" y="780"/>
                    <a:pt x="116" y="707"/>
                  </a:cubicBezTo>
                  <a:lnTo>
                    <a:pt x="0" y="866"/>
                  </a:lnTo>
                  <a:cubicBezTo>
                    <a:pt x="87" y="953"/>
                    <a:pt x="217" y="1025"/>
                    <a:pt x="347" y="1054"/>
                  </a:cubicBezTo>
                  <a:cubicBezTo>
                    <a:pt x="386" y="1060"/>
                    <a:pt x="423" y="1063"/>
                    <a:pt x="457" y="1063"/>
                  </a:cubicBezTo>
                  <a:cubicBezTo>
                    <a:pt x="664" y="1063"/>
                    <a:pt x="784" y="957"/>
                    <a:pt x="809" y="808"/>
                  </a:cubicBezTo>
                  <a:cubicBezTo>
                    <a:pt x="837" y="635"/>
                    <a:pt x="751" y="476"/>
                    <a:pt x="462" y="419"/>
                  </a:cubicBezTo>
                  <a:lnTo>
                    <a:pt x="390" y="404"/>
                  </a:lnTo>
                  <a:lnTo>
                    <a:pt x="433" y="217"/>
                  </a:lnTo>
                  <a:lnTo>
                    <a:pt x="837" y="303"/>
                  </a:lnTo>
                  <a:lnTo>
                    <a:pt x="881" y="11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975775" y="2435950"/>
              <a:ext cx="68250" cy="66475"/>
            </a:xfrm>
            <a:custGeom>
              <a:avLst/>
              <a:gdLst/>
              <a:ahLst/>
              <a:cxnLst/>
              <a:rect l="l" t="t" r="r" b="b"/>
              <a:pathLst>
                <a:path w="2730" h="2659" extrusionOk="0">
                  <a:moveTo>
                    <a:pt x="722" y="1"/>
                  </a:moveTo>
                  <a:cubicBezTo>
                    <a:pt x="546" y="1"/>
                    <a:pt x="385" y="13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59" y="2656"/>
                    <a:pt x="1984" y="2658"/>
                    <a:pt x="2008" y="2658"/>
                  </a:cubicBezTo>
                  <a:cubicBezTo>
                    <a:pt x="2184" y="2658"/>
                    <a:pt x="2345" y="2525"/>
                    <a:pt x="2383" y="2347"/>
                  </a:cubicBezTo>
                  <a:lnTo>
                    <a:pt x="2686" y="759"/>
                  </a:lnTo>
                  <a:cubicBezTo>
                    <a:pt x="2729" y="557"/>
                    <a:pt x="2585" y="355"/>
                    <a:pt x="2383" y="312"/>
                  </a:cubicBezTo>
                  <a:lnTo>
                    <a:pt x="795" y="9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000325" y="2456700"/>
              <a:ext cx="22750" cy="25550"/>
            </a:xfrm>
            <a:custGeom>
              <a:avLst/>
              <a:gdLst/>
              <a:ahLst/>
              <a:cxnLst/>
              <a:rect l="l" t="t" r="r" b="b"/>
              <a:pathLst>
                <a:path w="910" h="1022" extrusionOk="0">
                  <a:moveTo>
                    <a:pt x="423" y="541"/>
                  </a:moveTo>
                  <a:cubicBezTo>
                    <a:pt x="441" y="541"/>
                    <a:pt x="459" y="544"/>
                    <a:pt x="477" y="550"/>
                  </a:cubicBezTo>
                  <a:lnTo>
                    <a:pt x="491" y="550"/>
                  </a:lnTo>
                  <a:cubicBezTo>
                    <a:pt x="578" y="564"/>
                    <a:pt x="636" y="651"/>
                    <a:pt x="607" y="723"/>
                  </a:cubicBezTo>
                  <a:cubicBezTo>
                    <a:pt x="607" y="723"/>
                    <a:pt x="607" y="738"/>
                    <a:pt x="607" y="738"/>
                  </a:cubicBezTo>
                  <a:cubicBezTo>
                    <a:pt x="583" y="797"/>
                    <a:pt x="530" y="846"/>
                    <a:pt x="464" y="846"/>
                  </a:cubicBezTo>
                  <a:cubicBezTo>
                    <a:pt x="450" y="846"/>
                    <a:pt x="435" y="844"/>
                    <a:pt x="419" y="839"/>
                  </a:cubicBezTo>
                  <a:cubicBezTo>
                    <a:pt x="318" y="810"/>
                    <a:pt x="260" y="738"/>
                    <a:pt x="275" y="665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97" y="583"/>
                    <a:pt x="356" y="541"/>
                    <a:pt x="423" y="541"/>
                  </a:cubicBezTo>
                  <a:close/>
                  <a:moveTo>
                    <a:pt x="550" y="1"/>
                  </a:moveTo>
                  <a:cubicBezTo>
                    <a:pt x="302" y="1"/>
                    <a:pt x="86" y="185"/>
                    <a:pt x="58" y="449"/>
                  </a:cubicBezTo>
                  <a:cubicBezTo>
                    <a:pt x="0" y="752"/>
                    <a:pt x="130" y="954"/>
                    <a:pt x="405" y="1012"/>
                  </a:cubicBezTo>
                  <a:lnTo>
                    <a:pt x="419" y="1012"/>
                  </a:lnTo>
                  <a:cubicBezTo>
                    <a:pt x="446" y="1018"/>
                    <a:pt x="472" y="1021"/>
                    <a:pt x="498" y="1021"/>
                  </a:cubicBezTo>
                  <a:cubicBezTo>
                    <a:pt x="657" y="1021"/>
                    <a:pt x="800" y="913"/>
                    <a:pt x="838" y="752"/>
                  </a:cubicBezTo>
                  <a:cubicBezTo>
                    <a:pt x="838" y="752"/>
                    <a:pt x="838" y="738"/>
                    <a:pt x="838" y="738"/>
                  </a:cubicBezTo>
                  <a:cubicBezTo>
                    <a:pt x="852" y="564"/>
                    <a:pt x="722" y="406"/>
                    <a:pt x="549" y="391"/>
                  </a:cubicBezTo>
                  <a:cubicBezTo>
                    <a:pt x="520" y="382"/>
                    <a:pt x="491" y="377"/>
                    <a:pt x="463" y="377"/>
                  </a:cubicBezTo>
                  <a:cubicBezTo>
                    <a:pt x="406" y="377"/>
                    <a:pt x="352" y="396"/>
                    <a:pt x="304" y="435"/>
                  </a:cubicBezTo>
                  <a:cubicBezTo>
                    <a:pt x="304" y="420"/>
                    <a:pt x="304" y="406"/>
                    <a:pt x="304" y="391"/>
                  </a:cubicBezTo>
                  <a:cubicBezTo>
                    <a:pt x="339" y="272"/>
                    <a:pt x="444" y="192"/>
                    <a:pt x="552" y="192"/>
                  </a:cubicBezTo>
                  <a:cubicBezTo>
                    <a:pt x="575" y="192"/>
                    <a:pt x="598" y="196"/>
                    <a:pt x="621" y="204"/>
                  </a:cubicBezTo>
                  <a:cubicBezTo>
                    <a:pt x="693" y="204"/>
                    <a:pt x="751" y="232"/>
                    <a:pt x="794" y="290"/>
                  </a:cubicBezTo>
                  <a:lnTo>
                    <a:pt x="910" y="131"/>
                  </a:lnTo>
                  <a:cubicBezTo>
                    <a:pt x="838" y="74"/>
                    <a:pt x="751" y="30"/>
                    <a:pt x="650" y="16"/>
                  </a:cubicBezTo>
                  <a:cubicBezTo>
                    <a:pt x="636" y="1"/>
                    <a:pt x="607" y="1"/>
                    <a:pt x="578" y="1"/>
                  </a:cubicBezTo>
                  <a:cubicBezTo>
                    <a:pt x="568" y="1"/>
                    <a:pt x="559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2060225" y="24521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1"/>
                  </a:moveTo>
                  <a:cubicBezTo>
                    <a:pt x="532" y="1"/>
                    <a:pt x="385" y="12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48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3" y="2655"/>
                    <a:pt x="2343" y="2531"/>
                    <a:pt x="2383" y="2348"/>
                  </a:cubicBezTo>
                  <a:lnTo>
                    <a:pt x="2686" y="745"/>
                  </a:lnTo>
                  <a:cubicBezTo>
                    <a:pt x="2715" y="543"/>
                    <a:pt x="2585" y="356"/>
                    <a:pt x="2383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082600" y="2476925"/>
              <a:ext cx="23475" cy="16625"/>
            </a:xfrm>
            <a:custGeom>
              <a:avLst/>
              <a:gdLst/>
              <a:ahLst/>
              <a:cxnLst/>
              <a:rect l="l" t="t" r="r" b="b"/>
              <a:pathLst>
                <a:path w="939" h="665" extrusionOk="0">
                  <a:moveTo>
                    <a:pt x="896" y="1"/>
                  </a:moveTo>
                  <a:lnTo>
                    <a:pt x="1" y="593"/>
                  </a:lnTo>
                  <a:lnTo>
                    <a:pt x="58" y="665"/>
                  </a:lnTo>
                  <a:lnTo>
                    <a:pt x="939" y="8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086225" y="2473675"/>
              <a:ext cx="16625" cy="23125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72" y="1"/>
                  </a:moveTo>
                  <a:lnTo>
                    <a:pt x="0" y="44"/>
                  </a:lnTo>
                  <a:lnTo>
                    <a:pt x="592" y="925"/>
                  </a:lnTo>
                  <a:lnTo>
                    <a:pt x="664" y="8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793900" y="2489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34" y="1"/>
                  </a:moveTo>
                  <a:cubicBezTo>
                    <a:pt x="544" y="1"/>
                    <a:pt x="386" y="125"/>
                    <a:pt x="347" y="308"/>
                  </a:cubicBezTo>
                  <a:lnTo>
                    <a:pt x="44" y="1910"/>
                  </a:lnTo>
                  <a:cubicBezTo>
                    <a:pt x="0" y="2112"/>
                    <a:pt x="130" y="2300"/>
                    <a:pt x="347" y="2343"/>
                  </a:cubicBezTo>
                  <a:lnTo>
                    <a:pt x="1935" y="2646"/>
                  </a:lnTo>
                  <a:cubicBezTo>
                    <a:pt x="1961" y="2652"/>
                    <a:pt x="1987" y="2655"/>
                    <a:pt x="2013" y="2655"/>
                  </a:cubicBezTo>
                  <a:cubicBezTo>
                    <a:pt x="2186" y="2655"/>
                    <a:pt x="2344" y="2532"/>
                    <a:pt x="2382" y="2343"/>
                  </a:cubicBezTo>
                  <a:lnTo>
                    <a:pt x="2685" y="755"/>
                  </a:lnTo>
                  <a:cubicBezTo>
                    <a:pt x="2714" y="553"/>
                    <a:pt x="2584" y="351"/>
                    <a:pt x="2382" y="308"/>
                  </a:cubicBezTo>
                  <a:lnTo>
                    <a:pt x="794" y="5"/>
                  </a:lnTo>
                  <a:cubicBezTo>
                    <a:pt x="774" y="2"/>
                    <a:pt x="754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817350" y="2507600"/>
              <a:ext cx="20950" cy="26375"/>
            </a:xfrm>
            <a:custGeom>
              <a:avLst/>
              <a:gdLst/>
              <a:ahLst/>
              <a:cxnLst/>
              <a:rect l="l" t="t" r="r" b="b"/>
              <a:pathLst>
                <a:path w="838" h="1055" extrusionOk="0">
                  <a:moveTo>
                    <a:pt x="58" y="1"/>
                  </a:moveTo>
                  <a:lnTo>
                    <a:pt x="1" y="347"/>
                  </a:lnTo>
                  <a:lnTo>
                    <a:pt x="203" y="376"/>
                  </a:lnTo>
                  <a:lnTo>
                    <a:pt x="232" y="217"/>
                  </a:lnTo>
                  <a:lnTo>
                    <a:pt x="549" y="290"/>
                  </a:lnTo>
                  <a:lnTo>
                    <a:pt x="44" y="1011"/>
                  </a:lnTo>
                  <a:lnTo>
                    <a:pt x="289" y="1055"/>
                  </a:lnTo>
                  <a:lnTo>
                    <a:pt x="809" y="290"/>
                  </a:lnTo>
                  <a:lnTo>
                    <a:pt x="838" y="14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875450" y="25046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30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899275" y="2524775"/>
              <a:ext cx="23475" cy="25875"/>
            </a:xfrm>
            <a:custGeom>
              <a:avLst/>
              <a:gdLst/>
              <a:ahLst/>
              <a:cxnLst/>
              <a:rect l="l" t="t" r="r" b="b"/>
              <a:pathLst>
                <a:path w="939" h="1035" extrusionOk="0">
                  <a:moveTo>
                    <a:pt x="516" y="177"/>
                  </a:moveTo>
                  <a:cubicBezTo>
                    <a:pt x="527" y="177"/>
                    <a:pt x="538" y="178"/>
                    <a:pt x="549" y="180"/>
                  </a:cubicBezTo>
                  <a:cubicBezTo>
                    <a:pt x="650" y="194"/>
                    <a:pt x="708" y="252"/>
                    <a:pt x="693" y="339"/>
                  </a:cubicBezTo>
                  <a:cubicBezTo>
                    <a:pt x="669" y="399"/>
                    <a:pt x="615" y="429"/>
                    <a:pt x="548" y="429"/>
                  </a:cubicBezTo>
                  <a:cubicBezTo>
                    <a:pt x="534" y="429"/>
                    <a:pt x="520" y="428"/>
                    <a:pt x="506" y="425"/>
                  </a:cubicBezTo>
                  <a:cubicBezTo>
                    <a:pt x="419" y="411"/>
                    <a:pt x="361" y="353"/>
                    <a:pt x="376" y="281"/>
                  </a:cubicBezTo>
                  <a:cubicBezTo>
                    <a:pt x="388" y="218"/>
                    <a:pt x="445" y="177"/>
                    <a:pt x="516" y="177"/>
                  </a:cubicBezTo>
                  <a:close/>
                  <a:moveTo>
                    <a:pt x="410" y="561"/>
                  </a:moveTo>
                  <a:cubicBezTo>
                    <a:pt x="430" y="561"/>
                    <a:pt x="453" y="564"/>
                    <a:pt x="477" y="570"/>
                  </a:cubicBezTo>
                  <a:cubicBezTo>
                    <a:pt x="592" y="599"/>
                    <a:pt x="650" y="671"/>
                    <a:pt x="636" y="757"/>
                  </a:cubicBezTo>
                  <a:cubicBezTo>
                    <a:pt x="624" y="826"/>
                    <a:pt x="568" y="867"/>
                    <a:pt x="487" y="867"/>
                  </a:cubicBezTo>
                  <a:cubicBezTo>
                    <a:pt x="466" y="867"/>
                    <a:pt x="443" y="864"/>
                    <a:pt x="419" y="858"/>
                  </a:cubicBezTo>
                  <a:cubicBezTo>
                    <a:pt x="318" y="830"/>
                    <a:pt x="260" y="757"/>
                    <a:pt x="275" y="671"/>
                  </a:cubicBezTo>
                  <a:cubicBezTo>
                    <a:pt x="286" y="602"/>
                    <a:pt x="334" y="561"/>
                    <a:pt x="410" y="561"/>
                  </a:cubicBezTo>
                  <a:close/>
                  <a:moveTo>
                    <a:pt x="488" y="1"/>
                  </a:moveTo>
                  <a:cubicBezTo>
                    <a:pt x="315" y="1"/>
                    <a:pt x="184" y="75"/>
                    <a:pt x="159" y="223"/>
                  </a:cubicBezTo>
                  <a:cubicBezTo>
                    <a:pt x="130" y="295"/>
                    <a:pt x="159" y="382"/>
                    <a:pt x="231" y="440"/>
                  </a:cubicBezTo>
                  <a:cubicBezTo>
                    <a:pt x="130" y="469"/>
                    <a:pt x="58" y="541"/>
                    <a:pt x="44" y="642"/>
                  </a:cubicBezTo>
                  <a:cubicBezTo>
                    <a:pt x="0" y="830"/>
                    <a:pt x="145" y="974"/>
                    <a:pt x="390" y="1017"/>
                  </a:cubicBezTo>
                  <a:cubicBezTo>
                    <a:pt x="441" y="1029"/>
                    <a:pt x="489" y="1035"/>
                    <a:pt x="534" y="1035"/>
                  </a:cubicBezTo>
                  <a:cubicBezTo>
                    <a:pt x="707" y="1035"/>
                    <a:pt x="832" y="950"/>
                    <a:pt x="867" y="801"/>
                  </a:cubicBezTo>
                  <a:cubicBezTo>
                    <a:pt x="881" y="700"/>
                    <a:pt x="838" y="599"/>
                    <a:pt x="751" y="541"/>
                  </a:cubicBezTo>
                  <a:cubicBezTo>
                    <a:pt x="838" y="512"/>
                    <a:pt x="895" y="440"/>
                    <a:pt x="910" y="368"/>
                  </a:cubicBezTo>
                  <a:cubicBezTo>
                    <a:pt x="939" y="194"/>
                    <a:pt x="794" y="50"/>
                    <a:pt x="578" y="7"/>
                  </a:cubicBezTo>
                  <a:cubicBezTo>
                    <a:pt x="547" y="3"/>
                    <a:pt x="5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959550" y="25207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1" y="0"/>
                  </a:moveTo>
                  <a:cubicBezTo>
                    <a:pt x="546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45" y="2303"/>
                    <a:pt x="347" y="2346"/>
                  </a:cubicBezTo>
                  <a:lnTo>
                    <a:pt x="1935" y="2650"/>
                  </a:lnTo>
                  <a:cubicBezTo>
                    <a:pt x="1961" y="2655"/>
                    <a:pt x="1986" y="2657"/>
                    <a:pt x="2011" y="2657"/>
                  </a:cubicBezTo>
                  <a:cubicBezTo>
                    <a:pt x="2194" y="2657"/>
                    <a:pt x="2344" y="2524"/>
                    <a:pt x="2382" y="2346"/>
                  </a:cubicBezTo>
                  <a:lnTo>
                    <a:pt x="2685" y="759"/>
                  </a:lnTo>
                  <a:cubicBezTo>
                    <a:pt x="2728" y="557"/>
                    <a:pt x="2599" y="354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984075" y="2540600"/>
              <a:ext cx="22775" cy="25875"/>
            </a:xfrm>
            <a:custGeom>
              <a:avLst/>
              <a:gdLst/>
              <a:ahLst/>
              <a:cxnLst/>
              <a:rect l="l" t="t" r="r" b="b"/>
              <a:pathLst>
                <a:path w="911" h="1035" extrusionOk="0">
                  <a:moveTo>
                    <a:pt x="458" y="179"/>
                  </a:moveTo>
                  <a:cubicBezTo>
                    <a:pt x="469" y="179"/>
                    <a:pt x="480" y="180"/>
                    <a:pt x="492" y="182"/>
                  </a:cubicBezTo>
                  <a:cubicBezTo>
                    <a:pt x="593" y="211"/>
                    <a:pt x="636" y="283"/>
                    <a:pt x="622" y="370"/>
                  </a:cubicBezTo>
                  <a:cubicBezTo>
                    <a:pt x="596" y="445"/>
                    <a:pt x="527" y="488"/>
                    <a:pt x="462" y="488"/>
                  </a:cubicBezTo>
                  <a:cubicBezTo>
                    <a:pt x="452" y="488"/>
                    <a:pt x="443" y="487"/>
                    <a:pt x="434" y="485"/>
                  </a:cubicBezTo>
                  <a:cubicBezTo>
                    <a:pt x="419" y="485"/>
                    <a:pt x="405" y="471"/>
                    <a:pt x="391" y="471"/>
                  </a:cubicBezTo>
                  <a:cubicBezTo>
                    <a:pt x="318" y="442"/>
                    <a:pt x="275" y="370"/>
                    <a:pt x="289" y="283"/>
                  </a:cubicBezTo>
                  <a:cubicBezTo>
                    <a:pt x="315" y="220"/>
                    <a:pt x="384" y="179"/>
                    <a:pt x="458" y="179"/>
                  </a:cubicBezTo>
                  <a:close/>
                  <a:moveTo>
                    <a:pt x="404" y="1"/>
                  </a:moveTo>
                  <a:cubicBezTo>
                    <a:pt x="246" y="1"/>
                    <a:pt x="111" y="118"/>
                    <a:pt x="73" y="269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59" y="456"/>
                    <a:pt x="174" y="615"/>
                    <a:pt x="347" y="630"/>
                  </a:cubicBezTo>
                  <a:cubicBezTo>
                    <a:pt x="378" y="640"/>
                    <a:pt x="410" y="645"/>
                    <a:pt x="443" y="645"/>
                  </a:cubicBezTo>
                  <a:cubicBezTo>
                    <a:pt x="502" y="645"/>
                    <a:pt x="560" y="629"/>
                    <a:pt x="607" y="601"/>
                  </a:cubicBezTo>
                  <a:cubicBezTo>
                    <a:pt x="607" y="601"/>
                    <a:pt x="607" y="615"/>
                    <a:pt x="607" y="630"/>
                  </a:cubicBezTo>
                  <a:cubicBezTo>
                    <a:pt x="569" y="755"/>
                    <a:pt x="455" y="837"/>
                    <a:pt x="331" y="837"/>
                  </a:cubicBezTo>
                  <a:cubicBezTo>
                    <a:pt x="312" y="837"/>
                    <a:pt x="294" y="835"/>
                    <a:pt x="275" y="832"/>
                  </a:cubicBezTo>
                  <a:cubicBezTo>
                    <a:pt x="217" y="817"/>
                    <a:pt x="160" y="788"/>
                    <a:pt x="116" y="745"/>
                  </a:cubicBezTo>
                  <a:lnTo>
                    <a:pt x="1" y="889"/>
                  </a:lnTo>
                  <a:cubicBezTo>
                    <a:pt x="59" y="947"/>
                    <a:pt x="160" y="1005"/>
                    <a:pt x="246" y="1019"/>
                  </a:cubicBezTo>
                  <a:cubicBezTo>
                    <a:pt x="275" y="1019"/>
                    <a:pt x="304" y="1019"/>
                    <a:pt x="318" y="1034"/>
                  </a:cubicBezTo>
                  <a:cubicBezTo>
                    <a:pt x="328" y="1034"/>
                    <a:pt x="337" y="1035"/>
                    <a:pt x="346" y="1035"/>
                  </a:cubicBezTo>
                  <a:cubicBezTo>
                    <a:pt x="608" y="1035"/>
                    <a:pt x="825" y="837"/>
                    <a:pt x="852" y="586"/>
                  </a:cubicBezTo>
                  <a:cubicBezTo>
                    <a:pt x="910" y="269"/>
                    <a:pt x="766" y="67"/>
                    <a:pt x="506" y="23"/>
                  </a:cubicBezTo>
                  <a:cubicBezTo>
                    <a:pt x="492" y="23"/>
                    <a:pt x="492" y="9"/>
                    <a:pt x="477" y="9"/>
                  </a:cubicBezTo>
                  <a:cubicBezTo>
                    <a:pt x="452" y="3"/>
                    <a:pt x="428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044000" y="2537000"/>
              <a:ext cx="67850" cy="66375"/>
            </a:xfrm>
            <a:custGeom>
              <a:avLst/>
              <a:gdLst/>
              <a:ahLst/>
              <a:cxnLst/>
              <a:rect l="l" t="t" r="r" b="b"/>
              <a:pathLst>
                <a:path w="2714" h="2655" extrusionOk="0">
                  <a:moveTo>
                    <a:pt x="702" y="0"/>
                  </a:moveTo>
                  <a:cubicBezTo>
                    <a:pt x="531" y="0"/>
                    <a:pt x="384" y="121"/>
                    <a:pt x="347" y="297"/>
                  </a:cubicBezTo>
                  <a:lnTo>
                    <a:pt x="43" y="1900"/>
                  </a:lnTo>
                  <a:cubicBezTo>
                    <a:pt x="0" y="2102"/>
                    <a:pt x="130" y="2304"/>
                    <a:pt x="332" y="2347"/>
                  </a:cubicBezTo>
                  <a:lnTo>
                    <a:pt x="1934" y="2650"/>
                  </a:lnTo>
                  <a:cubicBezTo>
                    <a:pt x="1953" y="2653"/>
                    <a:pt x="1972" y="2654"/>
                    <a:pt x="1991" y="2654"/>
                  </a:cubicBezTo>
                  <a:cubicBezTo>
                    <a:pt x="2173" y="2654"/>
                    <a:pt x="2343" y="2530"/>
                    <a:pt x="2382" y="2347"/>
                  </a:cubicBezTo>
                  <a:lnTo>
                    <a:pt x="2685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3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066375" y="257257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39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943300" y="26063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0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8"/>
                    <a:pt x="2008" y="2658"/>
                  </a:cubicBezTo>
                  <a:cubicBezTo>
                    <a:pt x="2183" y="2658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4" y="557"/>
                    <a:pt x="2585" y="355"/>
                    <a:pt x="2382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027750" y="2622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8" y="0"/>
                    <a:pt x="372" y="122"/>
                    <a:pt x="347" y="297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0"/>
                  </a:lnTo>
                  <a:cubicBezTo>
                    <a:pt x="1954" y="2653"/>
                    <a:pt x="1972" y="2654"/>
                    <a:pt x="1991" y="2654"/>
                  </a:cubicBezTo>
                  <a:cubicBezTo>
                    <a:pt x="2171" y="2654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049050" y="264872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54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047225" y="2658825"/>
              <a:ext cx="26375" cy="7225"/>
            </a:xfrm>
            <a:custGeom>
              <a:avLst/>
              <a:gdLst/>
              <a:ahLst/>
              <a:cxnLst/>
              <a:rect l="l" t="t" r="r" b="b"/>
              <a:pathLst>
                <a:path w="1055" h="289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1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774400" y="2573475"/>
              <a:ext cx="150525" cy="83125"/>
            </a:xfrm>
            <a:custGeom>
              <a:avLst/>
              <a:gdLst/>
              <a:ahLst/>
              <a:cxnLst/>
              <a:rect l="l" t="t" r="r" b="b"/>
              <a:pathLst>
                <a:path w="6021" h="3325" extrusionOk="0">
                  <a:moveTo>
                    <a:pt x="786" y="0"/>
                  </a:moveTo>
                  <a:cubicBezTo>
                    <a:pt x="573" y="0"/>
                    <a:pt x="384" y="150"/>
                    <a:pt x="333" y="368"/>
                  </a:cubicBezTo>
                  <a:lnTo>
                    <a:pt x="44" y="1884"/>
                  </a:lnTo>
                  <a:cubicBezTo>
                    <a:pt x="1" y="2130"/>
                    <a:pt x="160" y="2361"/>
                    <a:pt x="405" y="2404"/>
                  </a:cubicBezTo>
                  <a:lnTo>
                    <a:pt x="5154" y="3313"/>
                  </a:lnTo>
                  <a:cubicBezTo>
                    <a:pt x="5186" y="3321"/>
                    <a:pt x="5218" y="3324"/>
                    <a:pt x="5250" y="3324"/>
                  </a:cubicBezTo>
                  <a:cubicBezTo>
                    <a:pt x="5460" y="3324"/>
                    <a:pt x="5651" y="3166"/>
                    <a:pt x="5688" y="2952"/>
                  </a:cubicBezTo>
                  <a:lnTo>
                    <a:pt x="5977" y="1451"/>
                  </a:lnTo>
                  <a:cubicBezTo>
                    <a:pt x="6020" y="1206"/>
                    <a:pt x="5862" y="975"/>
                    <a:pt x="5616" y="917"/>
                  </a:cubicBezTo>
                  <a:lnTo>
                    <a:pt x="867" y="8"/>
                  </a:lnTo>
                  <a:cubicBezTo>
                    <a:pt x="840" y="3"/>
                    <a:pt x="813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843325" y="2601975"/>
              <a:ext cx="23850" cy="25650"/>
            </a:xfrm>
            <a:custGeom>
              <a:avLst/>
              <a:gdLst/>
              <a:ahLst/>
              <a:cxnLst/>
              <a:rect l="l" t="t" r="r" b="b"/>
              <a:pathLst>
                <a:path w="954" h="1026" extrusionOk="0">
                  <a:moveTo>
                    <a:pt x="508" y="194"/>
                  </a:moveTo>
                  <a:cubicBezTo>
                    <a:pt x="517" y="194"/>
                    <a:pt x="526" y="194"/>
                    <a:pt x="535" y="196"/>
                  </a:cubicBezTo>
                  <a:cubicBezTo>
                    <a:pt x="651" y="224"/>
                    <a:pt x="708" y="326"/>
                    <a:pt x="665" y="556"/>
                  </a:cubicBezTo>
                  <a:cubicBezTo>
                    <a:pt x="626" y="766"/>
                    <a:pt x="539" y="833"/>
                    <a:pt x="437" y="833"/>
                  </a:cubicBezTo>
                  <a:cubicBezTo>
                    <a:pt x="427" y="833"/>
                    <a:pt x="416" y="832"/>
                    <a:pt x="405" y="831"/>
                  </a:cubicBezTo>
                  <a:cubicBezTo>
                    <a:pt x="304" y="802"/>
                    <a:pt x="246" y="701"/>
                    <a:pt x="290" y="484"/>
                  </a:cubicBezTo>
                  <a:cubicBezTo>
                    <a:pt x="329" y="272"/>
                    <a:pt x="406" y="194"/>
                    <a:pt x="508" y="194"/>
                  </a:cubicBezTo>
                  <a:close/>
                  <a:moveTo>
                    <a:pt x="485" y="0"/>
                  </a:moveTo>
                  <a:cubicBezTo>
                    <a:pt x="285" y="0"/>
                    <a:pt x="110" y="147"/>
                    <a:pt x="59" y="441"/>
                  </a:cubicBezTo>
                  <a:cubicBezTo>
                    <a:pt x="1" y="759"/>
                    <a:pt x="131" y="975"/>
                    <a:pt x="376" y="1018"/>
                  </a:cubicBezTo>
                  <a:cubicBezTo>
                    <a:pt x="405" y="1023"/>
                    <a:pt x="433" y="1026"/>
                    <a:pt x="460" y="1026"/>
                  </a:cubicBezTo>
                  <a:cubicBezTo>
                    <a:pt x="667" y="1026"/>
                    <a:pt x="832" y="881"/>
                    <a:pt x="896" y="600"/>
                  </a:cubicBezTo>
                  <a:cubicBezTo>
                    <a:pt x="954" y="268"/>
                    <a:pt x="809" y="66"/>
                    <a:pt x="564" y="8"/>
                  </a:cubicBezTo>
                  <a:cubicBezTo>
                    <a:pt x="537" y="3"/>
                    <a:pt x="511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973625" y="2625975"/>
              <a:ext cx="7600" cy="26725"/>
            </a:xfrm>
            <a:custGeom>
              <a:avLst/>
              <a:gdLst/>
              <a:ahLst/>
              <a:cxnLst/>
              <a:rect l="l" t="t" r="r" b="b"/>
              <a:pathLst>
                <a:path w="304" h="1069" extrusionOk="0">
                  <a:moveTo>
                    <a:pt x="217" y="1"/>
                  </a:moveTo>
                  <a:lnTo>
                    <a:pt x="0" y="1040"/>
                  </a:lnTo>
                  <a:lnTo>
                    <a:pt x="87" y="1069"/>
                  </a:lnTo>
                  <a:lnTo>
                    <a:pt x="303" y="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964225" y="2635725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2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977225" y="2219250"/>
              <a:ext cx="10850" cy="38300"/>
            </a:xfrm>
            <a:custGeom>
              <a:avLst/>
              <a:gdLst/>
              <a:ahLst/>
              <a:cxnLst/>
              <a:rect l="l" t="t" r="r" b="b"/>
              <a:pathLst>
                <a:path w="434" h="1532" extrusionOk="0">
                  <a:moveTo>
                    <a:pt x="15" y="1"/>
                  </a:moveTo>
                  <a:lnTo>
                    <a:pt x="1" y="59"/>
                  </a:lnTo>
                  <a:lnTo>
                    <a:pt x="361" y="131"/>
                  </a:lnTo>
                  <a:lnTo>
                    <a:pt x="87" y="1517"/>
                  </a:lnTo>
                  <a:lnTo>
                    <a:pt x="159" y="1531"/>
                  </a:lnTo>
                  <a:lnTo>
                    <a:pt x="434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989850" y="2224550"/>
              <a:ext cx="28900" cy="39475"/>
            </a:xfrm>
            <a:custGeom>
              <a:avLst/>
              <a:gdLst/>
              <a:ahLst/>
              <a:cxnLst/>
              <a:rect l="l" t="t" r="r" b="b"/>
              <a:pathLst>
                <a:path w="1156" h="1579" extrusionOk="0">
                  <a:moveTo>
                    <a:pt x="568" y="1"/>
                  </a:moveTo>
                  <a:cubicBezTo>
                    <a:pt x="442" y="1"/>
                    <a:pt x="315" y="39"/>
                    <a:pt x="203" y="121"/>
                  </a:cubicBezTo>
                  <a:lnTo>
                    <a:pt x="246" y="179"/>
                  </a:lnTo>
                  <a:cubicBezTo>
                    <a:pt x="342" y="104"/>
                    <a:pt x="462" y="61"/>
                    <a:pt x="587" y="61"/>
                  </a:cubicBezTo>
                  <a:cubicBezTo>
                    <a:pt x="632" y="61"/>
                    <a:pt x="677" y="66"/>
                    <a:pt x="723" y="78"/>
                  </a:cubicBezTo>
                  <a:cubicBezTo>
                    <a:pt x="968" y="135"/>
                    <a:pt x="1083" y="280"/>
                    <a:pt x="1040" y="482"/>
                  </a:cubicBezTo>
                  <a:cubicBezTo>
                    <a:pt x="1026" y="597"/>
                    <a:pt x="968" y="698"/>
                    <a:pt x="751" y="843"/>
                  </a:cubicBezTo>
                  <a:lnTo>
                    <a:pt x="1" y="1348"/>
                  </a:lnTo>
                  <a:lnTo>
                    <a:pt x="1" y="1391"/>
                  </a:lnTo>
                  <a:lnTo>
                    <a:pt x="997" y="1579"/>
                  </a:lnTo>
                  <a:lnTo>
                    <a:pt x="1011" y="1507"/>
                  </a:lnTo>
                  <a:lnTo>
                    <a:pt x="131" y="1348"/>
                  </a:lnTo>
                  <a:lnTo>
                    <a:pt x="795" y="886"/>
                  </a:lnTo>
                  <a:cubicBezTo>
                    <a:pt x="1026" y="727"/>
                    <a:pt x="1083" y="626"/>
                    <a:pt x="1112" y="482"/>
                  </a:cubicBezTo>
                  <a:cubicBezTo>
                    <a:pt x="1156" y="251"/>
                    <a:pt x="1011" y="78"/>
                    <a:pt x="723" y="20"/>
                  </a:cubicBezTo>
                  <a:cubicBezTo>
                    <a:pt x="672" y="7"/>
                    <a:pt x="62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018725" y="2228275"/>
              <a:ext cx="29625" cy="39350"/>
            </a:xfrm>
            <a:custGeom>
              <a:avLst/>
              <a:gdLst/>
              <a:ahLst/>
              <a:cxnLst/>
              <a:rect l="l" t="t" r="r" b="b"/>
              <a:pathLst>
                <a:path w="1185" h="1574" extrusionOk="0">
                  <a:moveTo>
                    <a:pt x="275" y="1"/>
                  </a:moveTo>
                  <a:lnTo>
                    <a:pt x="260" y="73"/>
                  </a:lnTo>
                  <a:lnTo>
                    <a:pt x="1069" y="217"/>
                  </a:lnTo>
                  <a:lnTo>
                    <a:pt x="506" y="723"/>
                  </a:lnTo>
                  <a:lnTo>
                    <a:pt x="506" y="780"/>
                  </a:lnTo>
                  <a:lnTo>
                    <a:pt x="578" y="795"/>
                  </a:lnTo>
                  <a:cubicBezTo>
                    <a:pt x="896" y="853"/>
                    <a:pt x="997" y="1011"/>
                    <a:pt x="968" y="1228"/>
                  </a:cubicBezTo>
                  <a:cubicBezTo>
                    <a:pt x="932" y="1395"/>
                    <a:pt x="808" y="1503"/>
                    <a:pt x="611" y="1503"/>
                  </a:cubicBezTo>
                  <a:cubicBezTo>
                    <a:pt x="569" y="1503"/>
                    <a:pt x="525" y="1498"/>
                    <a:pt x="477" y="1488"/>
                  </a:cubicBezTo>
                  <a:cubicBezTo>
                    <a:pt x="289" y="1473"/>
                    <a:pt x="145" y="1372"/>
                    <a:pt x="44" y="1213"/>
                  </a:cubicBezTo>
                  <a:lnTo>
                    <a:pt x="1" y="1257"/>
                  </a:lnTo>
                  <a:cubicBezTo>
                    <a:pt x="102" y="1415"/>
                    <a:pt x="275" y="1531"/>
                    <a:pt x="463" y="1560"/>
                  </a:cubicBezTo>
                  <a:cubicBezTo>
                    <a:pt x="513" y="1569"/>
                    <a:pt x="560" y="1573"/>
                    <a:pt x="605" y="1573"/>
                  </a:cubicBezTo>
                  <a:cubicBezTo>
                    <a:pt x="840" y="1573"/>
                    <a:pt x="989" y="1449"/>
                    <a:pt x="1025" y="1242"/>
                  </a:cubicBezTo>
                  <a:cubicBezTo>
                    <a:pt x="1083" y="997"/>
                    <a:pt x="939" y="795"/>
                    <a:pt x="592" y="737"/>
                  </a:cubicBezTo>
                  <a:lnTo>
                    <a:pt x="1170" y="232"/>
                  </a:lnTo>
                  <a:lnTo>
                    <a:pt x="1184" y="17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049775" y="2237675"/>
              <a:ext cx="31050" cy="37175"/>
            </a:xfrm>
            <a:custGeom>
              <a:avLst/>
              <a:gdLst/>
              <a:ahLst/>
              <a:cxnLst/>
              <a:rect l="l" t="t" r="r" b="b"/>
              <a:pathLst>
                <a:path w="1242" h="1487" extrusionOk="0">
                  <a:moveTo>
                    <a:pt x="1011" y="0"/>
                  </a:moveTo>
                  <a:lnTo>
                    <a:pt x="14" y="837"/>
                  </a:lnTo>
                  <a:lnTo>
                    <a:pt x="0" y="881"/>
                  </a:lnTo>
                  <a:lnTo>
                    <a:pt x="837" y="1054"/>
                  </a:lnTo>
                  <a:lnTo>
                    <a:pt x="751" y="1473"/>
                  </a:lnTo>
                  <a:lnTo>
                    <a:pt x="823" y="1487"/>
                  </a:lnTo>
                  <a:lnTo>
                    <a:pt x="909" y="1054"/>
                  </a:lnTo>
                  <a:lnTo>
                    <a:pt x="1227" y="1126"/>
                  </a:lnTo>
                  <a:lnTo>
                    <a:pt x="1241" y="1054"/>
                  </a:lnTo>
                  <a:lnTo>
                    <a:pt x="924" y="996"/>
                  </a:lnTo>
                  <a:lnTo>
                    <a:pt x="996" y="635"/>
                  </a:lnTo>
                  <a:lnTo>
                    <a:pt x="924" y="621"/>
                  </a:lnTo>
                  <a:lnTo>
                    <a:pt x="852" y="982"/>
                  </a:lnTo>
                  <a:lnTo>
                    <a:pt x="101" y="837"/>
                  </a:lnTo>
                  <a:lnTo>
                    <a:pt x="1083" y="29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081875" y="2274125"/>
              <a:ext cx="5450" cy="10475"/>
            </a:xfrm>
            <a:custGeom>
              <a:avLst/>
              <a:gdLst/>
              <a:ahLst/>
              <a:cxnLst/>
              <a:rect l="l" t="t" r="r" b="b"/>
              <a:pathLst>
                <a:path w="218" h="419" extrusionOk="0">
                  <a:moveTo>
                    <a:pt x="160" y="0"/>
                  </a:moveTo>
                  <a:cubicBezTo>
                    <a:pt x="116" y="0"/>
                    <a:pt x="87" y="15"/>
                    <a:pt x="73" y="58"/>
                  </a:cubicBezTo>
                  <a:cubicBezTo>
                    <a:pt x="73" y="87"/>
                    <a:pt x="87" y="130"/>
                    <a:pt x="116" y="144"/>
                  </a:cubicBezTo>
                  <a:lnTo>
                    <a:pt x="1" y="419"/>
                  </a:lnTo>
                  <a:lnTo>
                    <a:pt x="59" y="419"/>
                  </a:lnTo>
                  <a:lnTo>
                    <a:pt x="188" y="159"/>
                  </a:lnTo>
                  <a:cubicBezTo>
                    <a:pt x="188" y="130"/>
                    <a:pt x="203" y="116"/>
                    <a:pt x="217" y="87"/>
                  </a:cubicBezTo>
                  <a:cubicBezTo>
                    <a:pt x="217" y="43"/>
                    <a:pt x="188" y="15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093425" y="2246325"/>
              <a:ext cx="30700" cy="36825"/>
            </a:xfrm>
            <a:custGeom>
              <a:avLst/>
              <a:gdLst/>
              <a:ahLst/>
              <a:cxnLst/>
              <a:rect l="l" t="t" r="r" b="b"/>
              <a:pathLst>
                <a:path w="1228" h="1473" extrusionOk="0">
                  <a:moveTo>
                    <a:pt x="997" y="1"/>
                  </a:moveTo>
                  <a:lnTo>
                    <a:pt x="1" y="823"/>
                  </a:lnTo>
                  <a:lnTo>
                    <a:pt x="1" y="881"/>
                  </a:lnTo>
                  <a:lnTo>
                    <a:pt x="824" y="1040"/>
                  </a:lnTo>
                  <a:lnTo>
                    <a:pt x="751" y="1459"/>
                  </a:lnTo>
                  <a:lnTo>
                    <a:pt x="824" y="1473"/>
                  </a:lnTo>
                  <a:lnTo>
                    <a:pt x="896" y="1054"/>
                  </a:lnTo>
                  <a:lnTo>
                    <a:pt x="1213" y="1112"/>
                  </a:lnTo>
                  <a:lnTo>
                    <a:pt x="1228" y="1054"/>
                  </a:lnTo>
                  <a:lnTo>
                    <a:pt x="910" y="997"/>
                  </a:lnTo>
                  <a:lnTo>
                    <a:pt x="982" y="636"/>
                  </a:lnTo>
                  <a:lnTo>
                    <a:pt x="910" y="621"/>
                  </a:lnTo>
                  <a:lnTo>
                    <a:pt x="838" y="982"/>
                  </a:lnTo>
                  <a:lnTo>
                    <a:pt x="102" y="838"/>
                  </a:lnTo>
                  <a:lnTo>
                    <a:pt x="1083" y="15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124825" y="2249225"/>
              <a:ext cx="29250" cy="38700"/>
            </a:xfrm>
            <a:custGeom>
              <a:avLst/>
              <a:gdLst/>
              <a:ahLst/>
              <a:cxnLst/>
              <a:rect l="l" t="t" r="r" b="b"/>
              <a:pathLst>
                <a:path w="1170" h="1548" extrusionOk="0">
                  <a:moveTo>
                    <a:pt x="419" y="0"/>
                  </a:moveTo>
                  <a:lnTo>
                    <a:pt x="203" y="679"/>
                  </a:lnTo>
                  <a:lnTo>
                    <a:pt x="491" y="736"/>
                  </a:lnTo>
                  <a:cubicBezTo>
                    <a:pt x="910" y="808"/>
                    <a:pt x="1011" y="982"/>
                    <a:pt x="968" y="1198"/>
                  </a:cubicBezTo>
                  <a:cubicBezTo>
                    <a:pt x="931" y="1368"/>
                    <a:pt x="814" y="1486"/>
                    <a:pt x="607" y="1486"/>
                  </a:cubicBezTo>
                  <a:cubicBezTo>
                    <a:pt x="567" y="1486"/>
                    <a:pt x="524" y="1482"/>
                    <a:pt x="477" y="1472"/>
                  </a:cubicBezTo>
                  <a:cubicBezTo>
                    <a:pt x="304" y="1444"/>
                    <a:pt x="145" y="1343"/>
                    <a:pt x="44" y="1198"/>
                  </a:cubicBezTo>
                  <a:lnTo>
                    <a:pt x="1" y="1242"/>
                  </a:lnTo>
                  <a:cubicBezTo>
                    <a:pt x="102" y="1400"/>
                    <a:pt x="275" y="1501"/>
                    <a:pt x="463" y="1530"/>
                  </a:cubicBezTo>
                  <a:cubicBezTo>
                    <a:pt x="518" y="1542"/>
                    <a:pt x="569" y="1548"/>
                    <a:pt x="617" y="1548"/>
                  </a:cubicBezTo>
                  <a:cubicBezTo>
                    <a:pt x="857" y="1548"/>
                    <a:pt x="1004" y="1405"/>
                    <a:pt x="1040" y="1213"/>
                  </a:cubicBezTo>
                  <a:cubicBezTo>
                    <a:pt x="1098" y="953"/>
                    <a:pt x="968" y="751"/>
                    <a:pt x="520" y="664"/>
                  </a:cubicBezTo>
                  <a:lnTo>
                    <a:pt x="289" y="621"/>
                  </a:lnTo>
                  <a:lnTo>
                    <a:pt x="463" y="87"/>
                  </a:lnTo>
                  <a:lnTo>
                    <a:pt x="1155" y="217"/>
                  </a:lnTo>
                  <a:lnTo>
                    <a:pt x="1170" y="144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10625" y="1763450"/>
              <a:ext cx="1005800" cy="670575"/>
            </a:xfrm>
            <a:custGeom>
              <a:avLst/>
              <a:gdLst/>
              <a:ahLst/>
              <a:cxnLst/>
              <a:rect l="l" t="t" r="r" b="b"/>
              <a:pathLst>
                <a:path w="40232" h="26823" extrusionOk="0">
                  <a:moveTo>
                    <a:pt x="0" y="1"/>
                  </a:moveTo>
                  <a:lnTo>
                    <a:pt x="0" y="26822"/>
                  </a:lnTo>
                  <a:lnTo>
                    <a:pt x="40232" y="26822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597200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093775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093775" y="213517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093775" y="220122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62850" y="21362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928125" y="2203750"/>
              <a:ext cx="165325" cy="66425"/>
            </a:xfrm>
            <a:custGeom>
              <a:avLst/>
              <a:gdLst/>
              <a:ahLst/>
              <a:cxnLst/>
              <a:rect l="l" t="t" r="r" b="b"/>
              <a:pathLst>
                <a:path w="6613" h="2657" extrusionOk="0">
                  <a:moveTo>
                    <a:pt x="1" y="0"/>
                  </a:moveTo>
                  <a:lnTo>
                    <a:pt x="1" y="2656"/>
                  </a:lnTo>
                  <a:lnTo>
                    <a:pt x="6612" y="2656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62850" y="2335100"/>
              <a:ext cx="165675" cy="69325"/>
            </a:xfrm>
            <a:custGeom>
              <a:avLst/>
              <a:gdLst/>
              <a:ahLst/>
              <a:cxnLst/>
              <a:rect l="l" t="t" r="r" b="b"/>
              <a:pathLst>
                <a:path w="6627" h="2773" extrusionOk="0">
                  <a:moveTo>
                    <a:pt x="0" y="1"/>
                  </a:moveTo>
                  <a:lnTo>
                    <a:pt x="0" y="2772"/>
                  </a:lnTo>
                  <a:lnTo>
                    <a:pt x="6626" y="2772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093775" y="233620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92550" y="1938500"/>
              <a:ext cx="893575" cy="64975"/>
            </a:xfrm>
            <a:custGeom>
              <a:avLst/>
              <a:gdLst/>
              <a:ahLst/>
              <a:cxnLst/>
              <a:rect l="l" t="t" r="r" b="b"/>
              <a:pathLst>
                <a:path w="35743" h="2599" extrusionOk="0">
                  <a:moveTo>
                    <a:pt x="0" y="0"/>
                  </a:moveTo>
                  <a:lnTo>
                    <a:pt x="0" y="2599"/>
                  </a:lnTo>
                  <a:lnTo>
                    <a:pt x="35742" y="2599"/>
                  </a:lnTo>
                  <a:lnTo>
                    <a:pt x="35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40575" y="1938500"/>
              <a:ext cx="156650" cy="467375"/>
            </a:xfrm>
            <a:custGeom>
              <a:avLst/>
              <a:gdLst/>
              <a:ahLst/>
              <a:cxnLst/>
              <a:rect l="l" t="t" r="r" b="b"/>
              <a:pathLst>
                <a:path w="6266" h="18695" extrusionOk="0">
                  <a:moveTo>
                    <a:pt x="0" y="0"/>
                  </a:moveTo>
                  <a:lnTo>
                    <a:pt x="0" y="18694"/>
                  </a:lnTo>
                  <a:lnTo>
                    <a:pt x="6265" y="18694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38400" y="1936325"/>
              <a:ext cx="161350" cy="471700"/>
            </a:xfrm>
            <a:custGeom>
              <a:avLst/>
              <a:gdLst/>
              <a:ahLst/>
              <a:cxnLst/>
              <a:rect l="l" t="t" r="r" b="b"/>
              <a:pathLst>
                <a:path w="6454" h="18868" extrusionOk="0">
                  <a:moveTo>
                    <a:pt x="6266" y="174"/>
                  </a:moveTo>
                  <a:lnTo>
                    <a:pt x="6266" y="18694"/>
                  </a:lnTo>
                  <a:lnTo>
                    <a:pt x="188" y="18694"/>
                  </a:lnTo>
                  <a:lnTo>
                    <a:pt x="188" y="174"/>
                  </a:lnTo>
                  <a:close/>
                  <a:moveTo>
                    <a:pt x="1" y="1"/>
                  </a:moveTo>
                  <a:lnTo>
                    <a:pt x="1" y="18868"/>
                  </a:lnTo>
                  <a:lnTo>
                    <a:pt x="6453" y="1886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410625" y="1763450"/>
              <a:ext cx="1005800" cy="76175"/>
            </a:xfrm>
            <a:custGeom>
              <a:avLst/>
              <a:gdLst/>
              <a:ahLst/>
              <a:cxnLst/>
              <a:rect l="l" t="t" r="r" b="b"/>
              <a:pathLst>
                <a:path w="40232" h="3047" extrusionOk="0">
                  <a:moveTo>
                    <a:pt x="0" y="1"/>
                  </a:moveTo>
                  <a:lnTo>
                    <a:pt x="0" y="3047"/>
                  </a:lnTo>
                  <a:lnTo>
                    <a:pt x="40232" y="3047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442375" y="1867025"/>
              <a:ext cx="155200" cy="43700"/>
            </a:xfrm>
            <a:custGeom>
              <a:avLst/>
              <a:gdLst/>
              <a:ahLst/>
              <a:cxnLst/>
              <a:rect l="l" t="t" r="r" b="b"/>
              <a:pathLst>
                <a:path w="6208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6208" y="1748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1560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7945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4292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10677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270600" y="1867025"/>
              <a:ext cx="122725" cy="43700"/>
            </a:xfrm>
            <a:custGeom>
              <a:avLst/>
              <a:gdLst/>
              <a:ahLst/>
              <a:cxnLst/>
              <a:rect l="l" t="t" r="r" b="b"/>
              <a:pathLst>
                <a:path w="4909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4909" y="174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440575" y="1937400"/>
              <a:ext cx="947350" cy="468100"/>
            </a:xfrm>
            <a:custGeom>
              <a:avLst/>
              <a:gdLst/>
              <a:ahLst/>
              <a:cxnLst/>
              <a:rect l="l" t="t" r="r" b="b"/>
              <a:pathLst>
                <a:path w="37894" h="18724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54"/>
                    <a:pt x="0" y="63"/>
                    <a:pt x="0" y="73"/>
                  </a:cubicBez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ubicBezTo>
                    <a:pt x="15" y="5805"/>
                    <a:pt x="15" y="10458"/>
                    <a:pt x="15" y="13686"/>
                  </a:cubicBezTo>
                  <a:lnTo>
                    <a:pt x="15" y="13657"/>
                  </a:lnTo>
                  <a:cubicBezTo>
                    <a:pt x="29" y="10443"/>
                    <a:pt x="44" y="5805"/>
                    <a:pt x="44" y="73"/>
                  </a:cubicBezTo>
                  <a:lnTo>
                    <a:pt x="44" y="73"/>
                  </a:lnTo>
                  <a:lnTo>
                    <a:pt x="37778" y="102"/>
                  </a:lnTo>
                  <a:lnTo>
                    <a:pt x="37778" y="102"/>
                  </a:lnTo>
                  <a:lnTo>
                    <a:pt x="37778" y="18651"/>
                  </a:lnTo>
                  <a:lnTo>
                    <a:pt x="37778" y="18651"/>
                  </a:lnTo>
                  <a:lnTo>
                    <a:pt x="10654" y="18666"/>
                  </a:lnTo>
                  <a:lnTo>
                    <a:pt x="2815" y="18680"/>
                  </a:lnTo>
                  <a:lnTo>
                    <a:pt x="0" y="18680"/>
                  </a:lnTo>
                  <a:lnTo>
                    <a:pt x="174" y="18695"/>
                  </a:lnTo>
                  <a:lnTo>
                    <a:pt x="10625" y="18695"/>
                  </a:lnTo>
                  <a:lnTo>
                    <a:pt x="37850" y="18724"/>
                  </a:lnTo>
                  <a:lnTo>
                    <a:pt x="37893" y="18724"/>
                  </a:lnTo>
                  <a:lnTo>
                    <a:pt x="37893" y="18680"/>
                  </a:lnTo>
                  <a:lnTo>
                    <a:pt x="37893" y="4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42375" y="2002375"/>
              <a:ext cx="945550" cy="2175"/>
            </a:xfrm>
            <a:custGeom>
              <a:avLst/>
              <a:gdLst/>
              <a:ahLst/>
              <a:cxnLst/>
              <a:rect l="l" t="t" r="r" b="b"/>
              <a:pathLst>
                <a:path w="37822" h="87" extrusionOk="0">
                  <a:moveTo>
                    <a:pt x="18911" y="0"/>
                  </a:moveTo>
                  <a:cubicBezTo>
                    <a:pt x="8474" y="0"/>
                    <a:pt x="0" y="29"/>
                    <a:pt x="0" y="44"/>
                  </a:cubicBezTo>
                  <a:cubicBezTo>
                    <a:pt x="0" y="72"/>
                    <a:pt x="8474" y="87"/>
                    <a:pt x="18911" y="87"/>
                  </a:cubicBezTo>
                  <a:cubicBezTo>
                    <a:pt x="29348" y="87"/>
                    <a:pt x="37821" y="72"/>
                    <a:pt x="37821" y="44"/>
                  </a:cubicBezTo>
                  <a:cubicBezTo>
                    <a:pt x="37821" y="15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42375" y="2068400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1"/>
                  </a:moveTo>
                  <a:cubicBezTo>
                    <a:pt x="8474" y="1"/>
                    <a:pt x="0" y="30"/>
                    <a:pt x="0" y="59"/>
                  </a:cubicBezTo>
                  <a:cubicBezTo>
                    <a:pt x="0" y="88"/>
                    <a:pt x="8474" y="102"/>
                    <a:pt x="18911" y="102"/>
                  </a:cubicBezTo>
                  <a:cubicBezTo>
                    <a:pt x="29348" y="102"/>
                    <a:pt x="37821" y="88"/>
                    <a:pt x="37821" y="59"/>
                  </a:cubicBezTo>
                  <a:cubicBezTo>
                    <a:pt x="37821" y="30"/>
                    <a:pt x="29362" y="1"/>
                    <a:pt x="1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42375" y="21348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42375" y="22012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42375" y="22676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87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42375" y="23340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3"/>
                    <a:pt x="8474" y="101"/>
                    <a:pt x="18911" y="101"/>
                  </a:cubicBezTo>
                  <a:cubicBezTo>
                    <a:pt x="29348" y="101"/>
                    <a:pt x="37821" y="73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96100" y="1941025"/>
              <a:ext cx="2575" cy="464850"/>
            </a:xfrm>
            <a:custGeom>
              <a:avLst/>
              <a:gdLst/>
              <a:ahLst/>
              <a:cxnLst/>
              <a:rect l="l" t="t" r="r" b="b"/>
              <a:pathLst>
                <a:path w="103" h="18594" extrusionOk="0">
                  <a:moveTo>
                    <a:pt x="59" y="0"/>
                  </a:moveTo>
                  <a:cubicBezTo>
                    <a:pt x="30" y="0"/>
                    <a:pt x="1" y="4172"/>
                    <a:pt x="1" y="9297"/>
                  </a:cubicBezTo>
                  <a:cubicBezTo>
                    <a:pt x="1" y="14436"/>
                    <a:pt x="30" y="18593"/>
                    <a:pt x="59" y="18593"/>
                  </a:cubicBezTo>
                  <a:cubicBezTo>
                    <a:pt x="73" y="18593"/>
                    <a:pt x="102" y="14436"/>
                    <a:pt x="102" y="9297"/>
                  </a:cubicBezTo>
                  <a:cubicBezTo>
                    <a:pt x="102" y="415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761750" y="1941025"/>
              <a:ext cx="2200" cy="463400"/>
            </a:xfrm>
            <a:custGeom>
              <a:avLst/>
              <a:gdLst/>
              <a:ahLst/>
              <a:cxnLst/>
              <a:rect l="l" t="t" r="r" b="b"/>
              <a:pathLst>
                <a:path w="88" h="18536" extrusionOk="0">
                  <a:moveTo>
                    <a:pt x="44" y="0"/>
                  </a:moveTo>
                  <a:cubicBezTo>
                    <a:pt x="15" y="0"/>
                    <a:pt x="1" y="4158"/>
                    <a:pt x="1" y="9268"/>
                  </a:cubicBezTo>
                  <a:cubicBezTo>
                    <a:pt x="1" y="14378"/>
                    <a:pt x="15" y="18535"/>
                    <a:pt x="44" y="18535"/>
                  </a:cubicBezTo>
                  <a:cubicBezTo>
                    <a:pt x="73" y="18535"/>
                    <a:pt x="87" y="14378"/>
                    <a:pt x="87" y="9268"/>
                  </a:cubicBezTo>
                  <a:cubicBezTo>
                    <a:pt x="87" y="4158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927050" y="1941025"/>
              <a:ext cx="2550" cy="464850"/>
            </a:xfrm>
            <a:custGeom>
              <a:avLst/>
              <a:gdLst/>
              <a:ahLst/>
              <a:cxnLst/>
              <a:rect l="l" t="t" r="r" b="b"/>
              <a:pathLst>
                <a:path w="102" h="18594" extrusionOk="0">
                  <a:moveTo>
                    <a:pt x="58" y="0"/>
                  </a:moveTo>
                  <a:cubicBezTo>
                    <a:pt x="29" y="0"/>
                    <a:pt x="0" y="4172"/>
                    <a:pt x="0" y="9297"/>
                  </a:cubicBezTo>
                  <a:cubicBezTo>
                    <a:pt x="0" y="14436"/>
                    <a:pt x="29" y="18593"/>
                    <a:pt x="58" y="18593"/>
                  </a:cubicBezTo>
                  <a:cubicBezTo>
                    <a:pt x="72" y="18593"/>
                    <a:pt x="101" y="14436"/>
                    <a:pt x="101" y="9297"/>
                  </a:cubicBezTo>
                  <a:cubicBezTo>
                    <a:pt x="101" y="4158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09270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5" y="0"/>
                    <a:pt x="0" y="4172"/>
                    <a:pt x="0" y="9297"/>
                  </a:cubicBezTo>
                  <a:cubicBezTo>
                    <a:pt x="0" y="14436"/>
                    <a:pt x="15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25835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4" y="0"/>
                    <a:pt x="0" y="4172"/>
                    <a:pt x="0" y="9297"/>
                  </a:cubicBezTo>
                  <a:cubicBezTo>
                    <a:pt x="0" y="14436"/>
                    <a:pt x="14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49950" y="1791250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405" y="0"/>
                  </a:moveTo>
                  <a:cubicBezTo>
                    <a:pt x="188" y="0"/>
                    <a:pt x="15" y="174"/>
                    <a:pt x="15" y="376"/>
                  </a:cubicBezTo>
                  <a:cubicBezTo>
                    <a:pt x="1" y="592"/>
                    <a:pt x="174" y="766"/>
                    <a:pt x="390" y="780"/>
                  </a:cubicBezTo>
                  <a:cubicBezTo>
                    <a:pt x="592" y="780"/>
                    <a:pt x="780" y="621"/>
                    <a:pt x="780" y="405"/>
                  </a:cubicBezTo>
                  <a:cubicBezTo>
                    <a:pt x="780" y="188"/>
                    <a:pt x="621" y="15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82800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0" y="362"/>
                  </a:cubicBezTo>
                  <a:cubicBezTo>
                    <a:pt x="0" y="578"/>
                    <a:pt x="159" y="752"/>
                    <a:pt x="376" y="766"/>
                  </a:cubicBezTo>
                  <a:cubicBezTo>
                    <a:pt x="592" y="766"/>
                    <a:pt x="765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15275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15" y="362"/>
                  </a:cubicBezTo>
                  <a:cubicBezTo>
                    <a:pt x="0" y="578"/>
                    <a:pt x="174" y="752"/>
                    <a:pt x="376" y="766"/>
                  </a:cubicBezTo>
                  <a:cubicBezTo>
                    <a:pt x="592" y="766"/>
                    <a:pt x="766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09525" y="1761650"/>
              <a:ext cx="1008000" cy="672725"/>
            </a:xfrm>
            <a:custGeom>
              <a:avLst/>
              <a:gdLst/>
              <a:ahLst/>
              <a:cxnLst/>
              <a:rect l="l" t="t" r="r" b="b"/>
              <a:pathLst>
                <a:path w="40320" h="26909" extrusionOk="0">
                  <a:moveTo>
                    <a:pt x="1" y="1"/>
                  </a:moveTo>
                  <a:lnTo>
                    <a:pt x="1" y="44"/>
                  </a:lnTo>
                  <a:lnTo>
                    <a:pt x="1" y="26865"/>
                  </a:lnTo>
                  <a:lnTo>
                    <a:pt x="1" y="26908"/>
                  </a:lnTo>
                  <a:lnTo>
                    <a:pt x="59" y="26908"/>
                  </a:lnTo>
                  <a:lnTo>
                    <a:pt x="29074" y="26894"/>
                  </a:lnTo>
                  <a:lnTo>
                    <a:pt x="37345" y="26880"/>
                  </a:lnTo>
                  <a:lnTo>
                    <a:pt x="37331" y="26880"/>
                  </a:lnTo>
                  <a:lnTo>
                    <a:pt x="29045" y="26865"/>
                  </a:lnTo>
                  <a:lnTo>
                    <a:pt x="102" y="26851"/>
                  </a:lnTo>
                  <a:lnTo>
                    <a:pt x="102" y="26851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40247" y="102"/>
                  </a:lnTo>
                  <a:lnTo>
                    <a:pt x="40247" y="102"/>
                  </a:lnTo>
                  <a:cubicBezTo>
                    <a:pt x="40276" y="16426"/>
                    <a:pt x="40290" y="26591"/>
                    <a:pt x="40290" y="26894"/>
                  </a:cubicBezTo>
                  <a:cubicBezTo>
                    <a:pt x="40290" y="26591"/>
                    <a:pt x="40305" y="16414"/>
                    <a:pt x="40319" y="30"/>
                  </a:cubicBezTo>
                  <a:lnTo>
                    <a:pt x="40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066700" y="2556700"/>
              <a:ext cx="770525" cy="814525"/>
            </a:xfrm>
            <a:custGeom>
              <a:avLst/>
              <a:gdLst/>
              <a:ahLst/>
              <a:cxnLst/>
              <a:rect l="l" t="t" r="r" b="b"/>
              <a:pathLst>
                <a:path w="30821" h="32581" extrusionOk="0">
                  <a:moveTo>
                    <a:pt x="10784" y="0"/>
                  </a:moveTo>
                  <a:lnTo>
                    <a:pt x="8691" y="2598"/>
                  </a:lnTo>
                  <a:lnTo>
                    <a:pt x="1" y="5009"/>
                  </a:lnTo>
                  <a:lnTo>
                    <a:pt x="1300" y="19069"/>
                  </a:lnTo>
                  <a:cubicBezTo>
                    <a:pt x="1690" y="24584"/>
                    <a:pt x="2253" y="25926"/>
                    <a:pt x="2643" y="29593"/>
                  </a:cubicBezTo>
                  <a:lnTo>
                    <a:pt x="2643" y="32581"/>
                  </a:lnTo>
                  <a:lnTo>
                    <a:pt x="27370" y="32581"/>
                  </a:lnTo>
                  <a:lnTo>
                    <a:pt x="30821" y="4042"/>
                  </a:lnTo>
                  <a:lnTo>
                    <a:pt x="22289" y="2093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326900" y="2629950"/>
              <a:ext cx="264200" cy="582850"/>
            </a:xfrm>
            <a:custGeom>
              <a:avLst/>
              <a:gdLst/>
              <a:ahLst/>
              <a:cxnLst/>
              <a:rect l="l" t="t" r="r" b="b"/>
              <a:pathLst>
                <a:path w="10568" h="23314" extrusionOk="0">
                  <a:moveTo>
                    <a:pt x="10568" y="0"/>
                  </a:moveTo>
                  <a:lnTo>
                    <a:pt x="3826" y="7983"/>
                  </a:lnTo>
                  <a:lnTo>
                    <a:pt x="1" y="2094"/>
                  </a:lnTo>
                  <a:lnTo>
                    <a:pt x="1069" y="16168"/>
                  </a:lnTo>
                  <a:lnTo>
                    <a:pt x="2209" y="23314"/>
                  </a:lnTo>
                  <a:lnTo>
                    <a:pt x="10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379225" y="2609025"/>
              <a:ext cx="261675" cy="629050"/>
            </a:xfrm>
            <a:custGeom>
              <a:avLst/>
              <a:gdLst/>
              <a:ahLst/>
              <a:cxnLst/>
              <a:rect l="l" t="t" r="r" b="b"/>
              <a:pathLst>
                <a:path w="10467" h="25162" extrusionOk="0">
                  <a:moveTo>
                    <a:pt x="9803" y="0"/>
                  </a:moveTo>
                  <a:cubicBezTo>
                    <a:pt x="9803" y="0"/>
                    <a:pt x="9788" y="29"/>
                    <a:pt x="9803" y="101"/>
                  </a:cubicBezTo>
                  <a:cubicBezTo>
                    <a:pt x="9803" y="159"/>
                    <a:pt x="9817" y="260"/>
                    <a:pt x="9831" y="376"/>
                  </a:cubicBezTo>
                  <a:cubicBezTo>
                    <a:pt x="9860" y="635"/>
                    <a:pt x="9889" y="996"/>
                    <a:pt x="9947" y="1458"/>
                  </a:cubicBezTo>
                  <a:cubicBezTo>
                    <a:pt x="10048" y="2407"/>
                    <a:pt x="10206" y="3757"/>
                    <a:pt x="10392" y="5409"/>
                  </a:cubicBezTo>
                  <a:lnTo>
                    <a:pt x="10392" y="5409"/>
                  </a:lnTo>
                  <a:lnTo>
                    <a:pt x="8691" y="6410"/>
                  </a:lnTo>
                  <a:lnTo>
                    <a:pt x="8648" y="6438"/>
                  </a:lnTo>
                  <a:lnTo>
                    <a:pt x="8691" y="6467"/>
                  </a:lnTo>
                  <a:lnTo>
                    <a:pt x="9858" y="7465"/>
                  </a:lnTo>
                  <a:lnTo>
                    <a:pt x="9858" y="7465"/>
                  </a:lnTo>
                  <a:lnTo>
                    <a:pt x="7132" y="12343"/>
                  </a:lnTo>
                  <a:lnTo>
                    <a:pt x="2080" y="21394"/>
                  </a:lnTo>
                  <a:cubicBezTo>
                    <a:pt x="1430" y="22548"/>
                    <a:pt x="910" y="23487"/>
                    <a:pt x="549" y="24136"/>
                  </a:cubicBezTo>
                  <a:lnTo>
                    <a:pt x="131" y="24887"/>
                  </a:lnTo>
                  <a:cubicBezTo>
                    <a:pt x="88" y="24974"/>
                    <a:pt x="44" y="25046"/>
                    <a:pt x="30" y="25089"/>
                  </a:cubicBezTo>
                  <a:cubicBezTo>
                    <a:pt x="1" y="25132"/>
                    <a:pt x="1" y="25161"/>
                    <a:pt x="1" y="25161"/>
                  </a:cubicBezTo>
                  <a:cubicBezTo>
                    <a:pt x="15" y="25132"/>
                    <a:pt x="30" y="25118"/>
                    <a:pt x="44" y="25103"/>
                  </a:cubicBezTo>
                  <a:lnTo>
                    <a:pt x="145" y="24901"/>
                  </a:lnTo>
                  <a:cubicBezTo>
                    <a:pt x="246" y="24728"/>
                    <a:pt x="391" y="24483"/>
                    <a:pt x="578" y="24165"/>
                  </a:cubicBezTo>
                  <a:lnTo>
                    <a:pt x="2123" y="21437"/>
                  </a:lnTo>
                  <a:lnTo>
                    <a:pt x="7204" y="12386"/>
                  </a:lnTo>
                  <a:lnTo>
                    <a:pt x="9947" y="7478"/>
                  </a:lnTo>
                  <a:lnTo>
                    <a:pt x="9976" y="7449"/>
                  </a:lnTo>
                  <a:lnTo>
                    <a:pt x="9947" y="7420"/>
                  </a:lnTo>
                  <a:lnTo>
                    <a:pt x="8775" y="6458"/>
                  </a:lnTo>
                  <a:lnTo>
                    <a:pt x="8775" y="6458"/>
                  </a:lnTo>
                  <a:lnTo>
                    <a:pt x="10452" y="5471"/>
                  </a:lnTo>
                  <a:lnTo>
                    <a:pt x="10467" y="5457"/>
                  </a:lnTo>
                  <a:lnTo>
                    <a:pt x="10467" y="5428"/>
                  </a:lnTo>
                  <a:cubicBezTo>
                    <a:pt x="10265" y="3768"/>
                    <a:pt x="10106" y="2411"/>
                    <a:pt x="9990" y="1458"/>
                  </a:cubicBezTo>
                  <a:cubicBezTo>
                    <a:pt x="9933" y="996"/>
                    <a:pt x="9889" y="635"/>
                    <a:pt x="9846" y="376"/>
                  </a:cubicBezTo>
                  <a:lnTo>
                    <a:pt x="9817" y="101"/>
                  </a:lnTo>
                  <a:cubicBezTo>
                    <a:pt x="9803" y="29"/>
                    <a:pt x="9803" y="0"/>
                    <a:pt x="9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48600" y="2621650"/>
              <a:ext cx="130650" cy="616425"/>
            </a:xfrm>
            <a:custGeom>
              <a:avLst/>
              <a:gdLst/>
              <a:ahLst/>
              <a:cxnLst/>
              <a:rect l="l" t="t" r="r" b="b"/>
              <a:pathLst>
                <a:path w="5226" h="24657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1415" y="15"/>
                    <a:pt x="1415" y="29"/>
                    <a:pt x="1401" y="58"/>
                  </a:cubicBezTo>
                  <a:lnTo>
                    <a:pt x="1328" y="231"/>
                  </a:lnTo>
                  <a:lnTo>
                    <a:pt x="1040" y="939"/>
                  </a:lnTo>
                  <a:lnTo>
                    <a:pt x="15" y="3523"/>
                  </a:lnTo>
                  <a:lnTo>
                    <a:pt x="0" y="3552"/>
                  </a:lnTo>
                  <a:lnTo>
                    <a:pt x="29" y="3566"/>
                  </a:lnTo>
                  <a:lnTo>
                    <a:pt x="1333" y="4259"/>
                  </a:lnTo>
                  <a:lnTo>
                    <a:pt x="1333" y="4259"/>
                  </a:lnTo>
                  <a:lnTo>
                    <a:pt x="275" y="4634"/>
                  </a:lnTo>
                  <a:lnTo>
                    <a:pt x="246" y="4634"/>
                  </a:lnTo>
                  <a:lnTo>
                    <a:pt x="246" y="4678"/>
                  </a:lnTo>
                  <a:cubicBezTo>
                    <a:pt x="664" y="6670"/>
                    <a:pt x="1155" y="9023"/>
                    <a:pt x="1704" y="11534"/>
                  </a:cubicBezTo>
                  <a:cubicBezTo>
                    <a:pt x="2108" y="13368"/>
                    <a:pt x="2498" y="15114"/>
                    <a:pt x="2902" y="16688"/>
                  </a:cubicBezTo>
                  <a:cubicBezTo>
                    <a:pt x="3335" y="18247"/>
                    <a:pt x="3754" y="19662"/>
                    <a:pt x="4086" y="20831"/>
                  </a:cubicBezTo>
                  <a:cubicBezTo>
                    <a:pt x="4432" y="22000"/>
                    <a:pt x="4721" y="22967"/>
                    <a:pt x="4908" y="23631"/>
                  </a:cubicBezTo>
                  <a:cubicBezTo>
                    <a:pt x="5009" y="23949"/>
                    <a:pt x="5082" y="24209"/>
                    <a:pt x="5139" y="24382"/>
                  </a:cubicBezTo>
                  <a:cubicBezTo>
                    <a:pt x="5168" y="24469"/>
                    <a:pt x="5183" y="24541"/>
                    <a:pt x="5197" y="24584"/>
                  </a:cubicBezTo>
                  <a:cubicBezTo>
                    <a:pt x="5197" y="24613"/>
                    <a:pt x="5212" y="24627"/>
                    <a:pt x="5226" y="24656"/>
                  </a:cubicBezTo>
                  <a:cubicBezTo>
                    <a:pt x="5226" y="24627"/>
                    <a:pt x="5226" y="24598"/>
                    <a:pt x="5212" y="24570"/>
                  </a:cubicBezTo>
                  <a:lnTo>
                    <a:pt x="5168" y="24382"/>
                  </a:lnTo>
                  <a:cubicBezTo>
                    <a:pt x="5110" y="24194"/>
                    <a:pt x="5053" y="23934"/>
                    <a:pt x="4952" y="23617"/>
                  </a:cubicBezTo>
                  <a:lnTo>
                    <a:pt x="4172" y="20802"/>
                  </a:lnTo>
                  <a:cubicBezTo>
                    <a:pt x="3840" y="19633"/>
                    <a:pt x="3393" y="18232"/>
                    <a:pt x="3003" y="16659"/>
                  </a:cubicBezTo>
                  <a:cubicBezTo>
                    <a:pt x="2599" y="15085"/>
                    <a:pt x="2223" y="13339"/>
                    <a:pt x="1805" y="11505"/>
                  </a:cubicBezTo>
                  <a:cubicBezTo>
                    <a:pt x="1259" y="8992"/>
                    <a:pt x="756" y="6665"/>
                    <a:pt x="339" y="4679"/>
                  </a:cubicBezTo>
                  <a:lnTo>
                    <a:pt x="339" y="4679"/>
                  </a:lnTo>
                  <a:lnTo>
                    <a:pt x="1410" y="4300"/>
                  </a:lnTo>
                  <a:lnTo>
                    <a:pt x="1410" y="4300"/>
                  </a:lnTo>
                  <a:lnTo>
                    <a:pt x="1415" y="4302"/>
                  </a:lnTo>
                  <a:lnTo>
                    <a:pt x="1415" y="4298"/>
                  </a:lnTo>
                  <a:lnTo>
                    <a:pt x="1444" y="4288"/>
                  </a:lnTo>
                  <a:lnTo>
                    <a:pt x="1530" y="4259"/>
                  </a:lnTo>
                  <a:lnTo>
                    <a:pt x="1444" y="4230"/>
                  </a:lnTo>
                  <a:lnTo>
                    <a:pt x="79" y="3519"/>
                  </a:lnTo>
                  <a:lnTo>
                    <a:pt x="79" y="3519"/>
                  </a:lnTo>
                  <a:lnTo>
                    <a:pt x="1083" y="939"/>
                  </a:lnTo>
                  <a:cubicBezTo>
                    <a:pt x="1198" y="636"/>
                    <a:pt x="1285" y="405"/>
                    <a:pt x="1343" y="231"/>
                  </a:cubicBezTo>
                  <a:cubicBezTo>
                    <a:pt x="1372" y="159"/>
                    <a:pt x="1401" y="101"/>
                    <a:pt x="1415" y="58"/>
                  </a:cubicBezTo>
                  <a:cubicBezTo>
                    <a:pt x="1415" y="29"/>
                    <a:pt x="1429" y="1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69749" y="2681925"/>
              <a:ext cx="463750" cy="689300"/>
            </a:xfrm>
            <a:custGeom>
              <a:avLst/>
              <a:gdLst/>
              <a:ahLst/>
              <a:cxnLst/>
              <a:rect l="l" t="t" r="r" b="b"/>
              <a:pathLst>
                <a:path w="18550" h="27572" extrusionOk="0">
                  <a:moveTo>
                    <a:pt x="15894" y="0"/>
                  </a:moveTo>
                  <a:cubicBezTo>
                    <a:pt x="15894" y="0"/>
                    <a:pt x="13974" y="938"/>
                    <a:pt x="12631" y="5226"/>
                  </a:cubicBezTo>
                  <a:cubicBezTo>
                    <a:pt x="11650" y="8344"/>
                    <a:pt x="7666" y="19084"/>
                    <a:pt x="7666" y="19084"/>
                  </a:cubicBezTo>
                  <a:lnTo>
                    <a:pt x="3248" y="17799"/>
                  </a:lnTo>
                  <a:cubicBezTo>
                    <a:pt x="3248" y="17799"/>
                    <a:pt x="0" y="21841"/>
                    <a:pt x="737" y="23241"/>
                  </a:cubicBezTo>
                  <a:cubicBezTo>
                    <a:pt x="1473" y="24656"/>
                    <a:pt x="6843" y="27572"/>
                    <a:pt x="6843" y="27572"/>
                  </a:cubicBezTo>
                  <a:lnTo>
                    <a:pt x="13137" y="27572"/>
                  </a:lnTo>
                  <a:cubicBezTo>
                    <a:pt x="14003" y="26908"/>
                    <a:pt x="14638" y="25998"/>
                    <a:pt x="14941" y="24959"/>
                  </a:cubicBezTo>
                  <a:lnTo>
                    <a:pt x="18550" y="12833"/>
                  </a:lnTo>
                  <a:lnTo>
                    <a:pt x="15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745525" y="2657725"/>
              <a:ext cx="452950" cy="713500"/>
            </a:xfrm>
            <a:custGeom>
              <a:avLst/>
              <a:gdLst/>
              <a:ahLst/>
              <a:cxnLst/>
              <a:rect l="l" t="t" r="r" b="b"/>
              <a:pathLst>
                <a:path w="18118" h="28540" extrusionOk="0">
                  <a:moveTo>
                    <a:pt x="3668" y="1"/>
                  </a:moveTo>
                  <a:lnTo>
                    <a:pt x="1" y="5977"/>
                  </a:lnTo>
                  <a:lnTo>
                    <a:pt x="1214" y="15764"/>
                  </a:lnTo>
                  <a:lnTo>
                    <a:pt x="1618" y="15057"/>
                  </a:lnTo>
                  <a:lnTo>
                    <a:pt x="7811" y="21914"/>
                  </a:lnTo>
                  <a:lnTo>
                    <a:pt x="4461" y="22636"/>
                  </a:lnTo>
                  <a:lnTo>
                    <a:pt x="5414" y="28511"/>
                  </a:lnTo>
                  <a:lnTo>
                    <a:pt x="12921" y="28540"/>
                  </a:lnTo>
                  <a:lnTo>
                    <a:pt x="15952" y="28540"/>
                  </a:lnTo>
                  <a:cubicBezTo>
                    <a:pt x="15952" y="28540"/>
                    <a:pt x="18117" y="27529"/>
                    <a:pt x="17035" y="22477"/>
                  </a:cubicBezTo>
                  <a:cubicBezTo>
                    <a:pt x="16313" y="19099"/>
                    <a:pt x="7536" y="4808"/>
                    <a:pt x="6439" y="2845"/>
                  </a:cubicBezTo>
                  <a:cubicBezTo>
                    <a:pt x="5775" y="1675"/>
                    <a:pt x="4822" y="694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085825" y="2829525"/>
              <a:ext cx="23850" cy="271400"/>
            </a:xfrm>
            <a:custGeom>
              <a:avLst/>
              <a:gdLst/>
              <a:ahLst/>
              <a:cxnLst/>
              <a:rect l="l" t="t" r="r" b="b"/>
              <a:pathLst>
                <a:path w="954" h="10856" extrusionOk="0">
                  <a:moveTo>
                    <a:pt x="30" y="0"/>
                  </a:moveTo>
                  <a:cubicBezTo>
                    <a:pt x="1" y="0"/>
                    <a:pt x="174" y="2440"/>
                    <a:pt x="434" y="5428"/>
                  </a:cubicBezTo>
                  <a:cubicBezTo>
                    <a:pt x="679" y="8431"/>
                    <a:pt x="910" y="10856"/>
                    <a:pt x="925" y="10856"/>
                  </a:cubicBezTo>
                  <a:cubicBezTo>
                    <a:pt x="954" y="10856"/>
                    <a:pt x="780" y="8416"/>
                    <a:pt x="521" y="5428"/>
                  </a:cubicBezTo>
                  <a:cubicBezTo>
                    <a:pt x="275" y="2425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784500" y="2761675"/>
              <a:ext cx="42250" cy="338175"/>
            </a:xfrm>
            <a:custGeom>
              <a:avLst/>
              <a:gdLst/>
              <a:ahLst/>
              <a:cxnLst/>
              <a:rect l="l" t="t" r="r" b="b"/>
              <a:pathLst>
                <a:path w="1690" h="13527" extrusionOk="0">
                  <a:moveTo>
                    <a:pt x="1661" y="0"/>
                  </a:moveTo>
                  <a:cubicBezTo>
                    <a:pt x="1630" y="0"/>
                    <a:pt x="1256" y="3026"/>
                    <a:pt x="795" y="6756"/>
                  </a:cubicBezTo>
                  <a:cubicBezTo>
                    <a:pt x="347" y="10495"/>
                    <a:pt x="1" y="13526"/>
                    <a:pt x="30" y="13526"/>
                  </a:cubicBezTo>
                  <a:cubicBezTo>
                    <a:pt x="59" y="13526"/>
                    <a:pt x="434" y="10495"/>
                    <a:pt x="896" y="6756"/>
                  </a:cubicBezTo>
                  <a:cubicBezTo>
                    <a:pt x="1343" y="3032"/>
                    <a:pt x="1690" y="0"/>
                    <a:pt x="1661" y="0"/>
                  </a:cubicBezTo>
                  <a:cubicBezTo>
                    <a:pt x="1661" y="0"/>
                    <a:pt x="1661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873300" y="3195450"/>
              <a:ext cx="167100" cy="175775"/>
            </a:xfrm>
            <a:custGeom>
              <a:avLst/>
              <a:gdLst/>
              <a:ahLst/>
              <a:cxnLst/>
              <a:rect l="l" t="t" r="r" b="b"/>
              <a:pathLst>
                <a:path w="6684" h="7031" extrusionOk="0">
                  <a:moveTo>
                    <a:pt x="6164" y="1"/>
                  </a:moveTo>
                  <a:cubicBezTo>
                    <a:pt x="5818" y="15"/>
                    <a:pt x="5341" y="30"/>
                    <a:pt x="4735" y="87"/>
                  </a:cubicBezTo>
                  <a:cubicBezTo>
                    <a:pt x="3161" y="217"/>
                    <a:pt x="1617" y="506"/>
                    <a:pt x="101" y="954"/>
                  </a:cubicBezTo>
                  <a:lnTo>
                    <a:pt x="0" y="982"/>
                  </a:lnTo>
                  <a:lnTo>
                    <a:pt x="101" y="1040"/>
                  </a:lnTo>
                  <a:lnTo>
                    <a:pt x="173" y="1098"/>
                  </a:lnTo>
                  <a:cubicBezTo>
                    <a:pt x="549" y="1329"/>
                    <a:pt x="881" y="1646"/>
                    <a:pt x="1126" y="2022"/>
                  </a:cubicBezTo>
                  <a:cubicBezTo>
                    <a:pt x="1357" y="2368"/>
                    <a:pt x="1501" y="2772"/>
                    <a:pt x="1545" y="3191"/>
                  </a:cubicBezTo>
                  <a:cubicBezTo>
                    <a:pt x="1574" y="3566"/>
                    <a:pt x="1559" y="3942"/>
                    <a:pt x="1501" y="4317"/>
                  </a:cubicBezTo>
                  <a:cubicBezTo>
                    <a:pt x="1444" y="4649"/>
                    <a:pt x="1386" y="4967"/>
                    <a:pt x="1285" y="5299"/>
                  </a:cubicBezTo>
                  <a:cubicBezTo>
                    <a:pt x="1155" y="5761"/>
                    <a:pt x="953" y="6194"/>
                    <a:pt x="707" y="6612"/>
                  </a:cubicBezTo>
                  <a:cubicBezTo>
                    <a:pt x="635" y="6713"/>
                    <a:pt x="563" y="6829"/>
                    <a:pt x="476" y="6930"/>
                  </a:cubicBezTo>
                  <a:cubicBezTo>
                    <a:pt x="419" y="7002"/>
                    <a:pt x="390" y="7031"/>
                    <a:pt x="390" y="7031"/>
                  </a:cubicBezTo>
                  <a:cubicBezTo>
                    <a:pt x="433" y="7002"/>
                    <a:pt x="462" y="6973"/>
                    <a:pt x="491" y="6930"/>
                  </a:cubicBezTo>
                  <a:cubicBezTo>
                    <a:pt x="578" y="6843"/>
                    <a:pt x="664" y="6728"/>
                    <a:pt x="736" y="6627"/>
                  </a:cubicBezTo>
                  <a:cubicBezTo>
                    <a:pt x="996" y="6222"/>
                    <a:pt x="1213" y="5775"/>
                    <a:pt x="1343" y="5313"/>
                  </a:cubicBezTo>
                  <a:cubicBezTo>
                    <a:pt x="1444" y="4981"/>
                    <a:pt x="1530" y="4663"/>
                    <a:pt x="1574" y="4331"/>
                  </a:cubicBezTo>
                  <a:cubicBezTo>
                    <a:pt x="1646" y="3942"/>
                    <a:pt x="1660" y="3566"/>
                    <a:pt x="1631" y="3177"/>
                  </a:cubicBezTo>
                  <a:cubicBezTo>
                    <a:pt x="1588" y="2744"/>
                    <a:pt x="1444" y="2339"/>
                    <a:pt x="1198" y="1964"/>
                  </a:cubicBezTo>
                  <a:cubicBezTo>
                    <a:pt x="953" y="1589"/>
                    <a:pt x="621" y="1257"/>
                    <a:pt x="231" y="1011"/>
                  </a:cubicBezTo>
                  <a:lnTo>
                    <a:pt x="231" y="1011"/>
                  </a:lnTo>
                  <a:lnTo>
                    <a:pt x="231" y="1011"/>
                  </a:lnTo>
                  <a:cubicBezTo>
                    <a:pt x="1701" y="594"/>
                    <a:pt x="3211" y="301"/>
                    <a:pt x="4749" y="160"/>
                  </a:cubicBezTo>
                  <a:cubicBezTo>
                    <a:pt x="5341" y="102"/>
                    <a:pt x="5832" y="59"/>
                    <a:pt x="6164" y="44"/>
                  </a:cubicBezTo>
                  <a:lnTo>
                    <a:pt x="6554" y="15"/>
                  </a:lnTo>
                  <a:cubicBezTo>
                    <a:pt x="6597" y="15"/>
                    <a:pt x="6640" y="15"/>
                    <a:pt x="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378525" y="3235875"/>
              <a:ext cx="2175" cy="135350"/>
            </a:xfrm>
            <a:custGeom>
              <a:avLst/>
              <a:gdLst/>
              <a:ahLst/>
              <a:cxnLst/>
              <a:rect l="l" t="t" r="r" b="b"/>
              <a:pathLst>
                <a:path w="87" h="5414" extrusionOk="0">
                  <a:moveTo>
                    <a:pt x="43" y="1"/>
                  </a:moveTo>
                  <a:cubicBezTo>
                    <a:pt x="15" y="1"/>
                    <a:pt x="0" y="1213"/>
                    <a:pt x="0" y="2714"/>
                  </a:cubicBezTo>
                  <a:cubicBezTo>
                    <a:pt x="0" y="4201"/>
                    <a:pt x="15" y="5414"/>
                    <a:pt x="43" y="5414"/>
                  </a:cubicBezTo>
                  <a:cubicBezTo>
                    <a:pt x="72" y="5414"/>
                    <a:pt x="87" y="4201"/>
                    <a:pt x="87" y="2714"/>
                  </a:cubicBezTo>
                  <a:cubicBezTo>
                    <a:pt x="87" y="1213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543800" y="3024100"/>
              <a:ext cx="189125" cy="48325"/>
            </a:xfrm>
            <a:custGeom>
              <a:avLst/>
              <a:gdLst/>
              <a:ahLst/>
              <a:cxnLst/>
              <a:rect l="l" t="t" r="r" b="b"/>
              <a:pathLst>
                <a:path w="7565" h="1933" extrusionOk="0">
                  <a:moveTo>
                    <a:pt x="57" y="1"/>
                  </a:moveTo>
                  <a:cubicBezTo>
                    <a:pt x="55" y="1"/>
                    <a:pt x="44" y="12"/>
                    <a:pt x="1" y="56"/>
                  </a:cubicBezTo>
                  <a:lnTo>
                    <a:pt x="1" y="980"/>
                  </a:lnTo>
                  <a:lnTo>
                    <a:pt x="1" y="1875"/>
                  </a:lnTo>
                  <a:lnTo>
                    <a:pt x="1" y="1932"/>
                  </a:lnTo>
                  <a:lnTo>
                    <a:pt x="58" y="1932"/>
                  </a:lnTo>
                  <a:lnTo>
                    <a:pt x="5414" y="1903"/>
                  </a:lnTo>
                  <a:lnTo>
                    <a:pt x="6973" y="1889"/>
                  </a:lnTo>
                  <a:lnTo>
                    <a:pt x="6958" y="1889"/>
                  </a:lnTo>
                  <a:lnTo>
                    <a:pt x="5371" y="1875"/>
                  </a:lnTo>
                  <a:lnTo>
                    <a:pt x="102" y="1860"/>
                  </a:lnTo>
                  <a:lnTo>
                    <a:pt x="102" y="1860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508" y="113"/>
                  </a:lnTo>
                  <a:lnTo>
                    <a:pt x="7508" y="113"/>
                  </a:lnTo>
                  <a:cubicBezTo>
                    <a:pt x="7521" y="663"/>
                    <a:pt x="7521" y="1115"/>
                    <a:pt x="7521" y="1427"/>
                  </a:cubicBezTo>
                  <a:lnTo>
                    <a:pt x="7521" y="1788"/>
                  </a:lnTo>
                  <a:cubicBezTo>
                    <a:pt x="7521" y="1817"/>
                    <a:pt x="7521" y="1860"/>
                    <a:pt x="7521" y="1903"/>
                  </a:cubicBezTo>
                  <a:cubicBezTo>
                    <a:pt x="7536" y="1860"/>
                    <a:pt x="7536" y="1817"/>
                    <a:pt x="7550" y="1774"/>
                  </a:cubicBezTo>
                  <a:lnTo>
                    <a:pt x="7550" y="1413"/>
                  </a:lnTo>
                  <a:cubicBezTo>
                    <a:pt x="7550" y="1095"/>
                    <a:pt x="7565" y="633"/>
                    <a:pt x="7565" y="56"/>
                  </a:cubicBezTo>
                  <a:lnTo>
                    <a:pt x="7565" y="27"/>
                  </a:lnTo>
                  <a:lnTo>
                    <a:pt x="7536" y="27"/>
                  </a:lnTo>
                  <a:lnTo>
                    <a:pt x="58" y="12"/>
                  </a:lnTo>
                  <a:cubicBezTo>
                    <a:pt x="55" y="14"/>
                    <a:pt x="54" y="14"/>
                    <a:pt x="52" y="14"/>
                  </a:cubicBezTo>
                  <a:cubicBezTo>
                    <a:pt x="47" y="14"/>
                    <a:pt x="5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060925" y="2692375"/>
              <a:ext cx="26025" cy="116950"/>
            </a:xfrm>
            <a:custGeom>
              <a:avLst/>
              <a:gdLst/>
              <a:ahLst/>
              <a:cxnLst/>
              <a:rect l="l" t="t" r="r" b="b"/>
              <a:pathLst>
                <a:path w="1041" h="4678" extrusionOk="0">
                  <a:moveTo>
                    <a:pt x="30" y="1"/>
                  </a:moveTo>
                  <a:cubicBezTo>
                    <a:pt x="1" y="1"/>
                    <a:pt x="203" y="1055"/>
                    <a:pt x="477" y="2354"/>
                  </a:cubicBezTo>
                  <a:cubicBezTo>
                    <a:pt x="752" y="3639"/>
                    <a:pt x="997" y="4678"/>
                    <a:pt x="1026" y="4678"/>
                  </a:cubicBezTo>
                  <a:cubicBezTo>
                    <a:pt x="1040" y="4678"/>
                    <a:pt x="838" y="3624"/>
                    <a:pt x="564" y="2339"/>
                  </a:cubicBezTo>
                  <a:cubicBezTo>
                    <a:pt x="290" y="1040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89350" y="2744700"/>
              <a:ext cx="267075" cy="474600"/>
            </a:xfrm>
            <a:custGeom>
              <a:avLst/>
              <a:gdLst/>
              <a:ahLst/>
              <a:cxnLst/>
              <a:rect l="l" t="t" r="r" b="b"/>
              <a:pathLst>
                <a:path w="10683" h="18984" extrusionOk="0">
                  <a:moveTo>
                    <a:pt x="10018" y="1"/>
                  </a:moveTo>
                  <a:lnTo>
                    <a:pt x="8315" y="1011"/>
                  </a:lnTo>
                  <a:lnTo>
                    <a:pt x="9513" y="2036"/>
                  </a:lnTo>
                  <a:lnTo>
                    <a:pt x="0" y="18984"/>
                  </a:lnTo>
                  <a:lnTo>
                    <a:pt x="0" y="18984"/>
                  </a:lnTo>
                  <a:lnTo>
                    <a:pt x="10682" y="2614"/>
                  </a:lnTo>
                  <a:lnTo>
                    <a:pt x="9138" y="1127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730350" y="3233000"/>
              <a:ext cx="302825" cy="23825"/>
            </a:xfrm>
            <a:custGeom>
              <a:avLst/>
              <a:gdLst/>
              <a:ahLst/>
              <a:cxnLst/>
              <a:rect l="l" t="t" r="r" b="b"/>
              <a:pathLst>
                <a:path w="12113" h="953" extrusionOk="0">
                  <a:moveTo>
                    <a:pt x="1" y="0"/>
                  </a:moveTo>
                  <a:lnTo>
                    <a:pt x="1" y="910"/>
                  </a:lnTo>
                  <a:lnTo>
                    <a:pt x="12112" y="953"/>
                  </a:lnTo>
                  <a:lnTo>
                    <a:pt x="12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093775" y="1998050"/>
              <a:ext cx="353325" cy="543150"/>
            </a:xfrm>
            <a:custGeom>
              <a:avLst/>
              <a:gdLst/>
              <a:ahLst/>
              <a:cxnLst/>
              <a:rect l="l" t="t" r="r" b="b"/>
              <a:pathLst>
                <a:path w="14133" h="21726" extrusionOk="0">
                  <a:moveTo>
                    <a:pt x="11520" y="0"/>
                  </a:moveTo>
                  <a:lnTo>
                    <a:pt x="6035" y="3176"/>
                  </a:lnTo>
                  <a:cubicBezTo>
                    <a:pt x="3898" y="4677"/>
                    <a:pt x="2743" y="7218"/>
                    <a:pt x="3017" y="9831"/>
                  </a:cubicBezTo>
                  <a:cubicBezTo>
                    <a:pt x="3119" y="10697"/>
                    <a:pt x="3378" y="11606"/>
                    <a:pt x="3090" y="12443"/>
                  </a:cubicBezTo>
                  <a:cubicBezTo>
                    <a:pt x="2815" y="13208"/>
                    <a:pt x="2108" y="13757"/>
                    <a:pt x="1285" y="13829"/>
                  </a:cubicBezTo>
                  <a:cubicBezTo>
                    <a:pt x="939" y="13844"/>
                    <a:pt x="549" y="13800"/>
                    <a:pt x="304" y="14046"/>
                  </a:cubicBezTo>
                  <a:cubicBezTo>
                    <a:pt x="0" y="14363"/>
                    <a:pt x="217" y="14941"/>
                    <a:pt x="621" y="15128"/>
                  </a:cubicBezTo>
                  <a:cubicBezTo>
                    <a:pt x="821" y="15232"/>
                    <a:pt x="1040" y="15267"/>
                    <a:pt x="1265" y="15267"/>
                  </a:cubicBezTo>
                  <a:cubicBezTo>
                    <a:pt x="1478" y="15267"/>
                    <a:pt x="1695" y="15236"/>
                    <a:pt x="1906" y="15201"/>
                  </a:cubicBezTo>
                  <a:lnTo>
                    <a:pt x="1906" y="15201"/>
                  </a:lnTo>
                  <a:cubicBezTo>
                    <a:pt x="1569" y="15693"/>
                    <a:pt x="1010" y="15977"/>
                    <a:pt x="429" y="15977"/>
                  </a:cubicBezTo>
                  <a:cubicBezTo>
                    <a:pt x="363" y="15977"/>
                    <a:pt x="297" y="15973"/>
                    <a:pt x="231" y="15966"/>
                  </a:cubicBezTo>
                  <a:lnTo>
                    <a:pt x="231" y="15966"/>
                  </a:lnTo>
                  <a:cubicBezTo>
                    <a:pt x="1026" y="16698"/>
                    <a:pt x="2077" y="17110"/>
                    <a:pt x="3154" y="17110"/>
                  </a:cubicBezTo>
                  <a:cubicBezTo>
                    <a:pt x="3330" y="17110"/>
                    <a:pt x="3506" y="17099"/>
                    <a:pt x="3682" y="17077"/>
                  </a:cubicBezTo>
                  <a:lnTo>
                    <a:pt x="3682" y="17077"/>
                  </a:lnTo>
                  <a:lnTo>
                    <a:pt x="2512" y="17972"/>
                  </a:lnTo>
                  <a:cubicBezTo>
                    <a:pt x="3544" y="18923"/>
                    <a:pt x="4886" y="19439"/>
                    <a:pt x="6274" y="19439"/>
                  </a:cubicBezTo>
                  <a:cubicBezTo>
                    <a:pt x="6382" y="19439"/>
                    <a:pt x="6490" y="19436"/>
                    <a:pt x="6597" y="19430"/>
                  </a:cubicBezTo>
                  <a:lnTo>
                    <a:pt x="6597" y="19430"/>
                  </a:lnTo>
                  <a:cubicBezTo>
                    <a:pt x="6092" y="20094"/>
                    <a:pt x="5948" y="20946"/>
                    <a:pt x="6193" y="21725"/>
                  </a:cubicBezTo>
                  <a:cubicBezTo>
                    <a:pt x="7117" y="21639"/>
                    <a:pt x="7983" y="21119"/>
                    <a:pt x="8647" y="20469"/>
                  </a:cubicBezTo>
                  <a:cubicBezTo>
                    <a:pt x="9326" y="19820"/>
                    <a:pt x="9831" y="18997"/>
                    <a:pt x="10307" y="18189"/>
                  </a:cubicBezTo>
                  <a:cubicBezTo>
                    <a:pt x="11939" y="15403"/>
                    <a:pt x="13296" y="12386"/>
                    <a:pt x="13714" y="9181"/>
                  </a:cubicBezTo>
                  <a:cubicBezTo>
                    <a:pt x="14133" y="5976"/>
                    <a:pt x="13498" y="2541"/>
                    <a:pt x="1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14675" y="2002325"/>
              <a:ext cx="413600" cy="867650"/>
            </a:xfrm>
            <a:custGeom>
              <a:avLst/>
              <a:gdLst/>
              <a:ahLst/>
              <a:cxnLst/>
              <a:rect l="l" t="t" r="r" b="b"/>
              <a:pathLst>
                <a:path w="16544" h="34706" extrusionOk="0">
                  <a:moveTo>
                    <a:pt x="5450" y="0"/>
                  </a:moveTo>
                  <a:cubicBezTo>
                    <a:pt x="2718" y="0"/>
                    <a:pt x="808" y="3406"/>
                    <a:pt x="534" y="6253"/>
                  </a:cubicBezTo>
                  <a:cubicBezTo>
                    <a:pt x="231" y="9587"/>
                    <a:pt x="0" y="13110"/>
                    <a:pt x="318" y="15607"/>
                  </a:cubicBezTo>
                  <a:cubicBezTo>
                    <a:pt x="953" y="20645"/>
                    <a:pt x="4779" y="21396"/>
                    <a:pt x="4779" y="21396"/>
                  </a:cubicBezTo>
                  <a:cubicBezTo>
                    <a:pt x="4779" y="21396"/>
                    <a:pt x="4649" y="25928"/>
                    <a:pt x="4605" y="27401"/>
                  </a:cubicBezTo>
                  <a:lnTo>
                    <a:pt x="8099" y="34705"/>
                  </a:lnTo>
                  <a:lnTo>
                    <a:pt x="14898" y="25351"/>
                  </a:lnTo>
                  <a:lnTo>
                    <a:pt x="16543" y="6902"/>
                  </a:lnTo>
                  <a:cubicBezTo>
                    <a:pt x="16543" y="6880"/>
                    <a:pt x="16542" y="6873"/>
                    <a:pt x="16541" y="6873"/>
                  </a:cubicBezTo>
                  <a:cubicBezTo>
                    <a:pt x="16538" y="6873"/>
                    <a:pt x="16534" y="6887"/>
                    <a:pt x="16529" y="6887"/>
                  </a:cubicBezTo>
                  <a:cubicBezTo>
                    <a:pt x="16525" y="6887"/>
                    <a:pt x="16520" y="6876"/>
                    <a:pt x="16515" y="6830"/>
                  </a:cubicBezTo>
                  <a:cubicBezTo>
                    <a:pt x="16413" y="4549"/>
                    <a:pt x="14984" y="2629"/>
                    <a:pt x="12790" y="1994"/>
                  </a:cubicBezTo>
                  <a:lnTo>
                    <a:pt x="5904" y="31"/>
                  </a:lnTo>
                  <a:cubicBezTo>
                    <a:pt x="5751" y="10"/>
                    <a:pt x="5599" y="0"/>
                    <a:pt x="5450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260875" y="2248375"/>
              <a:ext cx="32850" cy="30575"/>
            </a:xfrm>
            <a:custGeom>
              <a:avLst/>
              <a:gdLst/>
              <a:ahLst/>
              <a:cxnLst/>
              <a:rect l="l" t="t" r="r" b="b"/>
              <a:pathLst>
                <a:path w="1314" h="1223" extrusionOk="0">
                  <a:moveTo>
                    <a:pt x="617" y="0"/>
                  </a:moveTo>
                  <a:cubicBezTo>
                    <a:pt x="316" y="0"/>
                    <a:pt x="55" y="233"/>
                    <a:pt x="15" y="539"/>
                  </a:cubicBezTo>
                  <a:cubicBezTo>
                    <a:pt x="15" y="554"/>
                    <a:pt x="15" y="554"/>
                    <a:pt x="15" y="554"/>
                  </a:cubicBezTo>
                  <a:cubicBezTo>
                    <a:pt x="0" y="900"/>
                    <a:pt x="260" y="1203"/>
                    <a:pt x="606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8" y="990"/>
                    <a:pt x="1285" y="684"/>
                  </a:cubicBezTo>
                  <a:cubicBezTo>
                    <a:pt x="1285" y="669"/>
                    <a:pt x="1285" y="669"/>
                    <a:pt x="1299" y="669"/>
                  </a:cubicBezTo>
                  <a:cubicBezTo>
                    <a:pt x="1314" y="323"/>
                    <a:pt x="1039" y="20"/>
                    <a:pt x="693" y="5"/>
                  </a:cubicBezTo>
                  <a:cubicBezTo>
                    <a:pt x="667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244625" y="2192150"/>
              <a:ext cx="64975" cy="18000"/>
            </a:xfrm>
            <a:custGeom>
              <a:avLst/>
              <a:gdLst/>
              <a:ahLst/>
              <a:cxnLst/>
              <a:rect l="l" t="t" r="r" b="b"/>
              <a:pathLst>
                <a:path w="2599" h="720" extrusionOk="0">
                  <a:moveTo>
                    <a:pt x="1232" y="1"/>
                  </a:moveTo>
                  <a:cubicBezTo>
                    <a:pt x="896" y="1"/>
                    <a:pt x="573" y="102"/>
                    <a:pt x="289" y="291"/>
                  </a:cubicBezTo>
                  <a:cubicBezTo>
                    <a:pt x="73" y="450"/>
                    <a:pt x="1" y="594"/>
                    <a:pt x="44" y="637"/>
                  </a:cubicBezTo>
                  <a:cubicBezTo>
                    <a:pt x="52" y="647"/>
                    <a:pt x="65" y="651"/>
                    <a:pt x="83" y="651"/>
                  </a:cubicBezTo>
                  <a:cubicBezTo>
                    <a:pt x="222" y="651"/>
                    <a:pt x="644" y="405"/>
                    <a:pt x="1217" y="405"/>
                  </a:cubicBezTo>
                  <a:cubicBezTo>
                    <a:pt x="1244" y="405"/>
                    <a:pt x="1272" y="405"/>
                    <a:pt x="1300" y="406"/>
                  </a:cubicBezTo>
                  <a:cubicBezTo>
                    <a:pt x="1930" y="420"/>
                    <a:pt x="2393" y="719"/>
                    <a:pt x="2537" y="719"/>
                  </a:cubicBezTo>
                  <a:cubicBezTo>
                    <a:pt x="2551" y="719"/>
                    <a:pt x="2562" y="716"/>
                    <a:pt x="2570" y="710"/>
                  </a:cubicBezTo>
                  <a:cubicBezTo>
                    <a:pt x="2599" y="666"/>
                    <a:pt x="2527" y="522"/>
                    <a:pt x="2310" y="349"/>
                  </a:cubicBezTo>
                  <a:cubicBezTo>
                    <a:pt x="2021" y="132"/>
                    <a:pt x="1661" y="2"/>
                    <a:pt x="1300" y="2"/>
                  </a:cubicBezTo>
                  <a:cubicBezTo>
                    <a:pt x="1277" y="1"/>
                    <a:pt x="1254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407025" y="2248375"/>
              <a:ext cx="32500" cy="30575"/>
            </a:xfrm>
            <a:custGeom>
              <a:avLst/>
              <a:gdLst/>
              <a:ahLst/>
              <a:cxnLst/>
              <a:rect l="l" t="t" r="r" b="b"/>
              <a:pathLst>
                <a:path w="1300" h="1223" extrusionOk="0">
                  <a:moveTo>
                    <a:pt x="617" y="0"/>
                  </a:moveTo>
                  <a:cubicBezTo>
                    <a:pt x="314" y="0"/>
                    <a:pt x="42" y="233"/>
                    <a:pt x="15" y="539"/>
                  </a:cubicBezTo>
                  <a:lnTo>
                    <a:pt x="15" y="554"/>
                  </a:lnTo>
                  <a:cubicBezTo>
                    <a:pt x="0" y="900"/>
                    <a:pt x="260" y="1203"/>
                    <a:pt x="607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9" y="990"/>
                    <a:pt x="1285" y="684"/>
                  </a:cubicBezTo>
                  <a:cubicBezTo>
                    <a:pt x="1285" y="669"/>
                    <a:pt x="1285" y="669"/>
                    <a:pt x="1285" y="669"/>
                  </a:cubicBezTo>
                  <a:cubicBezTo>
                    <a:pt x="1300" y="323"/>
                    <a:pt x="1040" y="20"/>
                    <a:pt x="693" y="5"/>
                  </a:cubicBezTo>
                  <a:cubicBezTo>
                    <a:pt x="668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408825" y="2196850"/>
              <a:ext cx="65000" cy="17975"/>
            </a:xfrm>
            <a:custGeom>
              <a:avLst/>
              <a:gdLst/>
              <a:ahLst/>
              <a:cxnLst/>
              <a:rect l="l" t="t" r="r" b="b"/>
              <a:pathLst>
                <a:path w="2600" h="719" extrusionOk="0">
                  <a:moveTo>
                    <a:pt x="1232" y="1"/>
                  </a:moveTo>
                  <a:cubicBezTo>
                    <a:pt x="894" y="1"/>
                    <a:pt x="560" y="101"/>
                    <a:pt x="289" y="291"/>
                  </a:cubicBezTo>
                  <a:cubicBezTo>
                    <a:pt x="73" y="449"/>
                    <a:pt x="1" y="594"/>
                    <a:pt x="30" y="637"/>
                  </a:cubicBezTo>
                  <a:cubicBezTo>
                    <a:pt x="39" y="647"/>
                    <a:pt x="54" y="651"/>
                    <a:pt x="73" y="651"/>
                  </a:cubicBezTo>
                  <a:cubicBezTo>
                    <a:pt x="221" y="651"/>
                    <a:pt x="644" y="404"/>
                    <a:pt x="1217" y="404"/>
                  </a:cubicBezTo>
                  <a:cubicBezTo>
                    <a:pt x="1244" y="404"/>
                    <a:pt x="1272" y="405"/>
                    <a:pt x="1300" y="406"/>
                  </a:cubicBezTo>
                  <a:cubicBezTo>
                    <a:pt x="1930" y="419"/>
                    <a:pt x="2393" y="719"/>
                    <a:pt x="2526" y="719"/>
                  </a:cubicBezTo>
                  <a:cubicBezTo>
                    <a:pt x="2539" y="719"/>
                    <a:pt x="2549" y="716"/>
                    <a:pt x="2556" y="709"/>
                  </a:cubicBezTo>
                  <a:cubicBezTo>
                    <a:pt x="2599" y="666"/>
                    <a:pt x="2527" y="522"/>
                    <a:pt x="2310" y="348"/>
                  </a:cubicBezTo>
                  <a:cubicBezTo>
                    <a:pt x="2007" y="132"/>
                    <a:pt x="1661" y="2"/>
                    <a:pt x="1300" y="2"/>
                  </a:cubicBezTo>
                  <a:cubicBezTo>
                    <a:pt x="1277" y="1"/>
                    <a:pt x="1255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307050" y="2203375"/>
              <a:ext cx="59225" cy="144300"/>
            </a:xfrm>
            <a:custGeom>
              <a:avLst/>
              <a:gdLst/>
              <a:ahLst/>
              <a:cxnLst/>
              <a:rect l="l" t="t" r="r" b="b"/>
              <a:pathLst>
                <a:path w="2369" h="5772" extrusionOk="0">
                  <a:moveTo>
                    <a:pt x="2293" y="0"/>
                  </a:moveTo>
                  <a:cubicBezTo>
                    <a:pt x="2196" y="0"/>
                    <a:pt x="1509" y="1491"/>
                    <a:pt x="737" y="3379"/>
                  </a:cubicBezTo>
                  <a:lnTo>
                    <a:pt x="189" y="4707"/>
                  </a:lnTo>
                  <a:cubicBezTo>
                    <a:pt x="116" y="4909"/>
                    <a:pt x="1" y="5140"/>
                    <a:pt x="73" y="5400"/>
                  </a:cubicBezTo>
                  <a:cubicBezTo>
                    <a:pt x="131" y="5530"/>
                    <a:pt x="232" y="5631"/>
                    <a:pt x="362" y="5674"/>
                  </a:cubicBezTo>
                  <a:cubicBezTo>
                    <a:pt x="448" y="5703"/>
                    <a:pt x="549" y="5717"/>
                    <a:pt x="665" y="5717"/>
                  </a:cubicBezTo>
                  <a:cubicBezTo>
                    <a:pt x="1084" y="5752"/>
                    <a:pt x="1409" y="5771"/>
                    <a:pt x="1599" y="5771"/>
                  </a:cubicBezTo>
                  <a:cubicBezTo>
                    <a:pt x="1723" y="5771"/>
                    <a:pt x="1791" y="5763"/>
                    <a:pt x="1791" y="5746"/>
                  </a:cubicBezTo>
                  <a:cubicBezTo>
                    <a:pt x="1791" y="5703"/>
                    <a:pt x="1372" y="5616"/>
                    <a:pt x="679" y="5515"/>
                  </a:cubicBezTo>
                  <a:cubicBezTo>
                    <a:pt x="492" y="5486"/>
                    <a:pt x="333" y="5443"/>
                    <a:pt x="318" y="5327"/>
                  </a:cubicBezTo>
                  <a:cubicBezTo>
                    <a:pt x="290" y="5212"/>
                    <a:pt x="362" y="5010"/>
                    <a:pt x="448" y="4808"/>
                  </a:cubicBezTo>
                  <a:lnTo>
                    <a:pt x="1011" y="3480"/>
                  </a:lnTo>
                  <a:cubicBezTo>
                    <a:pt x="1791" y="1589"/>
                    <a:pt x="2368" y="30"/>
                    <a:pt x="2296" y="1"/>
                  </a:cubicBezTo>
                  <a:cubicBezTo>
                    <a:pt x="2295" y="0"/>
                    <a:pt x="2294" y="0"/>
                    <a:pt x="2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333050" y="2497500"/>
              <a:ext cx="168200" cy="70950"/>
            </a:xfrm>
            <a:custGeom>
              <a:avLst/>
              <a:gdLst/>
              <a:ahLst/>
              <a:cxnLst/>
              <a:rect l="l" t="t" r="r" b="b"/>
              <a:pathLst>
                <a:path w="6728" h="2838" extrusionOk="0">
                  <a:moveTo>
                    <a:pt x="6727" y="1"/>
                  </a:moveTo>
                  <a:lnTo>
                    <a:pt x="6727" y="1"/>
                  </a:lnTo>
                  <a:cubicBezTo>
                    <a:pt x="4851" y="1052"/>
                    <a:pt x="2729" y="1600"/>
                    <a:pt x="576" y="1600"/>
                  </a:cubicBezTo>
                  <a:cubicBezTo>
                    <a:pt x="394" y="1600"/>
                    <a:pt x="212" y="1596"/>
                    <a:pt x="29" y="1589"/>
                  </a:cubicBezTo>
                  <a:lnTo>
                    <a:pt x="0" y="2758"/>
                  </a:lnTo>
                  <a:cubicBezTo>
                    <a:pt x="428" y="2812"/>
                    <a:pt x="831" y="2837"/>
                    <a:pt x="1212" y="2837"/>
                  </a:cubicBezTo>
                  <a:cubicBezTo>
                    <a:pt x="5279" y="2837"/>
                    <a:pt x="6727" y="1"/>
                    <a:pt x="67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416400" y="2145150"/>
              <a:ext cx="80150" cy="24400"/>
            </a:xfrm>
            <a:custGeom>
              <a:avLst/>
              <a:gdLst/>
              <a:ahLst/>
              <a:cxnLst/>
              <a:rect l="l" t="t" r="r" b="b"/>
              <a:pathLst>
                <a:path w="3206" h="976" extrusionOk="0">
                  <a:moveTo>
                    <a:pt x="1309" y="0"/>
                  </a:moveTo>
                  <a:cubicBezTo>
                    <a:pt x="1020" y="0"/>
                    <a:pt x="730" y="45"/>
                    <a:pt x="448" y="136"/>
                  </a:cubicBezTo>
                  <a:cubicBezTo>
                    <a:pt x="145" y="251"/>
                    <a:pt x="1" y="381"/>
                    <a:pt x="15" y="482"/>
                  </a:cubicBezTo>
                  <a:cubicBezTo>
                    <a:pt x="87" y="655"/>
                    <a:pt x="780" y="598"/>
                    <a:pt x="1589" y="727"/>
                  </a:cubicBezTo>
                  <a:cubicBezTo>
                    <a:pt x="2198" y="814"/>
                    <a:pt x="2716" y="975"/>
                    <a:pt x="2985" y="975"/>
                  </a:cubicBezTo>
                  <a:cubicBezTo>
                    <a:pt x="3073" y="975"/>
                    <a:pt x="3134" y="958"/>
                    <a:pt x="3162" y="915"/>
                  </a:cubicBezTo>
                  <a:cubicBezTo>
                    <a:pt x="3205" y="843"/>
                    <a:pt x="3104" y="655"/>
                    <a:pt x="2845" y="468"/>
                  </a:cubicBezTo>
                  <a:cubicBezTo>
                    <a:pt x="2384" y="157"/>
                    <a:pt x="1849" y="0"/>
                    <a:pt x="1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251475" y="2138325"/>
              <a:ext cx="61025" cy="19050"/>
            </a:xfrm>
            <a:custGeom>
              <a:avLst/>
              <a:gdLst/>
              <a:ahLst/>
              <a:cxnLst/>
              <a:rect l="l" t="t" r="r" b="b"/>
              <a:pathLst>
                <a:path w="2441" h="762" extrusionOk="0">
                  <a:moveTo>
                    <a:pt x="1221" y="1"/>
                  </a:moveTo>
                  <a:cubicBezTo>
                    <a:pt x="892" y="1"/>
                    <a:pt x="564" y="98"/>
                    <a:pt x="275" y="293"/>
                  </a:cubicBezTo>
                  <a:cubicBezTo>
                    <a:pt x="73" y="452"/>
                    <a:pt x="1" y="611"/>
                    <a:pt x="44" y="683"/>
                  </a:cubicBezTo>
                  <a:cubicBezTo>
                    <a:pt x="86" y="740"/>
                    <a:pt x="177" y="758"/>
                    <a:pt x="303" y="758"/>
                  </a:cubicBezTo>
                  <a:cubicBezTo>
                    <a:pt x="509" y="758"/>
                    <a:pt x="809" y="711"/>
                    <a:pt x="1144" y="711"/>
                  </a:cubicBezTo>
                  <a:cubicBezTo>
                    <a:pt x="1171" y="711"/>
                    <a:pt x="1200" y="711"/>
                    <a:pt x="1228" y="712"/>
                  </a:cubicBezTo>
                  <a:cubicBezTo>
                    <a:pt x="1577" y="712"/>
                    <a:pt x="1899" y="762"/>
                    <a:pt x="2120" y="762"/>
                  </a:cubicBezTo>
                  <a:cubicBezTo>
                    <a:pt x="2255" y="762"/>
                    <a:pt x="2353" y="743"/>
                    <a:pt x="2397" y="683"/>
                  </a:cubicBezTo>
                  <a:cubicBezTo>
                    <a:pt x="2440" y="611"/>
                    <a:pt x="2368" y="452"/>
                    <a:pt x="2166" y="293"/>
                  </a:cubicBezTo>
                  <a:cubicBezTo>
                    <a:pt x="1877" y="98"/>
                    <a:pt x="1549" y="1"/>
                    <a:pt x="1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371300" y="2362875"/>
              <a:ext cx="46925" cy="45475"/>
            </a:xfrm>
            <a:custGeom>
              <a:avLst/>
              <a:gdLst/>
              <a:ahLst/>
              <a:cxnLst/>
              <a:rect l="l" t="t" r="r" b="b"/>
              <a:pathLst>
                <a:path w="1877" h="1819" extrusionOk="0">
                  <a:moveTo>
                    <a:pt x="926" y="1"/>
                  </a:moveTo>
                  <a:cubicBezTo>
                    <a:pt x="916" y="1"/>
                    <a:pt x="906" y="1"/>
                    <a:pt x="895" y="1"/>
                  </a:cubicBezTo>
                  <a:cubicBezTo>
                    <a:pt x="592" y="30"/>
                    <a:pt x="304" y="218"/>
                    <a:pt x="159" y="506"/>
                  </a:cubicBezTo>
                  <a:cubicBezTo>
                    <a:pt x="15" y="781"/>
                    <a:pt x="0" y="1098"/>
                    <a:pt x="101" y="1401"/>
                  </a:cubicBezTo>
                  <a:lnTo>
                    <a:pt x="101" y="1474"/>
                  </a:lnTo>
                  <a:cubicBezTo>
                    <a:pt x="303" y="1695"/>
                    <a:pt x="589" y="1819"/>
                    <a:pt x="881" y="1819"/>
                  </a:cubicBezTo>
                  <a:cubicBezTo>
                    <a:pt x="1007" y="1819"/>
                    <a:pt x="1134" y="1796"/>
                    <a:pt x="1256" y="1748"/>
                  </a:cubicBezTo>
                  <a:cubicBezTo>
                    <a:pt x="1660" y="1575"/>
                    <a:pt x="1877" y="1142"/>
                    <a:pt x="1819" y="723"/>
                  </a:cubicBezTo>
                  <a:cubicBezTo>
                    <a:pt x="1720" y="300"/>
                    <a:pt x="1360" y="1"/>
                    <a:pt x="926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361550" y="2351700"/>
              <a:ext cx="49475" cy="51275"/>
            </a:xfrm>
            <a:custGeom>
              <a:avLst/>
              <a:gdLst/>
              <a:ahLst/>
              <a:cxnLst/>
              <a:rect l="l" t="t" r="r" b="b"/>
              <a:pathLst>
                <a:path w="1979" h="2051" extrusionOk="0">
                  <a:moveTo>
                    <a:pt x="1863" y="1"/>
                  </a:moveTo>
                  <a:cubicBezTo>
                    <a:pt x="1762" y="1"/>
                    <a:pt x="1776" y="751"/>
                    <a:pt x="1242" y="1300"/>
                  </a:cubicBezTo>
                  <a:cubicBezTo>
                    <a:pt x="694" y="1863"/>
                    <a:pt x="1" y="1805"/>
                    <a:pt x="1" y="1921"/>
                  </a:cubicBezTo>
                  <a:cubicBezTo>
                    <a:pt x="1" y="1964"/>
                    <a:pt x="159" y="2051"/>
                    <a:pt x="448" y="2051"/>
                  </a:cubicBezTo>
                  <a:cubicBezTo>
                    <a:pt x="838" y="2036"/>
                    <a:pt x="1213" y="1863"/>
                    <a:pt x="1487" y="1589"/>
                  </a:cubicBezTo>
                  <a:cubicBezTo>
                    <a:pt x="1762" y="1285"/>
                    <a:pt x="1935" y="896"/>
                    <a:pt x="1964" y="492"/>
                  </a:cubicBezTo>
                  <a:cubicBezTo>
                    <a:pt x="1978" y="174"/>
                    <a:pt x="1906" y="1"/>
                    <a:pt x="1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147900" y="1902050"/>
              <a:ext cx="421900" cy="397000"/>
            </a:xfrm>
            <a:custGeom>
              <a:avLst/>
              <a:gdLst/>
              <a:ahLst/>
              <a:cxnLst/>
              <a:rect l="l" t="t" r="r" b="b"/>
              <a:pathLst>
                <a:path w="16876" h="15880" extrusionOk="0">
                  <a:moveTo>
                    <a:pt x="11769" y="1"/>
                  </a:moveTo>
                  <a:cubicBezTo>
                    <a:pt x="10737" y="1"/>
                    <a:pt x="9974" y="338"/>
                    <a:pt x="9153" y="1083"/>
                  </a:cubicBezTo>
                  <a:cubicBezTo>
                    <a:pt x="9153" y="1083"/>
                    <a:pt x="8330" y="1891"/>
                    <a:pt x="7536" y="2036"/>
                  </a:cubicBezTo>
                  <a:cubicBezTo>
                    <a:pt x="6742" y="2194"/>
                    <a:pt x="6093" y="2064"/>
                    <a:pt x="5169" y="2541"/>
                  </a:cubicBezTo>
                  <a:cubicBezTo>
                    <a:pt x="3884" y="3190"/>
                    <a:pt x="3335" y="4894"/>
                    <a:pt x="2744" y="6193"/>
                  </a:cubicBezTo>
                  <a:cubicBezTo>
                    <a:pt x="2007" y="7824"/>
                    <a:pt x="968" y="9311"/>
                    <a:pt x="477" y="11029"/>
                  </a:cubicBezTo>
                  <a:cubicBezTo>
                    <a:pt x="1" y="12747"/>
                    <a:pt x="261" y="14840"/>
                    <a:pt x="1704" y="15879"/>
                  </a:cubicBezTo>
                  <a:cubicBezTo>
                    <a:pt x="1459" y="14566"/>
                    <a:pt x="1242" y="13122"/>
                    <a:pt x="1791" y="11938"/>
                  </a:cubicBezTo>
                  <a:lnTo>
                    <a:pt x="1791" y="11938"/>
                  </a:lnTo>
                  <a:cubicBezTo>
                    <a:pt x="1719" y="12415"/>
                    <a:pt x="1747" y="12891"/>
                    <a:pt x="1877" y="13367"/>
                  </a:cubicBezTo>
                  <a:cubicBezTo>
                    <a:pt x="2152" y="12588"/>
                    <a:pt x="2426" y="11794"/>
                    <a:pt x="2989" y="11202"/>
                  </a:cubicBezTo>
                  <a:cubicBezTo>
                    <a:pt x="3523" y="10639"/>
                    <a:pt x="4259" y="10293"/>
                    <a:pt x="4793" y="9759"/>
                  </a:cubicBezTo>
                  <a:cubicBezTo>
                    <a:pt x="5602" y="8950"/>
                    <a:pt x="5963" y="7723"/>
                    <a:pt x="6930" y="7146"/>
                  </a:cubicBezTo>
                  <a:cubicBezTo>
                    <a:pt x="7435" y="6843"/>
                    <a:pt x="8009" y="6767"/>
                    <a:pt x="8603" y="6767"/>
                  </a:cubicBezTo>
                  <a:cubicBezTo>
                    <a:pt x="9196" y="6767"/>
                    <a:pt x="9810" y="6843"/>
                    <a:pt x="10394" y="6843"/>
                  </a:cubicBezTo>
                  <a:cubicBezTo>
                    <a:pt x="12415" y="6843"/>
                    <a:pt x="14321" y="5933"/>
                    <a:pt x="15577" y="4360"/>
                  </a:cubicBezTo>
                  <a:lnTo>
                    <a:pt x="15288" y="4331"/>
                  </a:lnTo>
                  <a:cubicBezTo>
                    <a:pt x="15880" y="3912"/>
                    <a:pt x="16414" y="3421"/>
                    <a:pt x="16876" y="2873"/>
                  </a:cubicBezTo>
                  <a:cubicBezTo>
                    <a:pt x="16111" y="1646"/>
                    <a:pt x="14277" y="361"/>
                    <a:pt x="12848" y="101"/>
                  </a:cubicBezTo>
                  <a:cubicBezTo>
                    <a:pt x="12454" y="35"/>
                    <a:pt x="12098" y="1"/>
                    <a:pt x="1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473075" y="1963975"/>
              <a:ext cx="293775" cy="620525"/>
            </a:xfrm>
            <a:custGeom>
              <a:avLst/>
              <a:gdLst/>
              <a:ahLst/>
              <a:cxnLst/>
              <a:rect l="l" t="t" r="r" b="b"/>
              <a:pathLst>
                <a:path w="11751" h="24821" extrusionOk="0">
                  <a:moveTo>
                    <a:pt x="3415" y="1"/>
                  </a:moveTo>
                  <a:cubicBezTo>
                    <a:pt x="3351" y="1"/>
                    <a:pt x="3285" y="3"/>
                    <a:pt x="3219" y="6"/>
                  </a:cubicBezTo>
                  <a:lnTo>
                    <a:pt x="3032" y="150"/>
                  </a:lnTo>
                  <a:cubicBezTo>
                    <a:pt x="2819" y="125"/>
                    <a:pt x="2605" y="113"/>
                    <a:pt x="2391" y="113"/>
                  </a:cubicBezTo>
                  <a:cubicBezTo>
                    <a:pt x="1750" y="113"/>
                    <a:pt x="1112" y="226"/>
                    <a:pt x="505" y="454"/>
                  </a:cubicBezTo>
                  <a:lnTo>
                    <a:pt x="477" y="2402"/>
                  </a:lnTo>
                  <a:lnTo>
                    <a:pt x="0" y="2835"/>
                  </a:lnTo>
                  <a:cubicBezTo>
                    <a:pt x="188" y="3225"/>
                    <a:pt x="390" y="3586"/>
                    <a:pt x="563" y="3961"/>
                  </a:cubicBezTo>
                  <a:cubicBezTo>
                    <a:pt x="722" y="4698"/>
                    <a:pt x="924" y="5419"/>
                    <a:pt x="1213" y="6112"/>
                  </a:cubicBezTo>
                  <a:cubicBezTo>
                    <a:pt x="1487" y="6791"/>
                    <a:pt x="1891" y="7411"/>
                    <a:pt x="2411" y="7931"/>
                  </a:cubicBezTo>
                  <a:cubicBezTo>
                    <a:pt x="6727" y="18252"/>
                    <a:pt x="2815" y="18916"/>
                    <a:pt x="4749" y="24821"/>
                  </a:cubicBezTo>
                  <a:lnTo>
                    <a:pt x="5976" y="21443"/>
                  </a:lnTo>
                  <a:cubicBezTo>
                    <a:pt x="7030" y="20836"/>
                    <a:pt x="7867" y="19927"/>
                    <a:pt x="8387" y="18830"/>
                  </a:cubicBezTo>
                  <a:lnTo>
                    <a:pt x="8604" y="19913"/>
                  </a:lnTo>
                  <a:cubicBezTo>
                    <a:pt x="9600" y="18873"/>
                    <a:pt x="10192" y="17516"/>
                    <a:pt x="10293" y="16073"/>
                  </a:cubicBezTo>
                  <a:lnTo>
                    <a:pt x="10870" y="17098"/>
                  </a:lnTo>
                  <a:cubicBezTo>
                    <a:pt x="11751" y="15842"/>
                    <a:pt x="11693" y="14124"/>
                    <a:pt x="11245" y="12652"/>
                  </a:cubicBezTo>
                  <a:cubicBezTo>
                    <a:pt x="10798" y="11179"/>
                    <a:pt x="10004" y="9822"/>
                    <a:pt x="9513" y="8364"/>
                  </a:cubicBezTo>
                  <a:cubicBezTo>
                    <a:pt x="9022" y="6950"/>
                    <a:pt x="8835" y="5419"/>
                    <a:pt x="8185" y="4062"/>
                  </a:cubicBezTo>
                  <a:cubicBezTo>
                    <a:pt x="7356" y="2292"/>
                    <a:pt x="5802" y="1"/>
                    <a:pt x="3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567250" y="2263675"/>
              <a:ext cx="81875" cy="121975"/>
            </a:xfrm>
            <a:custGeom>
              <a:avLst/>
              <a:gdLst/>
              <a:ahLst/>
              <a:cxnLst/>
              <a:rect l="l" t="t" r="r" b="b"/>
              <a:pathLst>
                <a:path w="3275" h="4879" extrusionOk="0">
                  <a:moveTo>
                    <a:pt x="1318" y="1"/>
                  </a:moveTo>
                  <a:cubicBezTo>
                    <a:pt x="691" y="1"/>
                    <a:pt x="146" y="217"/>
                    <a:pt x="116" y="288"/>
                  </a:cubicBezTo>
                  <a:cubicBezTo>
                    <a:pt x="116" y="288"/>
                    <a:pt x="1" y="4648"/>
                    <a:pt x="1" y="4749"/>
                  </a:cubicBezTo>
                  <a:cubicBezTo>
                    <a:pt x="1" y="4778"/>
                    <a:pt x="361" y="4879"/>
                    <a:pt x="842" y="4879"/>
                  </a:cubicBezTo>
                  <a:cubicBezTo>
                    <a:pt x="1791" y="4879"/>
                    <a:pt x="3210" y="4485"/>
                    <a:pt x="3249" y="2367"/>
                  </a:cubicBezTo>
                  <a:cubicBezTo>
                    <a:pt x="3274" y="440"/>
                    <a:pt x="2212" y="1"/>
                    <a:pt x="1318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592150" y="2289900"/>
              <a:ext cx="36850" cy="69700"/>
            </a:xfrm>
            <a:custGeom>
              <a:avLst/>
              <a:gdLst/>
              <a:ahLst/>
              <a:cxnLst/>
              <a:rect l="l" t="t" r="r" b="b"/>
              <a:pathLst>
                <a:path w="1474" h="2788" extrusionOk="0">
                  <a:moveTo>
                    <a:pt x="651" y="1"/>
                  </a:moveTo>
                  <a:cubicBezTo>
                    <a:pt x="555" y="1"/>
                    <a:pt x="463" y="31"/>
                    <a:pt x="391" y="91"/>
                  </a:cubicBezTo>
                  <a:cubicBezTo>
                    <a:pt x="333" y="134"/>
                    <a:pt x="290" y="206"/>
                    <a:pt x="261" y="279"/>
                  </a:cubicBezTo>
                  <a:cubicBezTo>
                    <a:pt x="232" y="408"/>
                    <a:pt x="290" y="466"/>
                    <a:pt x="304" y="466"/>
                  </a:cubicBezTo>
                  <a:cubicBezTo>
                    <a:pt x="318" y="452"/>
                    <a:pt x="304" y="394"/>
                    <a:pt x="347" y="307"/>
                  </a:cubicBezTo>
                  <a:cubicBezTo>
                    <a:pt x="392" y="206"/>
                    <a:pt x="490" y="149"/>
                    <a:pt x="592" y="149"/>
                  </a:cubicBezTo>
                  <a:cubicBezTo>
                    <a:pt x="621" y="149"/>
                    <a:pt x="651" y="153"/>
                    <a:pt x="679" y="163"/>
                  </a:cubicBezTo>
                  <a:cubicBezTo>
                    <a:pt x="881" y="221"/>
                    <a:pt x="1026" y="394"/>
                    <a:pt x="1084" y="596"/>
                  </a:cubicBezTo>
                  <a:cubicBezTo>
                    <a:pt x="1199" y="842"/>
                    <a:pt x="1242" y="1116"/>
                    <a:pt x="1228" y="1390"/>
                  </a:cubicBezTo>
                  <a:cubicBezTo>
                    <a:pt x="1199" y="1967"/>
                    <a:pt x="910" y="2487"/>
                    <a:pt x="564" y="2617"/>
                  </a:cubicBezTo>
                  <a:cubicBezTo>
                    <a:pt x="513" y="2634"/>
                    <a:pt x="459" y="2642"/>
                    <a:pt x="405" y="2642"/>
                  </a:cubicBezTo>
                  <a:cubicBezTo>
                    <a:pt x="322" y="2642"/>
                    <a:pt x="238" y="2623"/>
                    <a:pt x="160" y="2588"/>
                  </a:cubicBezTo>
                  <a:cubicBezTo>
                    <a:pt x="72" y="2551"/>
                    <a:pt x="28" y="2513"/>
                    <a:pt x="8" y="2513"/>
                  </a:cubicBezTo>
                  <a:cubicBezTo>
                    <a:pt x="5" y="2513"/>
                    <a:pt x="3" y="2514"/>
                    <a:pt x="1" y="2516"/>
                  </a:cubicBezTo>
                  <a:cubicBezTo>
                    <a:pt x="1" y="2516"/>
                    <a:pt x="15" y="2588"/>
                    <a:pt x="116" y="2675"/>
                  </a:cubicBezTo>
                  <a:cubicBezTo>
                    <a:pt x="217" y="2745"/>
                    <a:pt x="338" y="2787"/>
                    <a:pt x="460" y="2787"/>
                  </a:cubicBezTo>
                  <a:cubicBezTo>
                    <a:pt x="514" y="2787"/>
                    <a:pt x="569" y="2779"/>
                    <a:pt x="622" y="2761"/>
                  </a:cubicBezTo>
                  <a:cubicBezTo>
                    <a:pt x="1084" y="2646"/>
                    <a:pt x="1416" y="2054"/>
                    <a:pt x="1459" y="1405"/>
                  </a:cubicBezTo>
                  <a:cubicBezTo>
                    <a:pt x="1473" y="1101"/>
                    <a:pt x="1401" y="798"/>
                    <a:pt x="1271" y="510"/>
                  </a:cubicBezTo>
                  <a:cubicBezTo>
                    <a:pt x="1185" y="250"/>
                    <a:pt x="968" y="62"/>
                    <a:pt x="708" y="4"/>
                  </a:cubicBezTo>
                  <a:cubicBezTo>
                    <a:pt x="689" y="2"/>
                    <a:pt x="670" y="1"/>
                    <a:pt x="651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586750" y="2366650"/>
              <a:ext cx="33575" cy="31500"/>
            </a:xfrm>
            <a:custGeom>
              <a:avLst/>
              <a:gdLst/>
              <a:ahLst/>
              <a:cxnLst/>
              <a:rect l="l" t="t" r="r" b="b"/>
              <a:pathLst>
                <a:path w="1343" h="1260" extrusionOk="0">
                  <a:moveTo>
                    <a:pt x="665" y="1"/>
                  </a:moveTo>
                  <a:cubicBezTo>
                    <a:pt x="631" y="1"/>
                    <a:pt x="598" y="3"/>
                    <a:pt x="563" y="9"/>
                  </a:cubicBezTo>
                  <a:lnTo>
                    <a:pt x="419" y="52"/>
                  </a:lnTo>
                  <a:cubicBezTo>
                    <a:pt x="159" y="168"/>
                    <a:pt x="0" y="442"/>
                    <a:pt x="44" y="731"/>
                  </a:cubicBezTo>
                  <a:cubicBezTo>
                    <a:pt x="95" y="1041"/>
                    <a:pt x="356" y="1259"/>
                    <a:pt x="659" y="1259"/>
                  </a:cubicBezTo>
                  <a:cubicBezTo>
                    <a:pt x="694" y="1259"/>
                    <a:pt x="730" y="1256"/>
                    <a:pt x="765" y="1250"/>
                  </a:cubicBezTo>
                  <a:cubicBezTo>
                    <a:pt x="1112" y="1193"/>
                    <a:pt x="1343" y="875"/>
                    <a:pt x="1285" y="529"/>
                  </a:cubicBezTo>
                  <a:cubicBezTo>
                    <a:pt x="1233" y="229"/>
                    <a:pt x="970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585300" y="2366150"/>
              <a:ext cx="35750" cy="33700"/>
            </a:xfrm>
            <a:custGeom>
              <a:avLst/>
              <a:gdLst/>
              <a:ahLst/>
              <a:cxnLst/>
              <a:rect l="l" t="t" r="r" b="b"/>
              <a:pathLst>
                <a:path w="1430" h="1348" extrusionOk="0">
                  <a:moveTo>
                    <a:pt x="766" y="0"/>
                  </a:moveTo>
                  <a:cubicBezTo>
                    <a:pt x="665" y="0"/>
                    <a:pt x="621" y="29"/>
                    <a:pt x="621" y="29"/>
                  </a:cubicBezTo>
                  <a:cubicBezTo>
                    <a:pt x="795" y="43"/>
                    <a:pt x="968" y="116"/>
                    <a:pt x="1098" y="231"/>
                  </a:cubicBezTo>
                  <a:cubicBezTo>
                    <a:pt x="1228" y="347"/>
                    <a:pt x="1300" y="534"/>
                    <a:pt x="1271" y="722"/>
                  </a:cubicBezTo>
                  <a:cubicBezTo>
                    <a:pt x="1256" y="866"/>
                    <a:pt x="1184" y="996"/>
                    <a:pt x="1069" y="1083"/>
                  </a:cubicBezTo>
                  <a:cubicBezTo>
                    <a:pt x="969" y="1164"/>
                    <a:pt x="844" y="1205"/>
                    <a:pt x="720" y="1205"/>
                  </a:cubicBezTo>
                  <a:cubicBezTo>
                    <a:pt x="558" y="1205"/>
                    <a:pt x="396" y="1135"/>
                    <a:pt x="289" y="996"/>
                  </a:cubicBezTo>
                  <a:cubicBezTo>
                    <a:pt x="174" y="866"/>
                    <a:pt x="131" y="664"/>
                    <a:pt x="174" y="491"/>
                  </a:cubicBezTo>
                  <a:cubicBezTo>
                    <a:pt x="232" y="332"/>
                    <a:pt x="333" y="188"/>
                    <a:pt x="477" y="72"/>
                  </a:cubicBezTo>
                  <a:lnTo>
                    <a:pt x="477" y="72"/>
                  </a:lnTo>
                  <a:cubicBezTo>
                    <a:pt x="477" y="72"/>
                    <a:pt x="434" y="72"/>
                    <a:pt x="333" y="130"/>
                  </a:cubicBezTo>
                  <a:cubicBezTo>
                    <a:pt x="203" y="217"/>
                    <a:pt x="116" y="332"/>
                    <a:pt x="73" y="462"/>
                  </a:cubicBezTo>
                  <a:cubicBezTo>
                    <a:pt x="1" y="679"/>
                    <a:pt x="44" y="910"/>
                    <a:pt x="174" y="1083"/>
                  </a:cubicBezTo>
                  <a:cubicBezTo>
                    <a:pt x="289" y="1242"/>
                    <a:pt x="463" y="1328"/>
                    <a:pt x="665" y="1343"/>
                  </a:cubicBezTo>
                  <a:cubicBezTo>
                    <a:pt x="691" y="1346"/>
                    <a:pt x="717" y="1347"/>
                    <a:pt x="743" y="1347"/>
                  </a:cubicBezTo>
                  <a:cubicBezTo>
                    <a:pt x="1085" y="1347"/>
                    <a:pt x="1374" y="1085"/>
                    <a:pt x="1401" y="736"/>
                  </a:cubicBezTo>
                  <a:cubicBezTo>
                    <a:pt x="1430" y="505"/>
                    <a:pt x="1343" y="289"/>
                    <a:pt x="1170" y="159"/>
                  </a:cubicBezTo>
                  <a:cubicBezTo>
                    <a:pt x="1054" y="58"/>
                    <a:pt x="910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478850" y="1965400"/>
              <a:ext cx="79400" cy="89325"/>
            </a:xfrm>
            <a:custGeom>
              <a:avLst/>
              <a:gdLst/>
              <a:ahLst/>
              <a:cxnLst/>
              <a:rect l="l" t="t" r="r" b="b"/>
              <a:pathLst>
                <a:path w="3176" h="3573" extrusionOk="0">
                  <a:moveTo>
                    <a:pt x="3127" y="1"/>
                  </a:moveTo>
                  <a:cubicBezTo>
                    <a:pt x="3058" y="1"/>
                    <a:pt x="2817" y="80"/>
                    <a:pt x="2469" y="267"/>
                  </a:cubicBezTo>
                  <a:cubicBezTo>
                    <a:pt x="1444" y="859"/>
                    <a:pt x="635" y="1768"/>
                    <a:pt x="202" y="2865"/>
                  </a:cubicBezTo>
                  <a:cubicBezTo>
                    <a:pt x="43" y="3284"/>
                    <a:pt x="0" y="3572"/>
                    <a:pt x="29" y="3572"/>
                  </a:cubicBezTo>
                  <a:cubicBezTo>
                    <a:pt x="30" y="3573"/>
                    <a:pt x="31" y="3573"/>
                    <a:pt x="31" y="3573"/>
                  </a:cubicBezTo>
                  <a:cubicBezTo>
                    <a:pt x="95" y="3573"/>
                    <a:pt x="401" y="2506"/>
                    <a:pt x="1270" y="1523"/>
                  </a:cubicBezTo>
                  <a:cubicBezTo>
                    <a:pt x="2151" y="512"/>
                    <a:pt x="3176" y="79"/>
                    <a:pt x="3147" y="7"/>
                  </a:cubicBezTo>
                  <a:cubicBezTo>
                    <a:pt x="3145" y="3"/>
                    <a:pt x="3138" y="1"/>
                    <a:pt x="31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23875" y="2905550"/>
              <a:ext cx="299975" cy="350200"/>
            </a:xfrm>
            <a:custGeom>
              <a:avLst/>
              <a:gdLst/>
              <a:ahLst/>
              <a:cxnLst/>
              <a:rect l="l" t="t" r="r" b="b"/>
              <a:pathLst>
                <a:path w="11999" h="14008" extrusionOk="0">
                  <a:moveTo>
                    <a:pt x="1081" y="1"/>
                  </a:moveTo>
                  <a:cubicBezTo>
                    <a:pt x="384" y="1"/>
                    <a:pt x="1" y="573"/>
                    <a:pt x="725" y="1319"/>
                  </a:cubicBezTo>
                  <a:cubicBezTo>
                    <a:pt x="1100" y="1694"/>
                    <a:pt x="3150" y="3080"/>
                    <a:pt x="3150" y="3080"/>
                  </a:cubicBezTo>
                  <a:cubicBezTo>
                    <a:pt x="3150" y="3080"/>
                    <a:pt x="2923" y="2990"/>
                    <a:pt x="2626" y="2990"/>
                  </a:cubicBezTo>
                  <a:cubicBezTo>
                    <a:pt x="2284" y="2990"/>
                    <a:pt x="1848" y="3110"/>
                    <a:pt x="1562" y="3628"/>
                  </a:cubicBezTo>
                  <a:cubicBezTo>
                    <a:pt x="1013" y="4581"/>
                    <a:pt x="2890" y="5375"/>
                    <a:pt x="2890" y="5375"/>
                  </a:cubicBezTo>
                  <a:lnTo>
                    <a:pt x="2876" y="5621"/>
                  </a:lnTo>
                  <a:cubicBezTo>
                    <a:pt x="2269" y="6588"/>
                    <a:pt x="3020" y="7468"/>
                    <a:pt x="3020" y="7468"/>
                  </a:cubicBezTo>
                  <a:cubicBezTo>
                    <a:pt x="2399" y="8883"/>
                    <a:pt x="3944" y="9634"/>
                    <a:pt x="4781" y="10428"/>
                  </a:cubicBezTo>
                  <a:cubicBezTo>
                    <a:pt x="5604" y="11221"/>
                    <a:pt x="7278" y="11221"/>
                    <a:pt x="7278" y="11221"/>
                  </a:cubicBezTo>
                  <a:lnTo>
                    <a:pt x="9660" y="14008"/>
                  </a:lnTo>
                  <a:cubicBezTo>
                    <a:pt x="11869" y="12723"/>
                    <a:pt x="11999" y="9460"/>
                    <a:pt x="11999" y="9330"/>
                  </a:cubicBezTo>
                  <a:cubicBezTo>
                    <a:pt x="11999" y="9215"/>
                    <a:pt x="10281" y="7107"/>
                    <a:pt x="10281" y="7107"/>
                  </a:cubicBezTo>
                  <a:lnTo>
                    <a:pt x="10281" y="6212"/>
                  </a:lnTo>
                  <a:cubicBezTo>
                    <a:pt x="9862" y="4119"/>
                    <a:pt x="3727" y="1232"/>
                    <a:pt x="1908" y="236"/>
                  </a:cubicBezTo>
                  <a:cubicBezTo>
                    <a:pt x="1617" y="73"/>
                    <a:pt x="1329" y="1"/>
                    <a:pt x="108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464500" y="2723425"/>
              <a:ext cx="611250" cy="509600"/>
            </a:xfrm>
            <a:custGeom>
              <a:avLst/>
              <a:gdLst/>
              <a:ahLst/>
              <a:cxnLst/>
              <a:rect l="l" t="t" r="r" b="b"/>
              <a:pathLst>
                <a:path w="24450" h="20384" extrusionOk="0">
                  <a:moveTo>
                    <a:pt x="15832" y="0"/>
                  </a:moveTo>
                  <a:lnTo>
                    <a:pt x="10" y="231"/>
                  </a:lnTo>
                  <a:cubicBezTo>
                    <a:pt x="10" y="231"/>
                    <a:pt x="10" y="231"/>
                    <a:pt x="10" y="231"/>
                  </a:cubicBezTo>
                  <a:lnTo>
                    <a:pt x="10" y="231"/>
                  </a:lnTo>
                  <a:cubicBezTo>
                    <a:pt x="1" y="231"/>
                    <a:pt x="9336" y="15302"/>
                    <a:pt x="9336" y="15302"/>
                  </a:cubicBezTo>
                  <a:lnTo>
                    <a:pt x="9769" y="20383"/>
                  </a:lnTo>
                  <a:lnTo>
                    <a:pt x="24450" y="20383"/>
                  </a:lnTo>
                  <a:lnTo>
                    <a:pt x="23093" y="14594"/>
                  </a:lnTo>
                  <a:cubicBezTo>
                    <a:pt x="23093" y="14594"/>
                    <a:pt x="20552" y="7795"/>
                    <a:pt x="20581" y="7709"/>
                  </a:cubicBezTo>
                  <a:cubicBezTo>
                    <a:pt x="20639" y="7564"/>
                    <a:pt x="15832" y="0"/>
                    <a:pt x="15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464750" y="2722700"/>
              <a:ext cx="612100" cy="511400"/>
            </a:xfrm>
            <a:custGeom>
              <a:avLst/>
              <a:gdLst/>
              <a:ahLst/>
              <a:cxnLst/>
              <a:rect l="l" t="t" r="r" b="b"/>
              <a:pathLst>
                <a:path w="24484" h="20456" extrusionOk="0">
                  <a:moveTo>
                    <a:pt x="275" y="246"/>
                  </a:moveTo>
                  <a:cubicBezTo>
                    <a:pt x="267" y="246"/>
                    <a:pt x="259" y="247"/>
                    <a:pt x="252" y="248"/>
                  </a:cubicBezTo>
                  <a:lnTo>
                    <a:pt x="252" y="248"/>
                  </a:lnTo>
                  <a:lnTo>
                    <a:pt x="289" y="246"/>
                  </a:lnTo>
                  <a:close/>
                  <a:moveTo>
                    <a:pt x="20557" y="7723"/>
                  </a:moveTo>
                  <a:cubicBezTo>
                    <a:pt x="20560" y="7726"/>
                    <a:pt x="20558" y="7727"/>
                    <a:pt x="20554" y="7727"/>
                  </a:cubicBezTo>
                  <a:cubicBezTo>
                    <a:pt x="20549" y="7727"/>
                    <a:pt x="20540" y="7725"/>
                    <a:pt x="20531" y="7723"/>
                  </a:cubicBezTo>
                  <a:close/>
                  <a:moveTo>
                    <a:pt x="15822" y="0"/>
                  </a:moveTo>
                  <a:lnTo>
                    <a:pt x="4317" y="174"/>
                  </a:lnTo>
                  <a:lnTo>
                    <a:pt x="1126" y="231"/>
                  </a:lnTo>
                  <a:lnTo>
                    <a:pt x="289" y="246"/>
                  </a:lnTo>
                  <a:lnTo>
                    <a:pt x="1112" y="246"/>
                  </a:lnTo>
                  <a:lnTo>
                    <a:pt x="4288" y="217"/>
                  </a:lnTo>
                  <a:lnTo>
                    <a:pt x="15802" y="44"/>
                  </a:lnTo>
                  <a:lnTo>
                    <a:pt x="15802" y="44"/>
                  </a:lnTo>
                  <a:cubicBezTo>
                    <a:pt x="17056" y="2032"/>
                    <a:pt x="18424" y="4192"/>
                    <a:pt x="19849" y="6540"/>
                  </a:cubicBezTo>
                  <a:cubicBezTo>
                    <a:pt x="20037" y="6843"/>
                    <a:pt x="20210" y="7131"/>
                    <a:pt x="20383" y="7435"/>
                  </a:cubicBezTo>
                  <a:cubicBezTo>
                    <a:pt x="20427" y="7521"/>
                    <a:pt x="20470" y="7593"/>
                    <a:pt x="20499" y="7666"/>
                  </a:cubicBezTo>
                  <a:cubicBezTo>
                    <a:pt x="20513" y="7680"/>
                    <a:pt x="20513" y="7707"/>
                    <a:pt x="20527" y="7722"/>
                  </a:cubicBezTo>
                  <a:lnTo>
                    <a:pt x="20527" y="7722"/>
                  </a:lnTo>
                  <a:cubicBezTo>
                    <a:pt x="20520" y="7721"/>
                    <a:pt x="20516" y="7719"/>
                    <a:pt x="20515" y="7719"/>
                  </a:cubicBezTo>
                  <a:lnTo>
                    <a:pt x="20515" y="7719"/>
                  </a:lnTo>
                  <a:cubicBezTo>
                    <a:pt x="20515" y="7719"/>
                    <a:pt x="20519" y="7720"/>
                    <a:pt x="20528" y="7723"/>
                  </a:cubicBezTo>
                  <a:lnTo>
                    <a:pt x="20528" y="7738"/>
                  </a:lnTo>
                  <a:cubicBezTo>
                    <a:pt x="20528" y="7752"/>
                    <a:pt x="20528" y="7767"/>
                    <a:pt x="20528" y="7767"/>
                  </a:cubicBezTo>
                  <a:lnTo>
                    <a:pt x="20528" y="7781"/>
                  </a:lnTo>
                  <a:lnTo>
                    <a:pt x="20557" y="7911"/>
                  </a:lnTo>
                  <a:cubicBezTo>
                    <a:pt x="20629" y="8084"/>
                    <a:pt x="20686" y="8243"/>
                    <a:pt x="20744" y="8416"/>
                  </a:cubicBezTo>
                  <a:cubicBezTo>
                    <a:pt x="20990" y="9080"/>
                    <a:pt x="21235" y="9759"/>
                    <a:pt x="21480" y="10437"/>
                  </a:cubicBezTo>
                  <a:cubicBezTo>
                    <a:pt x="21986" y="11809"/>
                    <a:pt x="22505" y="13209"/>
                    <a:pt x="23025" y="14638"/>
                  </a:cubicBezTo>
                  <a:lnTo>
                    <a:pt x="24310" y="20109"/>
                  </a:lnTo>
                  <a:lnTo>
                    <a:pt x="24369" y="20369"/>
                  </a:lnTo>
                  <a:lnTo>
                    <a:pt x="9798" y="20369"/>
                  </a:lnTo>
                  <a:cubicBezTo>
                    <a:pt x="9641" y="18595"/>
                    <a:pt x="9498" y="16920"/>
                    <a:pt x="9369" y="15316"/>
                  </a:cubicBezTo>
                  <a:lnTo>
                    <a:pt x="9369" y="15302"/>
                  </a:lnTo>
                  <a:lnTo>
                    <a:pt x="9" y="260"/>
                  </a:lnTo>
                  <a:lnTo>
                    <a:pt x="9" y="260"/>
                  </a:lnTo>
                  <a:cubicBezTo>
                    <a:pt x="36" y="260"/>
                    <a:pt x="121" y="258"/>
                    <a:pt x="252" y="248"/>
                  </a:cubicBezTo>
                  <a:lnTo>
                    <a:pt x="252" y="248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0" y="246"/>
                  </a:lnTo>
                  <a:lnTo>
                    <a:pt x="0" y="246"/>
                  </a:lnTo>
                  <a:cubicBezTo>
                    <a:pt x="3" y="250"/>
                    <a:pt x="5" y="255"/>
                    <a:pt x="8" y="260"/>
                  </a:cubicBezTo>
                  <a:lnTo>
                    <a:pt x="8" y="260"/>
                  </a:lnTo>
                  <a:lnTo>
                    <a:pt x="0" y="260"/>
                  </a:lnTo>
                  <a:cubicBezTo>
                    <a:pt x="0" y="260"/>
                    <a:pt x="3" y="260"/>
                    <a:pt x="8" y="260"/>
                  </a:cubicBezTo>
                  <a:lnTo>
                    <a:pt x="8" y="260"/>
                  </a:lnTo>
                  <a:cubicBezTo>
                    <a:pt x="20" y="284"/>
                    <a:pt x="32" y="306"/>
                    <a:pt x="44" y="318"/>
                  </a:cubicBezTo>
                  <a:cubicBezTo>
                    <a:pt x="73" y="376"/>
                    <a:pt x="102" y="433"/>
                    <a:pt x="159" y="534"/>
                  </a:cubicBezTo>
                  <a:cubicBezTo>
                    <a:pt x="275" y="722"/>
                    <a:pt x="434" y="982"/>
                    <a:pt x="650" y="1343"/>
                  </a:cubicBezTo>
                  <a:lnTo>
                    <a:pt x="2527" y="4403"/>
                  </a:lnTo>
                  <a:lnTo>
                    <a:pt x="9282" y="15345"/>
                  </a:lnTo>
                  <a:lnTo>
                    <a:pt x="9282" y="15331"/>
                  </a:lnTo>
                  <a:cubicBezTo>
                    <a:pt x="9412" y="16948"/>
                    <a:pt x="9557" y="18637"/>
                    <a:pt x="9701" y="20427"/>
                  </a:cubicBezTo>
                  <a:lnTo>
                    <a:pt x="9701" y="20455"/>
                  </a:lnTo>
                  <a:lnTo>
                    <a:pt x="24483" y="20455"/>
                  </a:lnTo>
                  <a:lnTo>
                    <a:pt x="24469" y="20398"/>
                  </a:lnTo>
                  <a:cubicBezTo>
                    <a:pt x="24454" y="20297"/>
                    <a:pt x="24425" y="20196"/>
                    <a:pt x="24396" y="20080"/>
                  </a:cubicBezTo>
                  <a:cubicBezTo>
                    <a:pt x="23963" y="18203"/>
                    <a:pt x="23530" y="16370"/>
                    <a:pt x="23112" y="14609"/>
                  </a:cubicBezTo>
                  <a:lnTo>
                    <a:pt x="21567" y="10423"/>
                  </a:lnTo>
                  <a:lnTo>
                    <a:pt x="20831" y="8402"/>
                  </a:lnTo>
                  <a:lnTo>
                    <a:pt x="20643" y="7897"/>
                  </a:lnTo>
                  <a:lnTo>
                    <a:pt x="20600" y="7781"/>
                  </a:lnTo>
                  <a:lnTo>
                    <a:pt x="20600" y="7767"/>
                  </a:lnTo>
                  <a:lnTo>
                    <a:pt x="20600" y="7752"/>
                  </a:lnTo>
                  <a:cubicBezTo>
                    <a:pt x="20600" y="7738"/>
                    <a:pt x="20600" y="7723"/>
                    <a:pt x="20600" y="7709"/>
                  </a:cubicBezTo>
                  <a:cubicBezTo>
                    <a:pt x="20600" y="7694"/>
                    <a:pt x="20585" y="7666"/>
                    <a:pt x="20571" y="7651"/>
                  </a:cubicBezTo>
                  <a:cubicBezTo>
                    <a:pt x="20542" y="7565"/>
                    <a:pt x="20499" y="7492"/>
                    <a:pt x="20456" y="7406"/>
                  </a:cubicBezTo>
                  <a:cubicBezTo>
                    <a:pt x="20282" y="7103"/>
                    <a:pt x="20095" y="6799"/>
                    <a:pt x="19921" y="6511"/>
                  </a:cubicBezTo>
                  <a:cubicBezTo>
                    <a:pt x="18492" y="4158"/>
                    <a:pt x="17106" y="1992"/>
                    <a:pt x="15851" y="15"/>
                  </a:cubicBezTo>
                  <a:lnTo>
                    <a:pt x="15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624250" y="2919750"/>
              <a:ext cx="322300" cy="6150"/>
            </a:xfrm>
            <a:custGeom>
              <a:avLst/>
              <a:gdLst/>
              <a:ahLst/>
              <a:cxnLst/>
              <a:rect l="l" t="t" r="r" b="b"/>
              <a:pathLst>
                <a:path w="12892" h="246" extrusionOk="0">
                  <a:moveTo>
                    <a:pt x="4728" y="0"/>
                  </a:moveTo>
                  <a:cubicBezTo>
                    <a:pt x="3637" y="0"/>
                    <a:pt x="2662" y="19"/>
                    <a:pt x="1892" y="58"/>
                  </a:cubicBezTo>
                  <a:cubicBezTo>
                    <a:pt x="1300" y="72"/>
                    <a:pt x="824" y="116"/>
                    <a:pt x="506" y="144"/>
                  </a:cubicBezTo>
                  <a:lnTo>
                    <a:pt x="131" y="188"/>
                  </a:lnTo>
                  <a:cubicBezTo>
                    <a:pt x="88" y="188"/>
                    <a:pt x="44" y="188"/>
                    <a:pt x="1" y="202"/>
                  </a:cubicBezTo>
                  <a:lnTo>
                    <a:pt x="131" y="202"/>
                  </a:lnTo>
                  <a:lnTo>
                    <a:pt x="506" y="188"/>
                  </a:lnTo>
                  <a:cubicBezTo>
                    <a:pt x="838" y="159"/>
                    <a:pt x="1300" y="144"/>
                    <a:pt x="1892" y="130"/>
                  </a:cubicBezTo>
                  <a:cubicBezTo>
                    <a:pt x="2528" y="106"/>
                    <a:pt x="3303" y="95"/>
                    <a:pt x="4169" y="95"/>
                  </a:cubicBezTo>
                  <a:cubicBezTo>
                    <a:pt x="4875" y="95"/>
                    <a:pt x="5641" y="103"/>
                    <a:pt x="6439" y="116"/>
                  </a:cubicBezTo>
                  <a:cubicBezTo>
                    <a:pt x="8215" y="144"/>
                    <a:pt x="9831" y="188"/>
                    <a:pt x="11001" y="217"/>
                  </a:cubicBezTo>
                  <a:lnTo>
                    <a:pt x="12372" y="246"/>
                  </a:lnTo>
                  <a:lnTo>
                    <a:pt x="12892" y="246"/>
                  </a:lnTo>
                  <a:cubicBezTo>
                    <a:pt x="12849" y="231"/>
                    <a:pt x="12791" y="217"/>
                    <a:pt x="12747" y="217"/>
                  </a:cubicBezTo>
                  <a:lnTo>
                    <a:pt x="12372" y="202"/>
                  </a:lnTo>
                  <a:lnTo>
                    <a:pt x="11001" y="144"/>
                  </a:lnTo>
                  <a:cubicBezTo>
                    <a:pt x="9831" y="101"/>
                    <a:pt x="8229" y="43"/>
                    <a:pt x="6439" y="15"/>
                  </a:cubicBezTo>
                  <a:cubicBezTo>
                    <a:pt x="5847" y="5"/>
                    <a:pt x="5273" y="0"/>
                    <a:pt x="4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759950" y="3066925"/>
              <a:ext cx="231725" cy="27575"/>
            </a:xfrm>
            <a:custGeom>
              <a:avLst/>
              <a:gdLst/>
              <a:ahLst/>
              <a:cxnLst/>
              <a:rect l="l" t="t" r="r" b="b"/>
              <a:pathLst>
                <a:path w="9269" h="1103" extrusionOk="0">
                  <a:moveTo>
                    <a:pt x="20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17"/>
                    <a:pt x="2065" y="291"/>
                    <a:pt x="4620" y="595"/>
                  </a:cubicBezTo>
                  <a:cubicBezTo>
                    <a:pt x="7030" y="881"/>
                    <a:pt x="9029" y="1102"/>
                    <a:pt x="9248" y="1102"/>
                  </a:cubicBezTo>
                  <a:cubicBezTo>
                    <a:pt x="9262" y="1102"/>
                    <a:pt x="9268" y="1102"/>
                    <a:pt x="9268" y="1100"/>
                  </a:cubicBezTo>
                  <a:cubicBezTo>
                    <a:pt x="9268" y="1085"/>
                    <a:pt x="7190" y="811"/>
                    <a:pt x="4634" y="508"/>
                  </a:cubicBezTo>
                  <a:cubicBezTo>
                    <a:pt x="2224" y="222"/>
                    <a:pt x="23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653125" y="3064825"/>
              <a:ext cx="95300" cy="55225"/>
            </a:xfrm>
            <a:custGeom>
              <a:avLst/>
              <a:gdLst/>
              <a:ahLst/>
              <a:cxnLst/>
              <a:rect l="l" t="t" r="r" b="b"/>
              <a:pathLst>
                <a:path w="3812" h="2209" extrusionOk="0">
                  <a:moveTo>
                    <a:pt x="217" y="0"/>
                  </a:moveTo>
                  <a:lnTo>
                    <a:pt x="1" y="2209"/>
                  </a:lnTo>
                  <a:lnTo>
                    <a:pt x="2744" y="2036"/>
                  </a:lnTo>
                  <a:cubicBezTo>
                    <a:pt x="3032" y="2021"/>
                    <a:pt x="3350" y="1978"/>
                    <a:pt x="3552" y="1776"/>
                  </a:cubicBezTo>
                  <a:cubicBezTo>
                    <a:pt x="3812" y="1516"/>
                    <a:pt x="3682" y="924"/>
                    <a:pt x="3364" y="75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53125" y="3064825"/>
              <a:ext cx="93500" cy="55225"/>
            </a:xfrm>
            <a:custGeom>
              <a:avLst/>
              <a:gdLst/>
              <a:ahLst/>
              <a:cxnLst/>
              <a:rect l="l" t="t" r="r" b="b"/>
              <a:pathLst>
                <a:path w="3740" h="2209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89" y="29"/>
                    <a:pt x="376" y="43"/>
                    <a:pt x="448" y="58"/>
                  </a:cubicBezTo>
                  <a:lnTo>
                    <a:pt x="1112" y="231"/>
                  </a:lnTo>
                  <a:lnTo>
                    <a:pt x="3350" y="794"/>
                  </a:lnTo>
                  <a:lnTo>
                    <a:pt x="3335" y="794"/>
                  </a:lnTo>
                  <a:cubicBezTo>
                    <a:pt x="3537" y="924"/>
                    <a:pt x="3653" y="1169"/>
                    <a:pt x="3639" y="1415"/>
                  </a:cubicBezTo>
                  <a:cubicBezTo>
                    <a:pt x="3639" y="1530"/>
                    <a:pt x="3595" y="1660"/>
                    <a:pt x="3509" y="1747"/>
                  </a:cubicBezTo>
                  <a:cubicBezTo>
                    <a:pt x="3408" y="1833"/>
                    <a:pt x="3292" y="1891"/>
                    <a:pt x="3177" y="1935"/>
                  </a:cubicBezTo>
                  <a:cubicBezTo>
                    <a:pt x="2931" y="1978"/>
                    <a:pt x="2686" y="2007"/>
                    <a:pt x="2440" y="2007"/>
                  </a:cubicBezTo>
                  <a:lnTo>
                    <a:pt x="1170" y="2108"/>
                  </a:lnTo>
                  <a:lnTo>
                    <a:pt x="318" y="2165"/>
                  </a:lnTo>
                  <a:cubicBezTo>
                    <a:pt x="217" y="2180"/>
                    <a:pt x="102" y="2180"/>
                    <a:pt x="1" y="2209"/>
                  </a:cubicBezTo>
                  <a:lnTo>
                    <a:pt x="318" y="2209"/>
                  </a:lnTo>
                  <a:lnTo>
                    <a:pt x="1170" y="2165"/>
                  </a:lnTo>
                  <a:lnTo>
                    <a:pt x="2455" y="2093"/>
                  </a:lnTo>
                  <a:cubicBezTo>
                    <a:pt x="2700" y="2093"/>
                    <a:pt x="2960" y="2064"/>
                    <a:pt x="3205" y="2021"/>
                  </a:cubicBezTo>
                  <a:cubicBezTo>
                    <a:pt x="3335" y="1992"/>
                    <a:pt x="3465" y="1920"/>
                    <a:pt x="3566" y="1819"/>
                  </a:cubicBezTo>
                  <a:cubicBezTo>
                    <a:pt x="3667" y="1718"/>
                    <a:pt x="3725" y="1574"/>
                    <a:pt x="3725" y="1429"/>
                  </a:cubicBezTo>
                  <a:cubicBezTo>
                    <a:pt x="3740" y="1285"/>
                    <a:pt x="3711" y="1141"/>
                    <a:pt x="3653" y="1025"/>
                  </a:cubicBezTo>
                  <a:cubicBezTo>
                    <a:pt x="3595" y="895"/>
                    <a:pt x="3509" y="794"/>
                    <a:pt x="3393" y="722"/>
                  </a:cubicBezTo>
                  <a:lnTo>
                    <a:pt x="3379" y="722"/>
                  </a:lnTo>
                  <a:lnTo>
                    <a:pt x="1127" y="188"/>
                  </a:lnTo>
                  <a:lnTo>
                    <a:pt x="463" y="43"/>
                  </a:lnTo>
                  <a:cubicBezTo>
                    <a:pt x="376" y="29"/>
                    <a:pt x="304" y="15"/>
                    <a:pt x="217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lnTo>
                    <a:pt x="1" y="1863"/>
                  </a:lnTo>
                  <a:cubicBezTo>
                    <a:pt x="340" y="1682"/>
                    <a:pt x="1014" y="1572"/>
                    <a:pt x="1663" y="1572"/>
                  </a:cubicBezTo>
                  <a:cubicBezTo>
                    <a:pt x="1897" y="1572"/>
                    <a:pt x="2128" y="1587"/>
                    <a:pt x="2339" y="1617"/>
                  </a:cubicBezTo>
                  <a:cubicBezTo>
                    <a:pt x="2937" y="1706"/>
                    <a:pt x="3526" y="1786"/>
                    <a:pt x="4120" y="1786"/>
                  </a:cubicBezTo>
                  <a:cubicBezTo>
                    <a:pt x="4300" y="1786"/>
                    <a:pt x="4481" y="1779"/>
                    <a:pt x="4663" y="1762"/>
                  </a:cubicBezTo>
                  <a:cubicBezTo>
                    <a:pt x="4808" y="1747"/>
                    <a:pt x="4937" y="1718"/>
                    <a:pt x="5053" y="1646"/>
                  </a:cubicBezTo>
                  <a:cubicBezTo>
                    <a:pt x="5168" y="1574"/>
                    <a:pt x="5226" y="1444"/>
                    <a:pt x="5241" y="1314"/>
                  </a:cubicBezTo>
                  <a:cubicBezTo>
                    <a:pt x="5298" y="1040"/>
                    <a:pt x="5140" y="766"/>
                    <a:pt x="4880" y="693"/>
                  </a:cubicBezTo>
                  <a:cubicBezTo>
                    <a:pt x="4086" y="376"/>
                    <a:pt x="3263" y="145"/>
                    <a:pt x="244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cubicBezTo>
                    <a:pt x="2556" y="29"/>
                    <a:pt x="2657" y="58"/>
                    <a:pt x="2772" y="87"/>
                  </a:cubicBezTo>
                  <a:cubicBezTo>
                    <a:pt x="2989" y="130"/>
                    <a:pt x="3306" y="217"/>
                    <a:pt x="3696" y="333"/>
                  </a:cubicBezTo>
                  <a:cubicBezTo>
                    <a:pt x="3884" y="376"/>
                    <a:pt x="4086" y="448"/>
                    <a:pt x="4317" y="520"/>
                  </a:cubicBezTo>
                  <a:lnTo>
                    <a:pt x="4649" y="650"/>
                  </a:lnTo>
                  <a:cubicBezTo>
                    <a:pt x="4779" y="679"/>
                    <a:pt x="4894" y="737"/>
                    <a:pt x="4995" y="795"/>
                  </a:cubicBezTo>
                  <a:cubicBezTo>
                    <a:pt x="5212" y="924"/>
                    <a:pt x="5255" y="1256"/>
                    <a:pt x="5140" y="1487"/>
                  </a:cubicBezTo>
                  <a:cubicBezTo>
                    <a:pt x="5082" y="1603"/>
                    <a:pt x="4952" y="1675"/>
                    <a:pt x="4822" y="1690"/>
                  </a:cubicBezTo>
                  <a:cubicBezTo>
                    <a:pt x="4678" y="1718"/>
                    <a:pt x="4533" y="1733"/>
                    <a:pt x="4374" y="1733"/>
                  </a:cubicBezTo>
                  <a:cubicBezTo>
                    <a:pt x="4303" y="1735"/>
                    <a:pt x="4231" y="1736"/>
                    <a:pt x="4159" y="1736"/>
                  </a:cubicBezTo>
                  <a:cubicBezTo>
                    <a:pt x="3665" y="1736"/>
                    <a:pt x="3163" y="1693"/>
                    <a:pt x="2671" y="1617"/>
                  </a:cubicBezTo>
                  <a:cubicBezTo>
                    <a:pt x="2426" y="1574"/>
                    <a:pt x="2180" y="1560"/>
                    <a:pt x="1920" y="1545"/>
                  </a:cubicBezTo>
                  <a:cubicBezTo>
                    <a:pt x="1857" y="1541"/>
                    <a:pt x="1794" y="1539"/>
                    <a:pt x="1730" y="1539"/>
                  </a:cubicBezTo>
                  <a:cubicBezTo>
                    <a:pt x="1577" y="1539"/>
                    <a:pt x="1424" y="1549"/>
                    <a:pt x="1271" y="1560"/>
                  </a:cubicBezTo>
                  <a:cubicBezTo>
                    <a:pt x="939" y="1574"/>
                    <a:pt x="636" y="1632"/>
                    <a:pt x="333" y="1718"/>
                  </a:cubicBezTo>
                  <a:cubicBezTo>
                    <a:pt x="246" y="1747"/>
                    <a:pt x="159" y="1776"/>
                    <a:pt x="87" y="1805"/>
                  </a:cubicBezTo>
                  <a:cubicBezTo>
                    <a:pt x="29" y="1834"/>
                    <a:pt x="1" y="1863"/>
                    <a:pt x="1" y="1863"/>
                  </a:cubicBezTo>
                  <a:cubicBezTo>
                    <a:pt x="15" y="1863"/>
                    <a:pt x="116" y="1805"/>
                    <a:pt x="333" y="1747"/>
                  </a:cubicBezTo>
                  <a:cubicBezTo>
                    <a:pt x="636" y="1675"/>
                    <a:pt x="953" y="1632"/>
                    <a:pt x="1271" y="1617"/>
                  </a:cubicBezTo>
                  <a:cubicBezTo>
                    <a:pt x="1379" y="1610"/>
                    <a:pt x="1487" y="1606"/>
                    <a:pt x="1596" y="1606"/>
                  </a:cubicBezTo>
                  <a:cubicBezTo>
                    <a:pt x="1704" y="1606"/>
                    <a:pt x="1812" y="1610"/>
                    <a:pt x="1920" y="1617"/>
                  </a:cubicBezTo>
                  <a:cubicBezTo>
                    <a:pt x="2166" y="1632"/>
                    <a:pt x="2411" y="1661"/>
                    <a:pt x="2657" y="1704"/>
                  </a:cubicBezTo>
                  <a:cubicBezTo>
                    <a:pt x="3148" y="1780"/>
                    <a:pt x="3651" y="1822"/>
                    <a:pt x="4154" y="1822"/>
                  </a:cubicBezTo>
                  <a:cubicBezTo>
                    <a:pt x="4228" y="1822"/>
                    <a:pt x="4301" y="1821"/>
                    <a:pt x="4374" y="1819"/>
                  </a:cubicBezTo>
                  <a:cubicBezTo>
                    <a:pt x="4533" y="1819"/>
                    <a:pt x="4692" y="1805"/>
                    <a:pt x="4836" y="1776"/>
                  </a:cubicBezTo>
                  <a:cubicBezTo>
                    <a:pt x="4909" y="1762"/>
                    <a:pt x="4995" y="1747"/>
                    <a:pt x="5053" y="1704"/>
                  </a:cubicBezTo>
                  <a:cubicBezTo>
                    <a:pt x="5125" y="1661"/>
                    <a:pt x="5183" y="1603"/>
                    <a:pt x="5226" y="1516"/>
                  </a:cubicBezTo>
                  <a:cubicBezTo>
                    <a:pt x="5284" y="1386"/>
                    <a:pt x="5298" y="1228"/>
                    <a:pt x="5284" y="1083"/>
                  </a:cubicBezTo>
                  <a:cubicBezTo>
                    <a:pt x="5255" y="924"/>
                    <a:pt x="5168" y="795"/>
                    <a:pt x="5038" y="722"/>
                  </a:cubicBezTo>
                  <a:cubicBezTo>
                    <a:pt x="4923" y="650"/>
                    <a:pt x="4808" y="607"/>
                    <a:pt x="4678" y="564"/>
                  </a:cubicBezTo>
                  <a:lnTo>
                    <a:pt x="4331" y="448"/>
                  </a:lnTo>
                  <a:cubicBezTo>
                    <a:pt x="4115" y="376"/>
                    <a:pt x="3898" y="304"/>
                    <a:pt x="3710" y="260"/>
                  </a:cubicBezTo>
                  <a:cubicBezTo>
                    <a:pt x="3321" y="145"/>
                    <a:pt x="3003" y="87"/>
                    <a:pt x="2787" y="44"/>
                  </a:cubicBezTo>
                  <a:cubicBezTo>
                    <a:pt x="2671" y="15"/>
                    <a:pt x="2584" y="1"/>
                    <a:pt x="25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97550" y="2983250"/>
              <a:ext cx="89175" cy="75475"/>
            </a:xfrm>
            <a:custGeom>
              <a:avLst/>
              <a:gdLst/>
              <a:ahLst/>
              <a:cxnLst/>
              <a:rect l="l" t="t" r="r" b="b"/>
              <a:pathLst>
                <a:path w="3567" h="3019" extrusionOk="0">
                  <a:moveTo>
                    <a:pt x="347" y="1"/>
                  </a:moveTo>
                  <a:lnTo>
                    <a:pt x="1" y="2195"/>
                  </a:lnTo>
                  <a:cubicBezTo>
                    <a:pt x="780" y="2484"/>
                    <a:pt x="1574" y="2743"/>
                    <a:pt x="2383" y="2946"/>
                  </a:cubicBezTo>
                  <a:cubicBezTo>
                    <a:pt x="2536" y="2984"/>
                    <a:pt x="2697" y="3018"/>
                    <a:pt x="2851" y="3018"/>
                  </a:cubicBezTo>
                  <a:cubicBezTo>
                    <a:pt x="2988" y="3018"/>
                    <a:pt x="3119" y="2991"/>
                    <a:pt x="3234" y="2917"/>
                  </a:cubicBezTo>
                  <a:cubicBezTo>
                    <a:pt x="3552" y="2715"/>
                    <a:pt x="3566" y="2224"/>
                    <a:pt x="3379" y="1906"/>
                  </a:cubicBezTo>
                  <a:cubicBezTo>
                    <a:pt x="3177" y="1589"/>
                    <a:pt x="2830" y="1387"/>
                    <a:pt x="2512" y="1213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97550" y="2983250"/>
              <a:ext cx="88800" cy="76675"/>
            </a:xfrm>
            <a:custGeom>
              <a:avLst/>
              <a:gdLst/>
              <a:ahLst/>
              <a:cxnLst/>
              <a:rect l="l" t="t" r="r" b="b"/>
              <a:pathLst>
                <a:path w="3552" h="306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434" y="73"/>
                    <a:pt x="520" y="131"/>
                    <a:pt x="607" y="174"/>
                  </a:cubicBezTo>
                  <a:lnTo>
                    <a:pt x="1358" y="607"/>
                  </a:lnTo>
                  <a:lnTo>
                    <a:pt x="2484" y="1242"/>
                  </a:lnTo>
                  <a:cubicBezTo>
                    <a:pt x="2700" y="1358"/>
                    <a:pt x="2917" y="1502"/>
                    <a:pt x="3104" y="1661"/>
                  </a:cubicBezTo>
                  <a:cubicBezTo>
                    <a:pt x="3306" y="1834"/>
                    <a:pt x="3436" y="2079"/>
                    <a:pt x="3451" y="2339"/>
                  </a:cubicBezTo>
                  <a:cubicBezTo>
                    <a:pt x="3465" y="2469"/>
                    <a:pt x="3436" y="2599"/>
                    <a:pt x="3364" y="2715"/>
                  </a:cubicBezTo>
                  <a:cubicBezTo>
                    <a:pt x="3306" y="2816"/>
                    <a:pt x="3205" y="2902"/>
                    <a:pt x="3090" y="2931"/>
                  </a:cubicBezTo>
                  <a:cubicBezTo>
                    <a:pt x="2987" y="2955"/>
                    <a:pt x="2885" y="2967"/>
                    <a:pt x="2784" y="2967"/>
                  </a:cubicBezTo>
                  <a:cubicBezTo>
                    <a:pt x="2642" y="2967"/>
                    <a:pt x="2503" y="2944"/>
                    <a:pt x="2368" y="2902"/>
                  </a:cubicBezTo>
                  <a:cubicBezTo>
                    <a:pt x="1892" y="2772"/>
                    <a:pt x="1473" y="2657"/>
                    <a:pt x="1127" y="2556"/>
                  </a:cubicBezTo>
                  <a:cubicBezTo>
                    <a:pt x="780" y="2440"/>
                    <a:pt x="506" y="2354"/>
                    <a:pt x="304" y="2282"/>
                  </a:cubicBezTo>
                  <a:cubicBezTo>
                    <a:pt x="203" y="2238"/>
                    <a:pt x="102" y="2209"/>
                    <a:pt x="1" y="2195"/>
                  </a:cubicBezTo>
                  <a:lnTo>
                    <a:pt x="1" y="2195"/>
                  </a:lnTo>
                  <a:cubicBezTo>
                    <a:pt x="30" y="2209"/>
                    <a:pt x="44" y="2224"/>
                    <a:pt x="73" y="2238"/>
                  </a:cubicBezTo>
                  <a:lnTo>
                    <a:pt x="304" y="2325"/>
                  </a:lnTo>
                  <a:cubicBezTo>
                    <a:pt x="492" y="2411"/>
                    <a:pt x="766" y="2513"/>
                    <a:pt x="1112" y="2628"/>
                  </a:cubicBezTo>
                  <a:cubicBezTo>
                    <a:pt x="1459" y="2743"/>
                    <a:pt x="1877" y="2873"/>
                    <a:pt x="2354" y="2989"/>
                  </a:cubicBezTo>
                  <a:cubicBezTo>
                    <a:pt x="2501" y="3041"/>
                    <a:pt x="2659" y="3067"/>
                    <a:pt x="2814" y="3067"/>
                  </a:cubicBezTo>
                  <a:cubicBezTo>
                    <a:pt x="2918" y="3067"/>
                    <a:pt x="3021" y="3055"/>
                    <a:pt x="3119" y="3032"/>
                  </a:cubicBezTo>
                  <a:cubicBezTo>
                    <a:pt x="3263" y="2974"/>
                    <a:pt x="3379" y="2873"/>
                    <a:pt x="3451" y="2743"/>
                  </a:cubicBezTo>
                  <a:cubicBezTo>
                    <a:pt x="3523" y="2614"/>
                    <a:pt x="3552" y="2469"/>
                    <a:pt x="3552" y="2325"/>
                  </a:cubicBezTo>
                  <a:cubicBezTo>
                    <a:pt x="3537" y="2181"/>
                    <a:pt x="3494" y="2036"/>
                    <a:pt x="3422" y="1906"/>
                  </a:cubicBezTo>
                  <a:cubicBezTo>
                    <a:pt x="3364" y="1791"/>
                    <a:pt x="3263" y="1675"/>
                    <a:pt x="3162" y="1589"/>
                  </a:cubicBezTo>
                  <a:cubicBezTo>
                    <a:pt x="2960" y="1430"/>
                    <a:pt x="2758" y="1286"/>
                    <a:pt x="2527" y="1170"/>
                  </a:cubicBezTo>
                  <a:lnTo>
                    <a:pt x="1401" y="549"/>
                  </a:lnTo>
                  <a:lnTo>
                    <a:pt x="636" y="145"/>
                  </a:lnTo>
                  <a:cubicBezTo>
                    <a:pt x="535" y="87"/>
                    <a:pt x="448" y="44"/>
                    <a:pt x="34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62500" y="3223250"/>
              <a:ext cx="165300" cy="135350"/>
            </a:xfrm>
            <a:custGeom>
              <a:avLst/>
              <a:gdLst/>
              <a:ahLst/>
              <a:cxnLst/>
              <a:rect l="l" t="t" r="r" b="b"/>
              <a:pathLst>
                <a:path w="6612" h="5414" extrusionOk="0">
                  <a:moveTo>
                    <a:pt x="4721" y="0"/>
                  </a:moveTo>
                  <a:lnTo>
                    <a:pt x="636" y="967"/>
                  </a:lnTo>
                  <a:lnTo>
                    <a:pt x="0" y="3595"/>
                  </a:lnTo>
                  <a:lnTo>
                    <a:pt x="924" y="4807"/>
                  </a:lnTo>
                  <a:lnTo>
                    <a:pt x="4187" y="5110"/>
                  </a:lnTo>
                  <a:lnTo>
                    <a:pt x="5212" y="5414"/>
                  </a:lnTo>
                  <a:cubicBezTo>
                    <a:pt x="6107" y="3580"/>
                    <a:pt x="6612" y="1343"/>
                    <a:pt x="4721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598650" y="3193175"/>
              <a:ext cx="118400" cy="108300"/>
            </a:xfrm>
            <a:custGeom>
              <a:avLst/>
              <a:gdLst/>
              <a:ahLst/>
              <a:cxnLst/>
              <a:rect l="l" t="t" r="r" b="b"/>
              <a:pathLst>
                <a:path w="4736" h="4332" extrusionOk="0">
                  <a:moveTo>
                    <a:pt x="1921" y="1"/>
                  </a:moveTo>
                  <a:cubicBezTo>
                    <a:pt x="1651" y="1"/>
                    <a:pt x="1378" y="39"/>
                    <a:pt x="1112" y="121"/>
                  </a:cubicBezTo>
                  <a:cubicBezTo>
                    <a:pt x="621" y="323"/>
                    <a:pt x="275" y="785"/>
                    <a:pt x="203" y="1304"/>
                  </a:cubicBezTo>
                  <a:cubicBezTo>
                    <a:pt x="102" y="2142"/>
                    <a:pt x="73" y="2835"/>
                    <a:pt x="15" y="3614"/>
                  </a:cubicBezTo>
                  <a:cubicBezTo>
                    <a:pt x="1" y="3816"/>
                    <a:pt x="73" y="4018"/>
                    <a:pt x="217" y="4163"/>
                  </a:cubicBezTo>
                  <a:cubicBezTo>
                    <a:pt x="328" y="4280"/>
                    <a:pt x="476" y="4331"/>
                    <a:pt x="631" y="4331"/>
                  </a:cubicBezTo>
                  <a:cubicBezTo>
                    <a:pt x="838" y="4331"/>
                    <a:pt x="1056" y="4239"/>
                    <a:pt x="1213" y="4090"/>
                  </a:cubicBezTo>
                  <a:cubicBezTo>
                    <a:pt x="1488" y="3831"/>
                    <a:pt x="1603" y="3470"/>
                    <a:pt x="1719" y="3123"/>
                  </a:cubicBezTo>
                  <a:cubicBezTo>
                    <a:pt x="1848" y="2777"/>
                    <a:pt x="1993" y="1954"/>
                    <a:pt x="2180" y="1882"/>
                  </a:cubicBezTo>
                  <a:cubicBezTo>
                    <a:pt x="2236" y="1862"/>
                    <a:pt x="2293" y="1854"/>
                    <a:pt x="2351" y="1854"/>
                  </a:cubicBezTo>
                  <a:cubicBezTo>
                    <a:pt x="2779" y="1854"/>
                    <a:pt x="3279" y="2310"/>
                    <a:pt x="3659" y="2310"/>
                  </a:cubicBezTo>
                  <a:cubicBezTo>
                    <a:pt x="3770" y="2310"/>
                    <a:pt x="3870" y="2271"/>
                    <a:pt x="3956" y="2170"/>
                  </a:cubicBezTo>
                  <a:lnTo>
                    <a:pt x="4736" y="279"/>
                  </a:lnTo>
                  <a:cubicBezTo>
                    <a:pt x="3523" y="164"/>
                    <a:pt x="3465" y="150"/>
                    <a:pt x="2253" y="20"/>
                  </a:cubicBezTo>
                  <a:cubicBezTo>
                    <a:pt x="2143" y="7"/>
                    <a:pt x="2033" y="1"/>
                    <a:pt x="192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97575" y="3192650"/>
              <a:ext cx="120550" cy="109425"/>
            </a:xfrm>
            <a:custGeom>
              <a:avLst/>
              <a:gdLst/>
              <a:ahLst/>
              <a:cxnLst/>
              <a:rect l="l" t="t" r="r" b="b"/>
              <a:pathLst>
                <a:path w="4822" h="4377" extrusionOk="0">
                  <a:moveTo>
                    <a:pt x="1920" y="1"/>
                  </a:moveTo>
                  <a:cubicBezTo>
                    <a:pt x="1845" y="1"/>
                    <a:pt x="1769" y="5"/>
                    <a:pt x="1689" y="12"/>
                  </a:cubicBezTo>
                  <a:cubicBezTo>
                    <a:pt x="1678" y="11"/>
                    <a:pt x="1666" y="11"/>
                    <a:pt x="1655" y="11"/>
                  </a:cubicBezTo>
                  <a:cubicBezTo>
                    <a:pt x="1091" y="11"/>
                    <a:pt x="573" y="354"/>
                    <a:pt x="347" y="878"/>
                  </a:cubicBezTo>
                  <a:cubicBezTo>
                    <a:pt x="260" y="1051"/>
                    <a:pt x="217" y="1239"/>
                    <a:pt x="202" y="1426"/>
                  </a:cubicBezTo>
                  <a:cubicBezTo>
                    <a:pt x="174" y="1614"/>
                    <a:pt x="159" y="1816"/>
                    <a:pt x="130" y="2018"/>
                  </a:cubicBezTo>
                  <a:cubicBezTo>
                    <a:pt x="87" y="2451"/>
                    <a:pt x="58" y="2884"/>
                    <a:pt x="29" y="3346"/>
                  </a:cubicBezTo>
                  <a:cubicBezTo>
                    <a:pt x="15" y="3462"/>
                    <a:pt x="0" y="3577"/>
                    <a:pt x="0" y="3707"/>
                  </a:cubicBezTo>
                  <a:cubicBezTo>
                    <a:pt x="15" y="3837"/>
                    <a:pt x="58" y="3967"/>
                    <a:pt x="130" y="4068"/>
                  </a:cubicBezTo>
                  <a:cubicBezTo>
                    <a:pt x="188" y="4184"/>
                    <a:pt x="304" y="4270"/>
                    <a:pt x="419" y="4328"/>
                  </a:cubicBezTo>
                  <a:cubicBezTo>
                    <a:pt x="516" y="4360"/>
                    <a:pt x="614" y="4377"/>
                    <a:pt x="717" y="4377"/>
                  </a:cubicBezTo>
                  <a:cubicBezTo>
                    <a:pt x="752" y="4377"/>
                    <a:pt x="787" y="4375"/>
                    <a:pt x="823" y="4371"/>
                  </a:cubicBezTo>
                  <a:cubicBezTo>
                    <a:pt x="953" y="4342"/>
                    <a:pt x="1069" y="4285"/>
                    <a:pt x="1184" y="4212"/>
                  </a:cubicBezTo>
                  <a:cubicBezTo>
                    <a:pt x="1300" y="4126"/>
                    <a:pt x="1386" y="4025"/>
                    <a:pt x="1473" y="3909"/>
                  </a:cubicBezTo>
                  <a:cubicBezTo>
                    <a:pt x="1603" y="3678"/>
                    <a:pt x="1718" y="3433"/>
                    <a:pt x="1805" y="3173"/>
                  </a:cubicBezTo>
                  <a:cubicBezTo>
                    <a:pt x="1906" y="2899"/>
                    <a:pt x="1964" y="2610"/>
                    <a:pt x="2036" y="2336"/>
                  </a:cubicBezTo>
                  <a:cubicBezTo>
                    <a:pt x="2079" y="2206"/>
                    <a:pt x="2122" y="2090"/>
                    <a:pt x="2209" y="1975"/>
                  </a:cubicBezTo>
                  <a:cubicBezTo>
                    <a:pt x="2223" y="1946"/>
                    <a:pt x="2238" y="1932"/>
                    <a:pt x="2267" y="1932"/>
                  </a:cubicBezTo>
                  <a:cubicBezTo>
                    <a:pt x="2296" y="1917"/>
                    <a:pt x="2325" y="1917"/>
                    <a:pt x="2353" y="1903"/>
                  </a:cubicBezTo>
                  <a:lnTo>
                    <a:pt x="2454" y="1903"/>
                  </a:lnTo>
                  <a:lnTo>
                    <a:pt x="2555" y="1917"/>
                  </a:lnTo>
                  <a:cubicBezTo>
                    <a:pt x="2801" y="2004"/>
                    <a:pt x="3046" y="2119"/>
                    <a:pt x="3277" y="2235"/>
                  </a:cubicBezTo>
                  <a:cubicBezTo>
                    <a:pt x="3393" y="2307"/>
                    <a:pt x="3523" y="2336"/>
                    <a:pt x="3653" y="2350"/>
                  </a:cubicBezTo>
                  <a:cubicBezTo>
                    <a:pt x="3670" y="2352"/>
                    <a:pt x="3688" y="2353"/>
                    <a:pt x="3706" y="2353"/>
                  </a:cubicBezTo>
                  <a:cubicBezTo>
                    <a:pt x="3832" y="2353"/>
                    <a:pt x="3952" y="2307"/>
                    <a:pt x="4028" y="2206"/>
                  </a:cubicBezTo>
                  <a:lnTo>
                    <a:pt x="4793" y="315"/>
                  </a:lnTo>
                  <a:lnTo>
                    <a:pt x="4822" y="272"/>
                  </a:lnTo>
                  <a:lnTo>
                    <a:pt x="4764" y="272"/>
                  </a:lnTo>
                  <a:lnTo>
                    <a:pt x="2960" y="84"/>
                  </a:lnTo>
                  <a:lnTo>
                    <a:pt x="2469" y="41"/>
                  </a:lnTo>
                  <a:lnTo>
                    <a:pt x="2368" y="41"/>
                  </a:lnTo>
                  <a:lnTo>
                    <a:pt x="2483" y="55"/>
                  </a:lnTo>
                  <a:lnTo>
                    <a:pt x="2974" y="113"/>
                  </a:lnTo>
                  <a:cubicBezTo>
                    <a:pt x="3399" y="169"/>
                    <a:pt x="3990" y="240"/>
                    <a:pt x="4734" y="311"/>
                  </a:cubicBezTo>
                  <a:lnTo>
                    <a:pt x="4734" y="311"/>
                  </a:lnTo>
                  <a:cubicBezTo>
                    <a:pt x="4520" y="850"/>
                    <a:pt x="4252" y="1472"/>
                    <a:pt x="3970" y="2162"/>
                  </a:cubicBezTo>
                  <a:lnTo>
                    <a:pt x="3970" y="2162"/>
                  </a:lnTo>
                  <a:cubicBezTo>
                    <a:pt x="3898" y="2229"/>
                    <a:pt x="3816" y="2266"/>
                    <a:pt x="3725" y="2266"/>
                  </a:cubicBezTo>
                  <a:cubicBezTo>
                    <a:pt x="3711" y="2266"/>
                    <a:pt x="3696" y="2266"/>
                    <a:pt x="3681" y="2264"/>
                  </a:cubicBezTo>
                  <a:cubicBezTo>
                    <a:pt x="3552" y="2249"/>
                    <a:pt x="3422" y="2206"/>
                    <a:pt x="3321" y="2163"/>
                  </a:cubicBezTo>
                  <a:cubicBezTo>
                    <a:pt x="3075" y="2018"/>
                    <a:pt x="2830" y="1917"/>
                    <a:pt x="2570" y="1831"/>
                  </a:cubicBezTo>
                  <a:lnTo>
                    <a:pt x="2469" y="1816"/>
                  </a:lnTo>
                  <a:lnTo>
                    <a:pt x="2353" y="1816"/>
                  </a:lnTo>
                  <a:cubicBezTo>
                    <a:pt x="2310" y="1816"/>
                    <a:pt x="2281" y="1831"/>
                    <a:pt x="2238" y="1831"/>
                  </a:cubicBezTo>
                  <a:cubicBezTo>
                    <a:pt x="2223" y="1845"/>
                    <a:pt x="2195" y="1845"/>
                    <a:pt x="2180" y="1859"/>
                  </a:cubicBezTo>
                  <a:cubicBezTo>
                    <a:pt x="2166" y="1874"/>
                    <a:pt x="2151" y="1888"/>
                    <a:pt x="2137" y="1903"/>
                  </a:cubicBezTo>
                  <a:cubicBezTo>
                    <a:pt x="2050" y="2033"/>
                    <a:pt x="1992" y="2163"/>
                    <a:pt x="1949" y="2307"/>
                  </a:cubicBezTo>
                  <a:cubicBezTo>
                    <a:pt x="1863" y="2581"/>
                    <a:pt x="1805" y="2870"/>
                    <a:pt x="1718" y="3144"/>
                  </a:cubicBezTo>
                  <a:cubicBezTo>
                    <a:pt x="1632" y="3390"/>
                    <a:pt x="1531" y="3635"/>
                    <a:pt x="1386" y="3866"/>
                  </a:cubicBezTo>
                  <a:cubicBezTo>
                    <a:pt x="1256" y="4083"/>
                    <a:pt x="1040" y="4227"/>
                    <a:pt x="794" y="4285"/>
                  </a:cubicBezTo>
                  <a:cubicBezTo>
                    <a:pt x="763" y="4289"/>
                    <a:pt x="732" y="4290"/>
                    <a:pt x="702" y="4290"/>
                  </a:cubicBezTo>
                  <a:cubicBezTo>
                    <a:pt x="617" y="4290"/>
                    <a:pt x="532" y="4277"/>
                    <a:pt x="448" y="4256"/>
                  </a:cubicBezTo>
                  <a:cubicBezTo>
                    <a:pt x="347" y="4198"/>
                    <a:pt x="260" y="4126"/>
                    <a:pt x="202" y="4025"/>
                  </a:cubicBezTo>
                  <a:cubicBezTo>
                    <a:pt x="145" y="3924"/>
                    <a:pt x="101" y="3823"/>
                    <a:pt x="101" y="3707"/>
                  </a:cubicBezTo>
                  <a:cubicBezTo>
                    <a:pt x="87" y="3592"/>
                    <a:pt x="116" y="3476"/>
                    <a:pt x="116" y="3361"/>
                  </a:cubicBezTo>
                  <a:cubicBezTo>
                    <a:pt x="145" y="2884"/>
                    <a:pt x="174" y="2451"/>
                    <a:pt x="217" y="2033"/>
                  </a:cubicBezTo>
                  <a:cubicBezTo>
                    <a:pt x="231" y="1831"/>
                    <a:pt x="246" y="1629"/>
                    <a:pt x="275" y="1441"/>
                  </a:cubicBezTo>
                  <a:cubicBezTo>
                    <a:pt x="289" y="1253"/>
                    <a:pt x="332" y="1080"/>
                    <a:pt x="405" y="907"/>
                  </a:cubicBezTo>
                  <a:cubicBezTo>
                    <a:pt x="535" y="618"/>
                    <a:pt x="751" y="387"/>
                    <a:pt x="1011" y="228"/>
                  </a:cubicBezTo>
                  <a:cubicBezTo>
                    <a:pt x="1227" y="113"/>
                    <a:pt x="1458" y="55"/>
                    <a:pt x="1689" y="41"/>
                  </a:cubicBezTo>
                  <a:cubicBezTo>
                    <a:pt x="1769" y="33"/>
                    <a:pt x="1845" y="30"/>
                    <a:pt x="1920" y="30"/>
                  </a:cubicBezTo>
                  <a:cubicBezTo>
                    <a:pt x="1996" y="30"/>
                    <a:pt x="2072" y="33"/>
                    <a:pt x="2151" y="41"/>
                  </a:cubicBezTo>
                  <a:lnTo>
                    <a:pt x="2296" y="41"/>
                  </a:lnTo>
                  <a:cubicBezTo>
                    <a:pt x="2305" y="45"/>
                    <a:pt x="2313" y="47"/>
                    <a:pt x="2321" y="47"/>
                  </a:cubicBezTo>
                  <a:cubicBezTo>
                    <a:pt x="2336" y="47"/>
                    <a:pt x="2349" y="41"/>
                    <a:pt x="2368" y="41"/>
                  </a:cubicBezTo>
                  <a:lnTo>
                    <a:pt x="2310" y="41"/>
                  </a:lnTo>
                  <a:lnTo>
                    <a:pt x="2267" y="26"/>
                  </a:lnTo>
                  <a:lnTo>
                    <a:pt x="2151" y="12"/>
                  </a:lnTo>
                  <a:cubicBezTo>
                    <a:pt x="2072" y="5"/>
                    <a:pt x="1996" y="1"/>
                    <a:pt x="1920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24150" y="3174400"/>
              <a:ext cx="279475" cy="226525"/>
            </a:xfrm>
            <a:custGeom>
              <a:avLst/>
              <a:gdLst/>
              <a:ahLst/>
              <a:cxnLst/>
              <a:rect l="l" t="t" r="r" b="b"/>
              <a:pathLst>
                <a:path w="11179" h="9061" extrusionOk="0">
                  <a:moveTo>
                    <a:pt x="3969" y="0"/>
                  </a:moveTo>
                  <a:cubicBezTo>
                    <a:pt x="3805" y="0"/>
                    <a:pt x="3620" y="27"/>
                    <a:pt x="3412" y="92"/>
                  </a:cubicBezTo>
                  <a:cubicBezTo>
                    <a:pt x="2416" y="395"/>
                    <a:pt x="323" y="6574"/>
                    <a:pt x="150" y="6992"/>
                  </a:cubicBezTo>
                  <a:cubicBezTo>
                    <a:pt x="1" y="7345"/>
                    <a:pt x="419" y="7760"/>
                    <a:pt x="834" y="7760"/>
                  </a:cubicBezTo>
                  <a:cubicBezTo>
                    <a:pt x="981" y="7760"/>
                    <a:pt x="1127" y="7708"/>
                    <a:pt x="1247" y="7584"/>
                  </a:cubicBezTo>
                  <a:cubicBezTo>
                    <a:pt x="1723" y="7093"/>
                    <a:pt x="3383" y="4336"/>
                    <a:pt x="3384" y="4336"/>
                  </a:cubicBezTo>
                  <a:lnTo>
                    <a:pt x="3384" y="4336"/>
                  </a:lnTo>
                  <a:lnTo>
                    <a:pt x="2286" y="8176"/>
                  </a:lnTo>
                  <a:cubicBezTo>
                    <a:pt x="2258" y="8306"/>
                    <a:pt x="2258" y="8436"/>
                    <a:pt x="2301" y="8551"/>
                  </a:cubicBezTo>
                  <a:cubicBezTo>
                    <a:pt x="2371" y="8798"/>
                    <a:pt x="2689" y="9061"/>
                    <a:pt x="3048" y="9061"/>
                  </a:cubicBezTo>
                  <a:cubicBezTo>
                    <a:pt x="3276" y="9061"/>
                    <a:pt x="3522" y="8954"/>
                    <a:pt x="3730" y="8667"/>
                  </a:cubicBezTo>
                  <a:cubicBezTo>
                    <a:pt x="4408" y="7757"/>
                    <a:pt x="5101" y="5866"/>
                    <a:pt x="5101" y="5866"/>
                  </a:cubicBezTo>
                  <a:lnTo>
                    <a:pt x="5765" y="4423"/>
                  </a:lnTo>
                  <a:lnTo>
                    <a:pt x="5765" y="4423"/>
                  </a:lnTo>
                  <a:cubicBezTo>
                    <a:pt x="5765" y="4423"/>
                    <a:pt x="4524" y="8263"/>
                    <a:pt x="4971" y="8609"/>
                  </a:cubicBezTo>
                  <a:cubicBezTo>
                    <a:pt x="5124" y="8728"/>
                    <a:pt x="5289" y="8792"/>
                    <a:pt x="5457" y="8792"/>
                  </a:cubicBezTo>
                  <a:cubicBezTo>
                    <a:pt x="5796" y="8792"/>
                    <a:pt x="6144" y="8530"/>
                    <a:pt x="6415" y="7931"/>
                  </a:cubicBezTo>
                  <a:cubicBezTo>
                    <a:pt x="6834" y="7021"/>
                    <a:pt x="8335" y="4163"/>
                    <a:pt x="8335" y="4163"/>
                  </a:cubicBezTo>
                  <a:lnTo>
                    <a:pt x="9057" y="3788"/>
                  </a:lnTo>
                  <a:lnTo>
                    <a:pt x="9057" y="3788"/>
                  </a:lnTo>
                  <a:lnTo>
                    <a:pt x="8797" y="4697"/>
                  </a:lnTo>
                  <a:cubicBezTo>
                    <a:pt x="8797" y="4697"/>
                    <a:pt x="7425" y="5419"/>
                    <a:pt x="7729" y="6040"/>
                  </a:cubicBezTo>
                  <a:cubicBezTo>
                    <a:pt x="7886" y="6355"/>
                    <a:pt x="8125" y="6471"/>
                    <a:pt x="8402" y="6471"/>
                  </a:cubicBezTo>
                  <a:cubicBezTo>
                    <a:pt x="8684" y="6471"/>
                    <a:pt x="9004" y="6351"/>
                    <a:pt x="9316" y="6198"/>
                  </a:cubicBezTo>
                  <a:cubicBezTo>
                    <a:pt x="9952" y="5895"/>
                    <a:pt x="10515" y="4408"/>
                    <a:pt x="10847" y="3802"/>
                  </a:cubicBezTo>
                  <a:cubicBezTo>
                    <a:pt x="11150" y="3254"/>
                    <a:pt x="11179" y="1651"/>
                    <a:pt x="9879" y="1593"/>
                  </a:cubicBezTo>
                  <a:cubicBezTo>
                    <a:pt x="9862" y="1593"/>
                    <a:pt x="9845" y="1592"/>
                    <a:pt x="9828" y="1592"/>
                  </a:cubicBezTo>
                  <a:cubicBezTo>
                    <a:pt x="9571" y="1592"/>
                    <a:pt x="9319" y="1693"/>
                    <a:pt x="9143" y="1882"/>
                  </a:cubicBezTo>
                  <a:lnTo>
                    <a:pt x="9071" y="1954"/>
                  </a:lnTo>
                  <a:cubicBezTo>
                    <a:pt x="9071" y="1954"/>
                    <a:pt x="8855" y="1146"/>
                    <a:pt x="8133" y="1016"/>
                  </a:cubicBezTo>
                  <a:cubicBezTo>
                    <a:pt x="8133" y="1016"/>
                    <a:pt x="8071" y="996"/>
                    <a:pt x="7963" y="996"/>
                  </a:cubicBezTo>
                  <a:cubicBezTo>
                    <a:pt x="7794" y="996"/>
                    <a:pt x="7514" y="1044"/>
                    <a:pt x="7180" y="1290"/>
                  </a:cubicBezTo>
                  <a:cubicBezTo>
                    <a:pt x="7180" y="1290"/>
                    <a:pt x="6978" y="395"/>
                    <a:pt x="6256" y="208"/>
                  </a:cubicBezTo>
                  <a:cubicBezTo>
                    <a:pt x="6200" y="194"/>
                    <a:pt x="6142" y="187"/>
                    <a:pt x="6083" y="187"/>
                  </a:cubicBezTo>
                  <a:cubicBezTo>
                    <a:pt x="5597" y="187"/>
                    <a:pt x="5058" y="612"/>
                    <a:pt x="5058" y="612"/>
                  </a:cubicBezTo>
                  <a:cubicBezTo>
                    <a:pt x="5058" y="612"/>
                    <a:pt x="4752" y="0"/>
                    <a:pt x="3969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626075" y="3173450"/>
              <a:ext cx="273950" cy="228825"/>
            </a:xfrm>
            <a:custGeom>
              <a:avLst/>
              <a:gdLst/>
              <a:ahLst/>
              <a:cxnLst/>
              <a:rect l="l" t="t" r="r" b="b"/>
              <a:pathLst>
                <a:path w="10958" h="9153" extrusionOk="0">
                  <a:moveTo>
                    <a:pt x="3898" y="0"/>
                  </a:moveTo>
                  <a:cubicBezTo>
                    <a:pt x="3783" y="0"/>
                    <a:pt x="3653" y="15"/>
                    <a:pt x="3537" y="44"/>
                  </a:cubicBezTo>
                  <a:lnTo>
                    <a:pt x="3350" y="87"/>
                  </a:lnTo>
                  <a:cubicBezTo>
                    <a:pt x="3292" y="116"/>
                    <a:pt x="3234" y="145"/>
                    <a:pt x="3177" y="188"/>
                  </a:cubicBezTo>
                  <a:cubicBezTo>
                    <a:pt x="2975" y="361"/>
                    <a:pt x="2816" y="563"/>
                    <a:pt x="2686" y="794"/>
                  </a:cubicBezTo>
                  <a:cubicBezTo>
                    <a:pt x="2383" y="1271"/>
                    <a:pt x="2123" y="1776"/>
                    <a:pt x="1906" y="2295"/>
                  </a:cubicBezTo>
                  <a:cubicBezTo>
                    <a:pt x="1661" y="2830"/>
                    <a:pt x="1430" y="3393"/>
                    <a:pt x="1185" y="3984"/>
                  </a:cubicBezTo>
                  <a:cubicBezTo>
                    <a:pt x="939" y="4591"/>
                    <a:pt x="694" y="5211"/>
                    <a:pt x="463" y="5861"/>
                  </a:cubicBezTo>
                  <a:lnTo>
                    <a:pt x="102" y="6843"/>
                  </a:lnTo>
                  <a:cubicBezTo>
                    <a:pt x="73" y="6915"/>
                    <a:pt x="30" y="7001"/>
                    <a:pt x="1" y="7102"/>
                  </a:cubicBezTo>
                  <a:cubicBezTo>
                    <a:pt x="1" y="7204"/>
                    <a:pt x="15" y="7305"/>
                    <a:pt x="44" y="7391"/>
                  </a:cubicBezTo>
                  <a:cubicBezTo>
                    <a:pt x="145" y="7564"/>
                    <a:pt x="290" y="7694"/>
                    <a:pt x="463" y="7767"/>
                  </a:cubicBezTo>
                  <a:cubicBezTo>
                    <a:pt x="557" y="7810"/>
                    <a:pt x="654" y="7831"/>
                    <a:pt x="751" y="7831"/>
                  </a:cubicBezTo>
                  <a:cubicBezTo>
                    <a:pt x="849" y="7831"/>
                    <a:pt x="946" y="7810"/>
                    <a:pt x="1040" y="7767"/>
                  </a:cubicBezTo>
                  <a:cubicBezTo>
                    <a:pt x="1199" y="7665"/>
                    <a:pt x="1343" y="7521"/>
                    <a:pt x="1444" y="7362"/>
                  </a:cubicBezTo>
                  <a:cubicBezTo>
                    <a:pt x="1675" y="7059"/>
                    <a:pt x="1877" y="6727"/>
                    <a:pt x="2094" y="6410"/>
                  </a:cubicBezTo>
                  <a:cubicBezTo>
                    <a:pt x="2452" y="5854"/>
                    <a:pt x="2811" y="5277"/>
                    <a:pt x="3169" y="4687"/>
                  </a:cubicBezTo>
                  <a:lnTo>
                    <a:pt x="3169" y="4687"/>
                  </a:lnTo>
                  <a:cubicBezTo>
                    <a:pt x="2854" y="5784"/>
                    <a:pt x="2538" y="6915"/>
                    <a:pt x="2209" y="8070"/>
                  </a:cubicBezTo>
                  <a:cubicBezTo>
                    <a:pt x="2181" y="8156"/>
                    <a:pt x="2166" y="8228"/>
                    <a:pt x="2152" y="8315"/>
                  </a:cubicBezTo>
                  <a:cubicBezTo>
                    <a:pt x="2152" y="8402"/>
                    <a:pt x="2152" y="8503"/>
                    <a:pt x="2181" y="8589"/>
                  </a:cubicBezTo>
                  <a:cubicBezTo>
                    <a:pt x="2224" y="8748"/>
                    <a:pt x="2339" y="8907"/>
                    <a:pt x="2498" y="8994"/>
                  </a:cubicBezTo>
                  <a:cubicBezTo>
                    <a:pt x="2642" y="9095"/>
                    <a:pt x="2816" y="9152"/>
                    <a:pt x="3003" y="9152"/>
                  </a:cubicBezTo>
                  <a:cubicBezTo>
                    <a:pt x="3177" y="9138"/>
                    <a:pt x="3350" y="9080"/>
                    <a:pt x="3494" y="8965"/>
                  </a:cubicBezTo>
                  <a:cubicBezTo>
                    <a:pt x="3624" y="8835"/>
                    <a:pt x="3725" y="8690"/>
                    <a:pt x="3812" y="8546"/>
                  </a:cubicBezTo>
                  <a:cubicBezTo>
                    <a:pt x="3913" y="8402"/>
                    <a:pt x="3999" y="8243"/>
                    <a:pt x="4086" y="8099"/>
                  </a:cubicBezTo>
                  <a:cubicBezTo>
                    <a:pt x="4245" y="7795"/>
                    <a:pt x="4404" y="7492"/>
                    <a:pt x="4548" y="7175"/>
                  </a:cubicBezTo>
                  <a:cubicBezTo>
                    <a:pt x="4736" y="6742"/>
                    <a:pt x="4909" y="6309"/>
                    <a:pt x="5068" y="5904"/>
                  </a:cubicBezTo>
                  <a:lnTo>
                    <a:pt x="5439" y="5097"/>
                  </a:lnTo>
                  <a:lnTo>
                    <a:pt x="5439" y="5097"/>
                  </a:lnTo>
                  <a:cubicBezTo>
                    <a:pt x="5234" y="5779"/>
                    <a:pt x="5051" y="6455"/>
                    <a:pt x="4909" y="7131"/>
                  </a:cubicBezTo>
                  <a:cubicBezTo>
                    <a:pt x="4866" y="7362"/>
                    <a:pt x="4822" y="7579"/>
                    <a:pt x="4793" y="7810"/>
                  </a:cubicBezTo>
                  <a:cubicBezTo>
                    <a:pt x="4750" y="8041"/>
                    <a:pt x="4736" y="8272"/>
                    <a:pt x="4779" y="8503"/>
                  </a:cubicBezTo>
                  <a:cubicBezTo>
                    <a:pt x="4779" y="8560"/>
                    <a:pt x="4808" y="8618"/>
                    <a:pt x="4866" y="8676"/>
                  </a:cubicBezTo>
                  <a:cubicBezTo>
                    <a:pt x="4909" y="8705"/>
                    <a:pt x="4952" y="8734"/>
                    <a:pt x="5010" y="8763"/>
                  </a:cubicBezTo>
                  <a:cubicBezTo>
                    <a:pt x="5111" y="8820"/>
                    <a:pt x="5226" y="8864"/>
                    <a:pt x="5342" y="8864"/>
                  </a:cubicBezTo>
                  <a:cubicBezTo>
                    <a:pt x="5573" y="8864"/>
                    <a:pt x="5804" y="8763"/>
                    <a:pt x="5963" y="8604"/>
                  </a:cubicBezTo>
                  <a:cubicBezTo>
                    <a:pt x="6121" y="8445"/>
                    <a:pt x="6251" y="8257"/>
                    <a:pt x="6338" y="8055"/>
                  </a:cubicBezTo>
                  <a:lnTo>
                    <a:pt x="6612" y="7492"/>
                  </a:lnTo>
                  <a:lnTo>
                    <a:pt x="7175" y="6366"/>
                  </a:lnTo>
                  <a:cubicBezTo>
                    <a:pt x="7549" y="5633"/>
                    <a:pt x="7922" y="4915"/>
                    <a:pt x="8282" y="4239"/>
                  </a:cubicBezTo>
                  <a:lnTo>
                    <a:pt x="8282" y="4239"/>
                  </a:lnTo>
                  <a:cubicBezTo>
                    <a:pt x="8494" y="4127"/>
                    <a:pt x="8707" y="4014"/>
                    <a:pt x="8910" y="3911"/>
                  </a:cubicBezTo>
                  <a:lnTo>
                    <a:pt x="8910" y="3911"/>
                  </a:lnTo>
                  <a:lnTo>
                    <a:pt x="8662" y="4720"/>
                  </a:lnTo>
                  <a:lnTo>
                    <a:pt x="8662" y="4720"/>
                  </a:lnTo>
                  <a:cubicBezTo>
                    <a:pt x="8400" y="4848"/>
                    <a:pt x="8164" y="5017"/>
                    <a:pt x="7955" y="5226"/>
                  </a:cubicBezTo>
                  <a:cubicBezTo>
                    <a:pt x="7839" y="5312"/>
                    <a:pt x="7738" y="5428"/>
                    <a:pt x="7666" y="5558"/>
                  </a:cubicBezTo>
                  <a:cubicBezTo>
                    <a:pt x="7579" y="5688"/>
                    <a:pt x="7551" y="5847"/>
                    <a:pt x="7579" y="6005"/>
                  </a:cubicBezTo>
                  <a:lnTo>
                    <a:pt x="7608" y="6106"/>
                  </a:lnTo>
                  <a:lnTo>
                    <a:pt x="7666" y="6207"/>
                  </a:lnTo>
                  <a:cubicBezTo>
                    <a:pt x="7709" y="6265"/>
                    <a:pt x="7753" y="6323"/>
                    <a:pt x="7810" y="6366"/>
                  </a:cubicBezTo>
                  <a:cubicBezTo>
                    <a:pt x="7911" y="6467"/>
                    <a:pt x="8056" y="6539"/>
                    <a:pt x="8200" y="6554"/>
                  </a:cubicBezTo>
                  <a:cubicBezTo>
                    <a:pt x="8474" y="6554"/>
                    <a:pt x="8749" y="6511"/>
                    <a:pt x="8994" y="6381"/>
                  </a:cubicBezTo>
                  <a:cubicBezTo>
                    <a:pt x="9124" y="6337"/>
                    <a:pt x="9239" y="6280"/>
                    <a:pt x="9355" y="6207"/>
                  </a:cubicBezTo>
                  <a:cubicBezTo>
                    <a:pt x="9470" y="6135"/>
                    <a:pt x="9557" y="6034"/>
                    <a:pt x="9644" y="5933"/>
                  </a:cubicBezTo>
                  <a:cubicBezTo>
                    <a:pt x="9802" y="5746"/>
                    <a:pt x="9932" y="5543"/>
                    <a:pt x="10062" y="5312"/>
                  </a:cubicBezTo>
                  <a:cubicBezTo>
                    <a:pt x="10293" y="4894"/>
                    <a:pt x="10481" y="4475"/>
                    <a:pt x="10669" y="4085"/>
                  </a:cubicBezTo>
                  <a:cubicBezTo>
                    <a:pt x="10712" y="3984"/>
                    <a:pt x="10770" y="3898"/>
                    <a:pt x="10813" y="3797"/>
                  </a:cubicBezTo>
                  <a:cubicBezTo>
                    <a:pt x="10856" y="3696"/>
                    <a:pt x="10885" y="3595"/>
                    <a:pt x="10914" y="3479"/>
                  </a:cubicBezTo>
                  <a:cubicBezTo>
                    <a:pt x="10957" y="3277"/>
                    <a:pt x="10957" y="3075"/>
                    <a:pt x="10957" y="2873"/>
                  </a:cubicBezTo>
                  <a:cubicBezTo>
                    <a:pt x="10943" y="2512"/>
                    <a:pt x="10784" y="2151"/>
                    <a:pt x="10524" y="1891"/>
                  </a:cubicBezTo>
                  <a:cubicBezTo>
                    <a:pt x="10306" y="1712"/>
                    <a:pt x="10032" y="1612"/>
                    <a:pt x="9751" y="1612"/>
                  </a:cubicBezTo>
                  <a:cubicBezTo>
                    <a:pt x="9715" y="1612"/>
                    <a:pt x="9679" y="1614"/>
                    <a:pt x="9644" y="1617"/>
                  </a:cubicBezTo>
                  <a:cubicBezTo>
                    <a:pt x="9390" y="1659"/>
                    <a:pt x="9149" y="1771"/>
                    <a:pt x="8990" y="1964"/>
                  </a:cubicBezTo>
                  <a:lnTo>
                    <a:pt x="8990" y="1964"/>
                  </a:lnTo>
                  <a:cubicBezTo>
                    <a:pt x="8902" y="1638"/>
                    <a:pt x="8687" y="1355"/>
                    <a:pt x="8388" y="1170"/>
                  </a:cubicBezTo>
                  <a:cubicBezTo>
                    <a:pt x="8344" y="1141"/>
                    <a:pt x="8287" y="1126"/>
                    <a:pt x="8243" y="1112"/>
                  </a:cubicBezTo>
                  <a:cubicBezTo>
                    <a:pt x="8215" y="1097"/>
                    <a:pt x="8171" y="1083"/>
                    <a:pt x="8142" y="1068"/>
                  </a:cubicBezTo>
                  <a:lnTo>
                    <a:pt x="8056" y="1054"/>
                  </a:lnTo>
                  <a:lnTo>
                    <a:pt x="8056" y="1054"/>
                  </a:lnTo>
                  <a:cubicBezTo>
                    <a:pt x="8171" y="1083"/>
                    <a:pt x="8287" y="1141"/>
                    <a:pt x="8402" y="1198"/>
                  </a:cubicBezTo>
                  <a:cubicBezTo>
                    <a:pt x="8681" y="1380"/>
                    <a:pt x="8879" y="1655"/>
                    <a:pt x="8983" y="1973"/>
                  </a:cubicBezTo>
                  <a:lnTo>
                    <a:pt x="8983" y="1973"/>
                  </a:lnTo>
                  <a:cubicBezTo>
                    <a:pt x="8982" y="1975"/>
                    <a:pt x="8981" y="1976"/>
                    <a:pt x="8980" y="1978"/>
                  </a:cubicBezTo>
                  <a:lnTo>
                    <a:pt x="8985" y="1978"/>
                  </a:lnTo>
                  <a:cubicBezTo>
                    <a:pt x="8988" y="1987"/>
                    <a:pt x="8991" y="1997"/>
                    <a:pt x="8994" y="2007"/>
                  </a:cubicBezTo>
                  <a:lnTo>
                    <a:pt x="8994" y="2021"/>
                  </a:lnTo>
                  <a:lnTo>
                    <a:pt x="9009" y="2007"/>
                  </a:lnTo>
                  <a:cubicBezTo>
                    <a:pt x="9167" y="1819"/>
                    <a:pt x="9398" y="1689"/>
                    <a:pt x="9658" y="1660"/>
                  </a:cubicBezTo>
                  <a:cubicBezTo>
                    <a:pt x="9692" y="1657"/>
                    <a:pt x="9727" y="1655"/>
                    <a:pt x="9761" y="1655"/>
                  </a:cubicBezTo>
                  <a:cubicBezTo>
                    <a:pt x="10029" y="1655"/>
                    <a:pt x="10292" y="1754"/>
                    <a:pt x="10510" y="1920"/>
                  </a:cubicBezTo>
                  <a:cubicBezTo>
                    <a:pt x="10755" y="2180"/>
                    <a:pt x="10900" y="2526"/>
                    <a:pt x="10914" y="2887"/>
                  </a:cubicBezTo>
                  <a:cubicBezTo>
                    <a:pt x="10928" y="3089"/>
                    <a:pt x="10914" y="3277"/>
                    <a:pt x="10871" y="3479"/>
                  </a:cubicBezTo>
                  <a:cubicBezTo>
                    <a:pt x="10856" y="3580"/>
                    <a:pt x="10813" y="3681"/>
                    <a:pt x="10784" y="3768"/>
                  </a:cubicBezTo>
                  <a:cubicBezTo>
                    <a:pt x="10741" y="3869"/>
                    <a:pt x="10683" y="3956"/>
                    <a:pt x="10625" y="4057"/>
                  </a:cubicBezTo>
                  <a:cubicBezTo>
                    <a:pt x="10438" y="4446"/>
                    <a:pt x="10250" y="4879"/>
                    <a:pt x="10019" y="5298"/>
                  </a:cubicBezTo>
                  <a:cubicBezTo>
                    <a:pt x="9889" y="5515"/>
                    <a:pt x="9759" y="5717"/>
                    <a:pt x="9600" y="5904"/>
                  </a:cubicBezTo>
                  <a:cubicBezTo>
                    <a:pt x="9528" y="6005"/>
                    <a:pt x="9427" y="6078"/>
                    <a:pt x="9326" y="6164"/>
                  </a:cubicBezTo>
                  <a:cubicBezTo>
                    <a:pt x="9225" y="6222"/>
                    <a:pt x="9110" y="6280"/>
                    <a:pt x="8980" y="6323"/>
                  </a:cubicBezTo>
                  <a:cubicBezTo>
                    <a:pt x="8772" y="6427"/>
                    <a:pt x="8541" y="6484"/>
                    <a:pt x="8308" y="6484"/>
                  </a:cubicBezTo>
                  <a:cubicBezTo>
                    <a:pt x="8282" y="6484"/>
                    <a:pt x="8255" y="6483"/>
                    <a:pt x="8229" y="6482"/>
                  </a:cubicBezTo>
                  <a:cubicBezTo>
                    <a:pt x="7955" y="6453"/>
                    <a:pt x="7738" y="6251"/>
                    <a:pt x="7666" y="5991"/>
                  </a:cubicBezTo>
                  <a:cubicBezTo>
                    <a:pt x="7637" y="5861"/>
                    <a:pt x="7666" y="5717"/>
                    <a:pt x="7738" y="5601"/>
                  </a:cubicBezTo>
                  <a:cubicBezTo>
                    <a:pt x="7825" y="5486"/>
                    <a:pt x="7911" y="5370"/>
                    <a:pt x="8012" y="5284"/>
                  </a:cubicBezTo>
                  <a:cubicBezTo>
                    <a:pt x="8229" y="5082"/>
                    <a:pt x="8474" y="4908"/>
                    <a:pt x="8734" y="4778"/>
                  </a:cubicBezTo>
                  <a:lnTo>
                    <a:pt x="8749" y="4778"/>
                  </a:lnTo>
                  <a:lnTo>
                    <a:pt x="8749" y="4764"/>
                  </a:lnTo>
                  <a:lnTo>
                    <a:pt x="9023" y="3854"/>
                  </a:lnTo>
                  <a:lnTo>
                    <a:pt x="9037" y="3768"/>
                  </a:lnTo>
                  <a:lnTo>
                    <a:pt x="8965" y="3811"/>
                  </a:lnTo>
                  <a:lnTo>
                    <a:pt x="8937" y="3826"/>
                  </a:lnTo>
                  <a:lnTo>
                    <a:pt x="8937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243" y="4187"/>
                  </a:lnTo>
                  <a:lnTo>
                    <a:pt x="8229" y="4187"/>
                  </a:lnTo>
                  <a:lnTo>
                    <a:pt x="8229" y="4201"/>
                  </a:lnTo>
                  <a:cubicBezTo>
                    <a:pt x="7868" y="4879"/>
                    <a:pt x="7493" y="5601"/>
                    <a:pt x="7117" y="6323"/>
                  </a:cubicBezTo>
                  <a:lnTo>
                    <a:pt x="6554" y="7449"/>
                  </a:lnTo>
                  <a:cubicBezTo>
                    <a:pt x="6352" y="7824"/>
                    <a:pt x="6208" y="8257"/>
                    <a:pt x="5905" y="8546"/>
                  </a:cubicBezTo>
                  <a:cubicBezTo>
                    <a:pt x="5761" y="8705"/>
                    <a:pt x="5558" y="8791"/>
                    <a:pt x="5356" y="8791"/>
                  </a:cubicBezTo>
                  <a:cubicBezTo>
                    <a:pt x="5255" y="8791"/>
                    <a:pt x="5140" y="8763"/>
                    <a:pt x="5053" y="8705"/>
                  </a:cubicBezTo>
                  <a:cubicBezTo>
                    <a:pt x="5010" y="8690"/>
                    <a:pt x="4967" y="8662"/>
                    <a:pt x="4923" y="8618"/>
                  </a:cubicBezTo>
                  <a:cubicBezTo>
                    <a:pt x="4894" y="8589"/>
                    <a:pt x="4880" y="8546"/>
                    <a:pt x="4866" y="8503"/>
                  </a:cubicBezTo>
                  <a:cubicBezTo>
                    <a:pt x="4837" y="8286"/>
                    <a:pt x="4851" y="8055"/>
                    <a:pt x="4880" y="7839"/>
                  </a:cubicBezTo>
                  <a:cubicBezTo>
                    <a:pt x="4909" y="7622"/>
                    <a:pt x="4952" y="7391"/>
                    <a:pt x="4995" y="7175"/>
                  </a:cubicBezTo>
                  <a:cubicBezTo>
                    <a:pt x="5198" y="6294"/>
                    <a:pt x="5457" y="5385"/>
                    <a:pt x="5732" y="4490"/>
                  </a:cubicBezTo>
                  <a:lnTo>
                    <a:pt x="5721" y="4484"/>
                  </a:lnTo>
                  <a:lnTo>
                    <a:pt x="5721" y="4484"/>
                  </a:lnTo>
                  <a:lnTo>
                    <a:pt x="5732" y="4461"/>
                  </a:lnTo>
                  <a:lnTo>
                    <a:pt x="5645" y="4432"/>
                  </a:lnTo>
                  <a:cubicBezTo>
                    <a:pt x="5640" y="4447"/>
                    <a:pt x="5635" y="4463"/>
                    <a:pt x="5630" y="4478"/>
                  </a:cubicBezTo>
                  <a:lnTo>
                    <a:pt x="5630" y="4478"/>
                  </a:lnTo>
                  <a:lnTo>
                    <a:pt x="4981" y="5890"/>
                  </a:lnTo>
                  <a:cubicBezTo>
                    <a:pt x="4822" y="6294"/>
                    <a:pt x="4649" y="6727"/>
                    <a:pt x="4461" y="7160"/>
                  </a:cubicBezTo>
                  <a:cubicBezTo>
                    <a:pt x="4317" y="7478"/>
                    <a:pt x="4173" y="7781"/>
                    <a:pt x="4014" y="8084"/>
                  </a:cubicBezTo>
                  <a:cubicBezTo>
                    <a:pt x="3927" y="8228"/>
                    <a:pt x="3841" y="8373"/>
                    <a:pt x="3740" y="8517"/>
                  </a:cubicBezTo>
                  <a:cubicBezTo>
                    <a:pt x="3653" y="8662"/>
                    <a:pt x="3552" y="8777"/>
                    <a:pt x="3436" y="8892"/>
                  </a:cubicBezTo>
                  <a:cubicBezTo>
                    <a:pt x="3307" y="8994"/>
                    <a:pt x="3148" y="9051"/>
                    <a:pt x="2989" y="9066"/>
                  </a:cubicBezTo>
                  <a:cubicBezTo>
                    <a:pt x="2830" y="9066"/>
                    <a:pt x="2686" y="9022"/>
                    <a:pt x="2541" y="8921"/>
                  </a:cubicBezTo>
                  <a:cubicBezTo>
                    <a:pt x="2412" y="8849"/>
                    <a:pt x="2310" y="8719"/>
                    <a:pt x="2267" y="8560"/>
                  </a:cubicBezTo>
                  <a:cubicBezTo>
                    <a:pt x="2253" y="8488"/>
                    <a:pt x="2238" y="8416"/>
                    <a:pt x="2253" y="8329"/>
                  </a:cubicBezTo>
                  <a:cubicBezTo>
                    <a:pt x="2253" y="8257"/>
                    <a:pt x="2282" y="8171"/>
                    <a:pt x="2296" y="8099"/>
                  </a:cubicBezTo>
                  <a:cubicBezTo>
                    <a:pt x="2657" y="6828"/>
                    <a:pt x="3018" y="5587"/>
                    <a:pt x="3350" y="4389"/>
                  </a:cubicBezTo>
                  <a:lnTo>
                    <a:pt x="3436" y="4071"/>
                  </a:lnTo>
                  <a:lnTo>
                    <a:pt x="3263" y="4360"/>
                  </a:lnTo>
                  <a:cubicBezTo>
                    <a:pt x="3263" y="4360"/>
                    <a:pt x="3263" y="4360"/>
                    <a:pt x="3263" y="4360"/>
                  </a:cubicBezTo>
                  <a:lnTo>
                    <a:pt x="3263" y="4360"/>
                  </a:lnTo>
                  <a:cubicBezTo>
                    <a:pt x="2845" y="5053"/>
                    <a:pt x="2426" y="5717"/>
                    <a:pt x="2007" y="6366"/>
                  </a:cubicBezTo>
                  <a:cubicBezTo>
                    <a:pt x="1805" y="6698"/>
                    <a:pt x="1589" y="7016"/>
                    <a:pt x="1372" y="7319"/>
                  </a:cubicBezTo>
                  <a:cubicBezTo>
                    <a:pt x="1271" y="7463"/>
                    <a:pt x="1141" y="7593"/>
                    <a:pt x="997" y="7694"/>
                  </a:cubicBezTo>
                  <a:cubicBezTo>
                    <a:pt x="917" y="7730"/>
                    <a:pt x="831" y="7748"/>
                    <a:pt x="744" y="7748"/>
                  </a:cubicBezTo>
                  <a:cubicBezTo>
                    <a:pt x="658" y="7748"/>
                    <a:pt x="571" y="7730"/>
                    <a:pt x="492" y="7694"/>
                  </a:cubicBezTo>
                  <a:cubicBezTo>
                    <a:pt x="333" y="7637"/>
                    <a:pt x="203" y="7507"/>
                    <a:pt x="116" y="7362"/>
                  </a:cubicBezTo>
                  <a:cubicBezTo>
                    <a:pt x="87" y="7290"/>
                    <a:pt x="73" y="7204"/>
                    <a:pt x="87" y="7117"/>
                  </a:cubicBezTo>
                  <a:cubicBezTo>
                    <a:pt x="102" y="7045"/>
                    <a:pt x="145" y="6958"/>
                    <a:pt x="174" y="6872"/>
                  </a:cubicBezTo>
                  <a:cubicBezTo>
                    <a:pt x="290" y="6539"/>
                    <a:pt x="405" y="6207"/>
                    <a:pt x="535" y="5890"/>
                  </a:cubicBezTo>
                  <a:cubicBezTo>
                    <a:pt x="766" y="5255"/>
                    <a:pt x="997" y="4634"/>
                    <a:pt x="1242" y="4028"/>
                  </a:cubicBezTo>
                  <a:cubicBezTo>
                    <a:pt x="1488" y="3436"/>
                    <a:pt x="1719" y="2873"/>
                    <a:pt x="1964" y="2339"/>
                  </a:cubicBezTo>
                  <a:cubicBezTo>
                    <a:pt x="2195" y="1819"/>
                    <a:pt x="2440" y="1314"/>
                    <a:pt x="2729" y="837"/>
                  </a:cubicBezTo>
                  <a:cubicBezTo>
                    <a:pt x="2859" y="621"/>
                    <a:pt x="3018" y="419"/>
                    <a:pt x="3220" y="246"/>
                  </a:cubicBezTo>
                  <a:cubicBezTo>
                    <a:pt x="3263" y="202"/>
                    <a:pt x="3307" y="173"/>
                    <a:pt x="3364" y="159"/>
                  </a:cubicBezTo>
                  <a:lnTo>
                    <a:pt x="3552" y="116"/>
                  </a:lnTo>
                  <a:cubicBezTo>
                    <a:pt x="3667" y="87"/>
                    <a:pt x="3783" y="72"/>
                    <a:pt x="3898" y="72"/>
                  </a:cubicBezTo>
                  <a:cubicBezTo>
                    <a:pt x="3912" y="72"/>
                    <a:pt x="3925" y="72"/>
                    <a:pt x="3938" y="72"/>
                  </a:cubicBezTo>
                  <a:cubicBezTo>
                    <a:pt x="4370" y="72"/>
                    <a:pt x="4757" y="300"/>
                    <a:pt x="4981" y="679"/>
                  </a:cubicBezTo>
                  <a:lnTo>
                    <a:pt x="4995" y="708"/>
                  </a:lnTo>
                  <a:lnTo>
                    <a:pt x="5024" y="679"/>
                  </a:lnTo>
                  <a:cubicBezTo>
                    <a:pt x="5241" y="505"/>
                    <a:pt x="5501" y="361"/>
                    <a:pt x="5789" y="289"/>
                  </a:cubicBezTo>
                  <a:cubicBezTo>
                    <a:pt x="5861" y="271"/>
                    <a:pt x="5938" y="259"/>
                    <a:pt x="6017" y="259"/>
                  </a:cubicBezTo>
                  <a:cubicBezTo>
                    <a:pt x="6065" y="259"/>
                    <a:pt x="6115" y="263"/>
                    <a:pt x="6165" y="275"/>
                  </a:cubicBezTo>
                  <a:cubicBezTo>
                    <a:pt x="6280" y="303"/>
                    <a:pt x="6396" y="347"/>
                    <a:pt x="6497" y="404"/>
                  </a:cubicBezTo>
                  <a:cubicBezTo>
                    <a:pt x="6670" y="534"/>
                    <a:pt x="6800" y="679"/>
                    <a:pt x="6915" y="866"/>
                  </a:cubicBezTo>
                  <a:cubicBezTo>
                    <a:pt x="6983" y="1001"/>
                    <a:pt x="7050" y="1149"/>
                    <a:pt x="7094" y="1310"/>
                  </a:cubicBezTo>
                  <a:lnTo>
                    <a:pt x="7094" y="1310"/>
                  </a:lnTo>
                  <a:cubicBezTo>
                    <a:pt x="7092" y="1311"/>
                    <a:pt x="7091" y="1312"/>
                    <a:pt x="7089" y="1314"/>
                  </a:cubicBezTo>
                  <a:lnTo>
                    <a:pt x="7096" y="1314"/>
                  </a:lnTo>
                  <a:cubicBezTo>
                    <a:pt x="7098" y="1323"/>
                    <a:pt x="7101" y="1333"/>
                    <a:pt x="7103" y="1343"/>
                  </a:cubicBezTo>
                  <a:lnTo>
                    <a:pt x="7103" y="1357"/>
                  </a:lnTo>
                  <a:lnTo>
                    <a:pt x="7117" y="1343"/>
                  </a:lnTo>
                  <a:cubicBezTo>
                    <a:pt x="7320" y="1184"/>
                    <a:pt x="7565" y="1083"/>
                    <a:pt x="7825" y="1054"/>
                  </a:cubicBezTo>
                  <a:lnTo>
                    <a:pt x="8056" y="1054"/>
                  </a:lnTo>
                  <a:cubicBezTo>
                    <a:pt x="8014" y="1037"/>
                    <a:pt x="7966" y="1030"/>
                    <a:pt x="7917" y="1030"/>
                  </a:cubicBezTo>
                  <a:cubicBezTo>
                    <a:pt x="7882" y="1030"/>
                    <a:pt x="7846" y="1034"/>
                    <a:pt x="7810" y="1040"/>
                  </a:cubicBezTo>
                  <a:cubicBezTo>
                    <a:pt x="7555" y="1054"/>
                    <a:pt x="7314" y="1151"/>
                    <a:pt x="7101" y="1305"/>
                  </a:cubicBezTo>
                  <a:lnTo>
                    <a:pt x="7101" y="1305"/>
                  </a:lnTo>
                  <a:cubicBezTo>
                    <a:pt x="7058" y="1149"/>
                    <a:pt x="7000" y="979"/>
                    <a:pt x="6915" y="837"/>
                  </a:cubicBezTo>
                  <a:cubicBezTo>
                    <a:pt x="6814" y="650"/>
                    <a:pt x="6684" y="491"/>
                    <a:pt x="6511" y="376"/>
                  </a:cubicBezTo>
                  <a:cubicBezTo>
                    <a:pt x="6410" y="303"/>
                    <a:pt x="6295" y="260"/>
                    <a:pt x="6165" y="231"/>
                  </a:cubicBezTo>
                  <a:cubicBezTo>
                    <a:pt x="6106" y="218"/>
                    <a:pt x="6048" y="211"/>
                    <a:pt x="5990" y="211"/>
                  </a:cubicBezTo>
                  <a:cubicBezTo>
                    <a:pt x="5918" y="211"/>
                    <a:pt x="5847" y="222"/>
                    <a:pt x="5775" y="246"/>
                  </a:cubicBezTo>
                  <a:cubicBezTo>
                    <a:pt x="5498" y="315"/>
                    <a:pt x="5235" y="437"/>
                    <a:pt x="5011" y="612"/>
                  </a:cubicBezTo>
                  <a:lnTo>
                    <a:pt x="5011" y="612"/>
                  </a:lnTo>
                  <a:cubicBezTo>
                    <a:pt x="4776" y="222"/>
                    <a:pt x="4351" y="0"/>
                    <a:pt x="3898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763950" y="3238050"/>
              <a:ext cx="22025" cy="58475"/>
            </a:xfrm>
            <a:custGeom>
              <a:avLst/>
              <a:gdLst/>
              <a:ahLst/>
              <a:cxnLst/>
              <a:rect l="l" t="t" r="r" b="b"/>
              <a:pathLst>
                <a:path w="881" h="2339" extrusionOk="0">
                  <a:moveTo>
                    <a:pt x="852" y="0"/>
                  </a:moveTo>
                  <a:cubicBezTo>
                    <a:pt x="794" y="101"/>
                    <a:pt x="751" y="217"/>
                    <a:pt x="722" y="332"/>
                  </a:cubicBezTo>
                  <a:cubicBezTo>
                    <a:pt x="650" y="549"/>
                    <a:pt x="534" y="837"/>
                    <a:pt x="419" y="1155"/>
                  </a:cubicBezTo>
                  <a:cubicBezTo>
                    <a:pt x="246" y="1545"/>
                    <a:pt x="101" y="1935"/>
                    <a:pt x="0" y="2339"/>
                  </a:cubicBezTo>
                  <a:cubicBezTo>
                    <a:pt x="72" y="2238"/>
                    <a:pt x="116" y="2122"/>
                    <a:pt x="159" y="2021"/>
                  </a:cubicBezTo>
                  <a:cubicBezTo>
                    <a:pt x="260" y="1805"/>
                    <a:pt x="375" y="1516"/>
                    <a:pt x="505" y="1198"/>
                  </a:cubicBezTo>
                  <a:cubicBezTo>
                    <a:pt x="765" y="549"/>
                    <a:pt x="881" y="0"/>
                    <a:pt x="852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708000" y="3228300"/>
              <a:ext cx="24575" cy="57050"/>
            </a:xfrm>
            <a:custGeom>
              <a:avLst/>
              <a:gdLst/>
              <a:ahLst/>
              <a:cxnLst/>
              <a:rect l="l" t="t" r="r" b="b"/>
              <a:pathLst>
                <a:path w="983" h="2282" extrusionOk="0">
                  <a:moveTo>
                    <a:pt x="953" y="0"/>
                  </a:moveTo>
                  <a:cubicBezTo>
                    <a:pt x="881" y="87"/>
                    <a:pt x="809" y="203"/>
                    <a:pt x="766" y="318"/>
                  </a:cubicBezTo>
                  <a:cubicBezTo>
                    <a:pt x="665" y="506"/>
                    <a:pt x="535" y="794"/>
                    <a:pt x="405" y="1112"/>
                  </a:cubicBezTo>
                  <a:cubicBezTo>
                    <a:pt x="275" y="1430"/>
                    <a:pt x="174" y="1718"/>
                    <a:pt x="102" y="1935"/>
                  </a:cubicBezTo>
                  <a:cubicBezTo>
                    <a:pt x="44" y="2050"/>
                    <a:pt x="15" y="2166"/>
                    <a:pt x="1" y="2281"/>
                  </a:cubicBezTo>
                  <a:cubicBezTo>
                    <a:pt x="188" y="1920"/>
                    <a:pt x="362" y="1545"/>
                    <a:pt x="491" y="1155"/>
                  </a:cubicBezTo>
                  <a:cubicBezTo>
                    <a:pt x="751" y="520"/>
                    <a:pt x="982" y="15"/>
                    <a:pt x="953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Tenant </a:t>
            </a:r>
            <a:r>
              <a:rPr lang="en" dirty="0" smtClean="0"/>
              <a:t>Management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-Adding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Tenant</a:t>
            </a:r>
            <a:endParaRPr dirty="0">
              <a:latin typeface="Fredoka" panose="020B0604020202020204" charset="-79"/>
              <a:cs typeface="Fredoka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-Removing Tenant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-Request maintenance request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-Paying rent online</a:t>
            </a:r>
            <a:endParaRPr sz="1400" dirty="0">
              <a:latin typeface="Fredoka" panose="020B0604020202020204" charset="-79"/>
              <a:cs typeface="Fredoka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808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Rent</a:t>
            </a:r>
            <a:r>
              <a:rPr lang="en" dirty="0" smtClean="0"/>
              <a:t> </a:t>
            </a:r>
            <a:r>
              <a:rPr lang="en" dirty="0" smtClean="0"/>
              <a:t>Management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Fredoka" panose="020B0604020202020204" charset="-79"/>
                <a:cs typeface="Fredoka" panose="020B0604020202020204" charset="-79"/>
                <a:sym typeface="Quicksand"/>
              </a:rPr>
              <a:t>-sending rent </a:t>
            </a: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reminders</a:t>
            </a:r>
            <a:endParaRPr lang="en-US" sz="2400" dirty="0" smtClean="0">
              <a:latin typeface="Fredoka" panose="020B0604020202020204" charset="-79"/>
              <a:ea typeface="Quicksand"/>
              <a:cs typeface="Fredoka" panose="020B0604020202020204" charset="-79"/>
              <a:sym typeface="Quicksand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tracking late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payments</a:t>
            </a:r>
          </a:p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</a:t>
            </a:r>
            <a:r>
              <a:rPr lang="en-US" sz="2400" dirty="0">
                <a:latin typeface="Fredoka" panose="020B0604020202020204" charset="-79"/>
                <a:cs typeface="Fredoka" panose="020B0604020202020204" charset="-79"/>
                <a:sym typeface="Quicksand"/>
              </a:rPr>
              <a:t>managing any </a:t>
            </a: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penalties for late payment</a:t>
            </a: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3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Maintaince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receive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maintenance requests from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tenants</a:t>
            </a:r>
            <a:endParaRPr lang="en-US" sz="2400" dirty="0" smtClean="0">
              <a:latin typeface="Fredoka" panose="020B0604020202020204" charset="-79"/>
              <a:cs typeface="Fredoka" panose="020B0604020202020204" charset="-79"/>
              <a:sym typeface="Quicksand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 Schedules </a:t>
            </a:r>
            <a:r>
              <a:rPr lang="en-US" sz="2400" dirty="0">
                <a:latin typeface="Fredoka" panose="020B0604020202020204" charset="-79"/>
                <a:cs typeface="Fredoka" panose="020B0604020202020204" charset="-79"/>
                <a:sym typeface="Quicksand"/>
              </a:rPr>
              <a:t>maintenance</a:t>
            </a: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 </a:t>
            </a:r>
            <a:r>
              <a:rPr lang="en-US" sz="2400" dirty="0">
                <a:latin typeface="Fredoka" panose="020B0604020202020204" charset="-79"/>
                <a:cs typeface="Fredoka" panose="020B0604020202020204" charset="-79"/>
                <a:sym typeface="Quicksand"/>
              </a:rPr>
              <a:t>for properties</a:t>
            </a: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627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Accounting and reporting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income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and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expenses</a:t>
            </a:r>
            <a:endParaRPr lang="en-US" sz="2400" dirty="0">
              <a:latin typeface="Fredoka" panose="020B0604020202020204" charset="-79"/>
              <a:ea typeface="Quicksand"/>
              <a:cs typeface="Fredoka" panose="020B0604020202020204" charset="-79"/>
              <a:sym typeface="Quicksand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 tracking payments</a:t>
            </a:r>
          </a:p>
          <a:p>
            <a:pPr marL="0" lvl="0" indent="0">
              <a:buNone/>
            </a:pPr>
            <a:r>
              <a:rPr lang="en-US" sz="2400" dirty="0">
                <a:latin typeface="Fredoka" panose="020B0604020202020204" charset="-79"/>
                <a:cs typeface="Fredoka" panose="020B0604020202020204" charset="-79"/>
                <a:sym typeface="Quicksand"/>
              </a:rPr>
              <a:t>- managing budgets</a:t>
            </a: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359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Communication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communication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platform for landlords, tenants, 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                and property managers</a:t>
            </a:r>
          </a:p>
          <a:p>
            <a:pPr marL="0" lvl="0" indent="0">
              <a:buNone/>
            </a:pP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Tenants can address issues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or concerns.</a:t>
            </a:r>
            <a:endParaRPr lang="en-US" sz="2400" dirty="0" smtClean="0">
              <a:latin typeface="Fredoka" panose="020B0604020202020204" charset="-79"/>
              <a:ea typeface="Quicksand"/>
              <a:cs typeface="Fredoka" panose="020B0604020202020204" charset="-79"/>
              <a:sym typeface="Quicksand"/>
            </a:endParaRPr>
          </a:p>
          <a:p>
            <a:pPr marL="0" lvl="0" indent="0">
              <a:buNone/>
            </a:pP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50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Managing Documents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legal documents related to the rental properties -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Including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rental agreements, ease renewals, and maintenance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contracts</a:t>
            </a:r>
          </a:p>
          <a:p>
            <a:pPr marL="0" lvl="0" indent="0">
              <a:buNone/>
            </a:pP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28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Marketing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online listings</a:t>
            </a:r>
          </a:p>
          <a:p>
            <a:pPr marL="0" lvl="0" indent="0">
              <a:buNone/>
            </a:pPr>
            <a:r>
              <a:rPr lang="en-GB" sz="2400" dirty="0" smtClean="0">
                <a:latin typeface="Fredoka" panose="020B0604020202020204" charset="-79"/>
                <a:cs typeface="Fredoka" panose="020B0604020202020204" charset="-79"/>
              </a:rPr>
              <a:t>- social </a:t>
            </a:r>
            <a:r>
              <a:rPr lang="en-GB" sz="2400" dirty="0">
                <a:latin typeface="Fredoka" panose="020B0604020202020204" charset="-79"/>
                <a:cs typeface="Fredoka" panose="020B0604020202020204" charset="-79"/>
              </a:rPr>
              <a:t>media </a:t>
            </a:r>
            <a:r>
              <a:rPr lang="en-GB" sz="2400" dirty="0" smtClean="0">
                <a:latin typeface="Fredoka" panose="020B0604020202020204" charset="-79"/>
                <a:cs typeface="Fredoka" panose="020B0604020202020204" charset="-79"/>
              </a:rPr>
              <a:t>marketing</a:t>
            </a:r>
          </a:p>
          <a:p>
            <a:pPr marL="0" lvl="0" indent="0">
              <a:buNone/>
            </a:pPr>
            <a:r>
              <a:rPr lang="en-US" sz="2400" dirty="0">
                <a:latin typeface="Fredoka" panose="020B0604020202020204" charset="-79"/>
                <a:cs typeface="Fredoka" panose="020B0604020202020204" charset="-79"/>
              </a:rPr>
              <a:t>- other promotional materials.</a:t>
            </a:r>
            <a:endParaRPr lang="en-GB" sz="2400" dirty="0" smtClean="0">
              <a:latin typeface="Fredoka" panose="020B0604020202020204" charset="-79"/>
              <a:cs typeface="Fredoka" panose="020B0604020202020204" charset="-79"/>
            </a:endParaRPr>
          </a:p>
          <a:p>
            <a:pPr marL="0" lvl="0" indent="0">
              <a:buNone/>
            </a:pPr>
            <a:r>
              <a:rPr lang="en" sz="1400" dirty="0" smtClean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 smtClean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 smtClean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 smtClean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119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Security and User Management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 security </a:t>
            </a:r>
            <a:r>
              <a:rPr lang="en-US" sz="2400" dirty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features, such as encryption, firewalls, and access controls, to protect sensitive data from unauthorized access and breaches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.</a:t>
            </a:r>
          </a:p>
          <a:p>
            <a:pPr marL="0" lvl="0" indent="0">
              <a:buNone/>
            </a:pPr>
            <a:r>
              <a:rPr lang="en" sz="2400" dirty="0" smtClean="0">
                <a:latin typeface="Fredoka" panose="020B0604020202020204" charset="-79"/>
                <a:cs typeface="Fredoka" panose="020B0604020202020204" charset="-79"/>
              </a:rPr>
              <a:t>- </a:t>
            </a:r>
            <a:r>
              <a:rPr lang="en-US" sz="2400" dirty="0">
                <a:latin typeface="Fredoka" panose="020B0604020202020204" charset="-79"/>
                <a:cs typeface="Fredoka" panose="020B0604020202020204" charset="-79"/>
              </a:rPr>
              <a:t>levels of access for landlords, tenants, and property managers.</a:t>
            </a:r>
          </a:p>
          <a:p>
            <a:pPr marL="0" lvl="0" indent="0">
              <a:buNone/>
            </a:pPr>
            <a:r>
              <a:rPr lang="en" sz="1400" dirty="0" smtClean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 smtClean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 smtClean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 smtClean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766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2"/>
          <p:cNvGrpSpPr/>
          <p:nvPr/>
        </p:nvGrpSpPr>
        <p:grpSpPr>
          <a:xfrm>
            <a:off x="7110456" y="3840912"/>
            <a:ext cx="838400" cy="830927"/>
            <a:chOff x="6902116" y="1064800"/>
            <a:chExt cx="2093382" cy="2074724"/>
          </a:xfrm>
        </p:grpSpPr>
        <p:sp>
          <p:nvSpPr>
            <p:cNvPr id="837" name="Google Shape;837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2"/>
          <p:cNvSpPr txBox="1">
            <a:spLocks noGrp="1"/>
          </p:cNvSpPr>
          <p:nvPr>
            <p:ph type="title"/>
          </p:nvPr>
        </p:nvSpPr>
        <p:spPr>
          <a:xfrm>
            <a:off x="1065075" y="2571750"/>
            <a:ext cx="27519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EXISTING SYSTEMS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2"/>
          </p:nvPr>
        </p:nvSpPr>
        <p:spPr>
          <a:xfrm>
            <a:off x="1441749" y="1460550"/>
            <a:ext cx="19986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851" name="Google Shape;851;p32"/>
          <p:cNvGrpSpPr/>
          <p:nvPr/>
        </p:nvGrpSpPr>
        <p:grpSpPr>
          <a:xfrm>
            <a:off x="6202999" y="1535323"/>
            <a:ext cx="1366979" cy="1354795"/>
            <a:chOff x="6902116" y="1064800"/>
            <a:chExt cx="2093382" cy="2074724"/>
          </a:xfrm>
        </p:grpSpPr>
        <p:sp>
          <p:nvSpPr>
            <p:cNvPr id="852" name="Google Shape;852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4367644" y="206004"/>
            <a:ext cx="2583260" cy="4819102"/>
            <a:chOff x="4240069" y="206004"/>
            <a:chExt cx="2583260" cy="4819102"/>
          </a:xfrm>
        </p:grpSpPr>
        <p:sp>
          <p:nvSpPr>
            <p:cNvPr id="865" name="Google Shape;865;p32"/>
            <p:cNvSpPr/>
            <p:nvPr/>
          </p:nvSpPr>
          <p:spPr>
            <a:xfrm>
              <a:off x="5572885" y="3671885"/>
              <a:ext cx="149379" cy="976812"/>
            </a:xfrm>
            <a:custGeom>
              <a:avLst/>
              <a:gdLst/>
              <a:ahLst/>
              <a:cxnLst/>
              <a:rect l="l" t="t" r="r" b="b"/>
              <a:pathLst>
                <a:path w="1647" h="10770" extrusionOk="0">
                  <a:moveTo>
                    <a:pt x="0" y="0"/>
                  </a:moveTo>
                  <a:lnTo>
                    <a:pt x="0" y="10769"/>
                  </a:lnTo>
                  <a:lnTo>
                    <a:pt x="1646" y="10769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443592" y="3671885"/>
              <a:ext cx="149288" cy="966291"/>
            </a:xfrm>
            <a:custGeom>
              <a:avLst/>
              <a:gdLst/>
              <a:ahLst/>
              <a:cxnLst/>
              <a:rect l="l" t="t" r="r" b="b"/>
              <a:pathLst>
                <a:path w="1646" h="10654" extrusionOk="0">
                  <a:moveTo>
                    <a:pt x="0" y="0"/>
                  </a:moveTo>
                  <a:lnTo>
                    <a:pt x="0" y="10654"/>
                  </a:lnTo>
                  <a:lnTo>
                    <a:pt x="1646" y="1065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673742" y="4018809"/>
              <a:ext cx="796052" cy="133688"/>
            </a:xfrm>
            <a:custGeom>
              <a:avLst/>
              <a:gdLst/>
              <a:ahLst/>
              <a:cxnLst/>
              <a:rect l="l" t="t" r="r" b="b"/>
              <a:pathLst>
                <a:path w="8777" h="1474" extrusionOk="0">
                  <a:moveTo>
                    <a:pt x="0" y="1"/>
                  </a:moveTo>
                  <a:lnTo>
                    <a:pt x="0" y="1473"/>
                  </a:lnTo>
                  <a:lnTo>
                    <a:pt x="8777" y="1473"/>
                  </a:lnTo>
                  <a:lnTo>
                    <a:pt x="8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564994" y="3712427"/>
              <a:ext cx="155909" cy="938901"/>
            </a:xfrm>
            <a:custGeom>
              <a:avLst/>
              <a:gdLst/>
              <a:ahLst/>
              <a:cxnLst/>
              <a:rect l="l" t="t" r="r" b="b"/>
              <a:pathLst>
                <a:path w="1719" h="10352" extrusionOk="0">
                  <a:moveTo>
                    <a:pt x="102" y="1"/>
                  </a:moveTo>
                  <a:cubicBezTo>
                    <a:pt x="73" y="15"/>
                    <a:pt x="59" y="44"/>
                    <a:pt x="44" y="59"/>
                  </a:cubicBezTo>
                  <a:lnTo>
                    <a:pt x="44" y="217"/>
                  </a:lnTo>
                  <a:lnTo>
                    <a:pt x="44" y="809"/>
                  </a:lnTo>
                  <a:cubicBezTo>
                    <a:pt x="30" y="1329"/>
                    <a:pt x="30" y="2065"/>
                    <a:pt x="30" y="2989"/>
                  </a:cubicBezTo>
                  <a:cubicBezTo>
                    <a:pt x="15" y="4851"/>
                    <a:pt x="15" y="7435"/>
                    <a:pt x="1" y="10322"/>
                  </a:cubicBezTo>
                  <a:lnTo>
                    <a:pt x="1" y="10351"/>
                  </a:lnTo>
                  <a:lnTo>
                    <a:pt x="1719" y="10351"/>
                  </a:lnTo>
                  <a:lnTo>
                    <a:pt x="1719" y="10322"/>
                  </a:lnTo>
                  <a:cubicBezTo>
                    <a:pt x="1719" y="7334"/>
                    <a:pt x="1719" y="4664"/>
                    <a:pt x="1719" y="2729"/>
                  </a:cubicBezTo>
                  <a:cubicBezTo>
                    <a:pt x="1704" y="1762"/>
                    <a:pt x="1704" y="983"/>
                    <a:pt x="1704" y="448"/>
                  </a:cubicBezTo>
                  <a:cubicBezTo>
                    <a:pt x="1690" y="983"/>
                    <a:pt x="1690" y="1762"/>
                    <a:pt x="1690" y="2729"/>
                  </a:cubicBezTo>
                  <a:cubicBezTo>
                    <a:pt x="1675" y="4657"/>
                    <a:pt x="1675" y="7317"/>
                    <a:pt x="1675" y="10293"/>
                  </a:cubicBezTo>
                  <a:lnTo>
                    <a:pt x="102" y="10293"/>
                  </a:lnTo>
                  <a:lnTo>
                    <a:pt x="102" y="2989"/>
                  </a:lnTo>
                  <a:lnTo>
                    <a:pt x="102" y="809"/>
                  </a:lnTo>
                  <a:lnTo>
                    <a:pt x="102" y="217"/>
                  </a:lnTo>
                  <a:lnTo>
                    <a:pt x="102" y="59"/>
                  </a:lnTo>
                  <a:cubicBezTo>
                    <a:pt x="102" y="44"/>
                    <a:pt x="102" y="30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363371" y="3220204"/>
              <a:ext cx="1459958" cy="462194"/>
            </a:xfrm>
            <a:custGeom>
              <a:avLst/>
              <a:gdLst/>
              <a:ahLst/>
              <a:cxnLst/>
              <a:rect l="l" t="t" r="r" b="b"/>
              <a:pathLst>
                <a:path w="16097" h="5096" extrusionOk="0">
                  <a:moveTo>
                    <a:pt x="1661" y="0"/>
                  </a:moveTo>
                  <a:cubicBezTo>
                    <a:pt x="737" y="0"/>
                    <a:pt x="1" y="751"/>
                    <a:pt x="1" y="1660"/>
                  </a:cubicBezTo>
                  <a:lnTo>
                    <a:pt x="1" y="3421"/>
                  </a:lnTo>
                  <a:cubicBezTo>
                    <a:pt x="1" y="4345"/>
                    <a:pt x="737" y="5096"/>
                    <a:pt x="1661" y="5096"/>
                  </a:cubicBezTo>
                  <a:lnTo>
                    <a:pt x="14436" y="5096"/>
                  </a:lnTo>
                  <a:cubicBezTo>
                    <a:pt x="15360" y="5096"/>
                    <a:pt x="16096" y="4345"/>
                    <a:pt x="16096" y="3421"/>
                  </a:cubicBezTo>
                  <a:lnTo>
                    <a:pt x="16096" y="1660"/>
                  </a:lnTo>
                  <a:cubicBezTo>
                    <a:pt x="16096" y="751"/>
                    <a:pt x="15360" y="0"/>
                    <a:pt x="1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626578" y="3678415"/>
              <a:ext cx="1082837" cy="6621"/>
            </a:xfrm>
            <a:custGeom>
              <a:avLst/>
              <a:gdLst/>
              <a:ahLst/>
              <a:cxnLst/>
              <a:rect l="l" t="t" r="r" b="b"/>
              <a:pathLst>
                <a:path w="11939" h="73" extrusionOk="0">
                  <a:moveTo>
                    <a:pt x="5977" y="1"/>
                  </a:moveTo>
                  <a:cubicBezTo>
                    <a:pt x="2671" y="1"/>
                    <a:pt x="0" y="15"/>
                    <a:pt x="0" y="44"/>
                  </a:cubicBezTo>
                  <a:cubicBezTo>
                    <a:pt x="0" y="58"/>
                    <a:pt x="2671" y="73"/>
                    <a:pt x="5977" y="73"/>
                  </a:cubicBezTo>
                  <a:cubicBezTo>
                    <a:pt x="9268" y="73"/>
                    <a:pt x="11938" y="58"/>
                    <a:pt x="11938" y="44"/>
                  </a:cubicBezTo>
                  <a:cubicBezTo>
                    <a:pt x="11938" y="15"/>
                    <a:pt x="9268" y="1"/>
                    <a:pt x="5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96316" y="209813"/>
              <a:ext cx="729299" cy="735920"/>
            </a:xfrm>
            <a:custGeom>
              <a:avLst/>
              <a:gdLst/>
              <a:ahLst/>
              <a:cxnLst/>
              <a:rect l="l" t="t" r="r" b="b"/>
              <a:pathLst>
                <a:path w="8041" h="8114" extrusionOk="0">
                  <a:moveTo>
                    <a:pt x="4628" y="0"/>
                  </a:moveTo>
                  <a:cubicBezTo>
                    <a:pt x="4502" y="0"/>
                    <a:pt x="4377" y="51"/>
                    <a:pt x="4287" y="148"/>
                  </a:cubicBezTo>
                  <a:cubicBezTo>
                    <a:pt x="4244" y="221"/>
                    <a:pt x="4186" y="278"/>
                    <a:pt x="4114" y="322"/>
                  </a:cubicBezTo>
                  <a:cubicBezTo>
                    <a:pt x="4064" y="343"/>
                    <a:pt x="4006" y="354"/>
                    <a:pt x="3948" y="354"/>
                  </a:cubicBezTo>
                  <a:cubicBezTo>
                    <a:pt x="3890" y="354"/>
                    <a:pt x="3833" y="343"/>
                    <a:pt x="3782" y="322"/>
                  </a:cubicBezTo>
                  <a:cubicBezTo>
                    <a:pt x="3746" y="318"/>
                    <a:pt x="3710" y="316"/>
                    <a:pt x="3674" y="316"/>
                  </a:cubicBezTo>
                  <a:cubicBezTo>
                    <a:pt x="3422" y="316"/>
                    <a:pt x="3178" y="405"/>
                    <a:pt x="2988" y="582"/>
                  </a:cubicBezTo>
                  <a:lnTo>
                    <a:pt x="2959" y="654"/>
                  </a:lnTo>
                  <a:cubicBezTo>
                    <a:pt x="2902" y="538"/>
                    <a:pt x="2829" y="452"/>
                    <a:pt x="2728" y="379"/>
                  </a:cubicBezTo>
                  <a:cubicBezTo>
                    <a:pt x="2680" y="345"/>
                    <a:pt x="2622" y="327"/>
                    <a:pt x="2565" y="327"/>
                  </a:cubicBezTo>
                  <a:cubicBezTo>
                    <a:pt x="2503" y="327"/>
                    <a:pt x="2442" y="349"/>
                    <a:pt x="2396" y="394"/>
                  </a:cubicBezTo>
                  <a:cubicBezTo>
                    <a:pt x="2382" y="379"/>
                    <a:pt x="2382" y="365"/>
                    <a:pt x="2367" y="351"/>
                  </a:cubicBezTo>
                  <a:cubicBezTo>
                    <a:pt x="2315" y="281"/>
                    <a:pt x="2236" y="242"/>
                    <a:pt x="2160" y="242"/>
                  </a:cubicBezTo>
                  <a:cubicBezTo>
                    <a:pt x="2110" y="242"/>
                    <a:pt x="2061" y="259"/>
                    <a:pt x="2021" y="293"/>
                  </a:cubicBezTo>
                  <a:cubicBezTo>
                    <a:pt x="2021" y="233"/>
                    <a:pt x="1967" y="204"/>
                    <a:pt x="1909" y="204"/>
                  </a:cubicBezTo>
                  <a:cubicBezTo>
                    <a:pt x="1855" y="204"/>
                    <a:pt x="1797" y="230"/>
                    <a:pt x="1776" y="278"/>
                  </a:cubicBezTo>
                  <a:cubicBezTo>
                    <a:pt x="1747" y="394"/>
                    <a:pt x="1790" y="509"/>
                    <a:pt x="1891" y="567"/>
                  </a:cubicBezTo>
                  <a:cubicBezTo>
                    <a:pt x="1992" y="625"/>
                    <a:pt x="2079" y="697"/>
                    <a:pt x="2151" y="784"/>
                  </a:cubicBezTo>
                  <a:cubicBezTo>
                    <a:pt x="2165" y="798"/>
                    <a:pt x="2180" y="827"/>
                    <a:pt x="2180" y="841"/>
                  </a:cubicBezTo>
                  <a:cubicBezTo>
                    <a:pt x="2180" y="870"/>
                    <a:pt x="2180" y="899"/>
                    <a:pt x="2165" y="928"/>
                  </a:cubicBezTo>
                  <a:cubicBezTo>
                    <a:pt x="1978" y="1217"/>
                    <a:pt x="1386" y="971"/>
                    <a:pt x="1241" y="1289"/>
                  </a:cubicBezTo>
                  <a:cubicBezTo>
                    <a:pt x="1211" y="1268"/>
                    <a:pt x="1176" y="1259"/>
                    <a:pt x="1142" y="1259"/>
                  </a:cubicBezTo>
                  <a:cubicBezTo>
                    <a:pt x="1080" y="1259"/>
                    <a:pt x="1019" y="1291"/>
                    <a:pt x="982" y="1347"/>
                  </a:cubicBezTo>
                  <a:cubicBezTo>
                    <a:pt x="881" y="1491"/>
                    <a:pt x="1025" y="1708"/>
                    <a:pt x="982" y="1866"/>
                  </a:cubicBezTo>
                  <a:cubicBezTo>
                    <a:pt x="938" y="2040"/>
                    <a:pt x="736" y="2112"/>
                    <a:pt x="577" y="2184"/>
                  </a:cubicBezTo>
                  <a:cubicBezTo>
                    <a:pt x="419" y="2256"/>
                    <a:pt x="245" y="2415"/>
                    <a:pt x="318" y="2574"/>
                  </a:cubicBezTo>
                  <a:cubicBezTo>
                    <a:pt x="346" y="2660"/>
                    <a:pt x="419" y="2704"/>
                    <a:pt x="448" y="2790"/>
                  </a:cubicBezTo>
                  <a:cubicBezTo>
                    <a:pt x="303" y="2963"/>
                    <a:pt x="0" y="3064"/>
                    <a:pt x="29" y="3295"/>
                  </a:cubicBezTo>
                  <a:cubicBezTo>
                    <a:pt x="72" y="3570"/>
                    <a:pt x="563" y="3599"/>
                    <a:pt x="592" y="3887"/>
                  </a:cubicBezTo>
                  <a:cubicBezTo>
                    <a:pt x="555" y="3846"/>
                    <a:pt x="507" y="3828"/>
                    <a:pt x="457" y="3828"/>
                  </a:cubicBezTo>
                  <a:cubicBezTo>
                    <a:pt x="333" y="3828"/>
                    <a:pt x="198" y="3937"/>
                    <a:pt x="188" y="4061"/>
                  </a:cubicBezTo>
                  <a:cubicBezTo>
                    <a:pt x="188" y="4248"/>
                    <a:pt x="303" y="4421"/>
                    <a:pt x="476" y="4508"/>
                  </a:cubicBezTo>
                  <a:cubicBezTo>
                    <a:pt x="635" y="4595"/>
                    <a:pt x="823" y="4638"/>
                    <a:pt x="982" y="4739"/>
                  </a:cubicBezTo>
                  <a:cubicBezTo>
                    <a:pt x="1126" y="4826"/>
                    <a:pt x="1227" y="4956"/>
                    <a:pt x="1299" y="5100"/>
                  </a:cubicBezTo>
                  <a:cubicBezTo>
                    <a:pt x="1169" y="5215"/>
                    <a:pt x="1155" y="5403"/>
                    <a:pt x="1270" y="5533"/>
                  </a:cubicBezTo>
                  <a:cubicBezTo>
                    <a:pt x="1386" y="5663"/>
                    <a:pt x="1530" y="5749"/>
                    <a:pt x="1689" y="5793"/>
                  </a:cubicBezTo>
                  <a:lnTo>
                    <a:pt x="2627" y="6154"/>
                  </a:lnTo>
                  <a:cubicBezTo>
                    <a:pt x="2699" y="6183"/>
                    <a:pt x="2786" y="6211"/>
                    <a:pt x="2815" y="6298"/>
                  </a:cubicBezTo>
                  <a:cubicBezTo>
                    <a:pt x="2858" y="6399"/>
                    <a:pt x="2757" y="6515"/>
                    <a:pt x="2699" y="6616"/>
                  </a:cubicBezTo>
                  <a:cubicBezTo>
                    <a:pt x="2598" y="6875"/>
                    <a:pt x="2699" y="7164"/>
                    <a:pt x="2945" y="7323"/>
                  </a:cubicBezTo>
                  <a:cubicBezTo>
                    <a:pt x="3176" y="7467"/>
                    <a:pt x="3436" y="7539"/>
                    <a:pt x="3696" y="7568"/>
                  </a:cubicBezTo>
                  <a:lnTo>
                    <a:pt x="3566" y="7612"/>
                  </a:lnTo>
                  <a:cubicBezTo>
                    <a:pt x="3702" y="7810"/>
                    <a:pt x="3925" y="7924"/>
                    <a:pt x="4168" y="7924"/>
                  </a:cubicBezTo>
                  <a:cubicBezTo>
                    <a:pt x="4207" y="7924"/>
                    <a:pt x="4247" y="7921"/>
                    <a:pt x="4287" y="7915"/>
                  </a:cubicBezTo>
                  <a:cubicBezTo>
                    <a:pt x="4309" y="7908"/>
                    <a:pt x="4331" y="7904"/>
                    <a:pt x="4352" y="7904"/>
                  </a:cubicBezTo>
                  <a:cubicBezTo>
                    <a:pt x="4374" y="7904"/>
                    <a:pt x="4396" y="7908"/>
                    <a:pt x="4417" y="7915"/>
                  </a:cubicBezTo>
                  <a:cubicBezTo>
                    <a:pt x="4461" y="7944"/>
                    <a:pt x="4489" y="7973"/>
                    <a:pt x="4504" y="8001"/>
                  </a:cubicBezTo>
                  <a:cubicBezTo>
                    <a:pt x="4580" y="8078"/>
                    <a:pt x="4674" y="8113"/>
                    <a:pt x="4771" y="8113"/>
                  </a:cubicBezTo>
                  <a:cubicBezTo>
                    <a:pt x="4802" y="8113"/>
                    <a:pt x="4833" y="8109"/>
                    <a:pt x="4865" y="8102"/>
                  </a:cubicBezTo>
                  <a:cubicBezTo>
                    <a:pt x="5038" y="8045"/>
                    <a:pt x="5153" y="7857"/>
                    <a:pt x="5096" y="7684"/>
                  </a:cubicBezTo>
                  <a:lnTo>
                    <a:pt x="5096" y="7684"/>
                  </a:lnTo>
                  <a:cubicBezTo>
                    <a:pt x="5138" y="7701"/>
                    <a:pt x="5182" y="7709"/>
                    <a:pt x="5227" y="7709"/>
                  </a:cubicBezTo>
                  <a:cubicBezTo>
                    <a:pt x="5335" y="7709"/>
                    <a:pt x="5443" y="7660"/>
                    <a:pt x="5514" y="7568"/>
                  </a:cubicBezTo>
                  <a:cubicBezTo>
                    <a:pt x="5615" y="7467"/>
                    <a:pt x="5688" y="7323"/>
                    <a:pt x="5789" y="7207"/>
                  </a:cubicBezTo>
                  <a:cubicBezTo>
                    <a:pt x="5861" y="7164"/>
                    <a:pt x="5904" y="7106"/>
                    <a:pt x="5947" y="7049"/>
                  </a:cubicBezTo>
                  <a:cubicBezTo>
                    <a:pt x="5977" y="6990"/>
                    <a:pt x="5983" y="6930"/>
                    <a:pt x="5974" y="6870"/>
                  </a:cubicBezTo>
                  <a:lnTo>
                    <a:pt x="5974" y="6870"/>
                  </a:lnTo>
                  <a:cubicBezTo>
                    <a:pt x="5984" y="6882"/>
                    <a:pt x="5994" y="6893"/>
                    <a:pt x="6005" y="6904"/>
                  </a:cubicBezTo>
                  <a:cubicBezTo>
                    <a:pt x="6063" y="6933"/>
                    <a:pt x="6092" y="6976"/>
                    <a:pt x="6121" y="7034"/>
                  </a:cubicBezTo>
                  <a:cubicBezTo>
                    <a:pt x="6135" y="7078"/>
                    <a:pt x="6121" y="7121"/>
                    <a:pt x="6150" y="7164"/>
                  </a:cubicBezTo>
                  <a:cubicBezTo>
                    <a:pt x="6172" y="7214"/>
                    <a:pt x="6215" y="7234"/>
                    <a:pt x="6266" y="7234"/>
                  </a:cubicBezTo>
                  <a:cubicBezTo>
                    <a:pt x="6348" y="7234"/>
                    <a:pt x="6448" y="7183"/>
                    <a:pt x="6510" y="7121"/>
                  </a:cubicBezTo>
                  <a:cubicBezTo>
                    <a:pt x="6597" y="7063"/>
                    <a:pt x="6655" y="6948"/>
                    <a:pt x="6655" y="6832"/>
                  </a:cubicBezTo>
                  <a:cubicBezTo>
                    <a:pt x="6640" y="6673"/>
                    <a:pt x="6438" y="6543"/>
                    <a:pt x="6525" y="6413"/>
                  </a:cubicBezTo>
                  <a:cubicBezTo>
                    <a:pt x="6539" y="6370"/>
                    <a:pt x="6583" y="6341"/>
                    <a:pt x="6611" y="6312"/>
                  </a:cubicBezTo>
                  <a:cubicBezTo>
                    <a:pt x="6640" y="6226"/>
                    <a:pt x="6626" y="6125"/>
                    <a:pt x="6554" y="6053"/>
                  </a:cubicBezTo>
                  <a:cubicBezTo>
                    <a:pt x="6496" y="5995"/>
                    <a:pt x="6453" y="5908"/>
                    <a:pt x="6424" y="5822"/>
                  </a:cubicBezTo>
                  <a:cubicBezTo>
                    <a:pt x="6424" y="5743"/>
                    <a:pt x="6494" y="5673"/>
                    <a:pt x="6559" y="5673"/>
                  </a:cubicBezTo>
                  <a:cubicBezTo>
                    <a:pt x="6577" y="5673"/>
                    <a:pt x="6595" y="5679"/>
                    <a:pt x="6611" y="5692"/>
                  </a:cubicBezTo>
                  <a:cubicBezTo>
                    <a:pt x="6640" y="5721"/>
                    <a:pt x="6640" y="5778"/>
                    <a:pt x="6655" y="5822"/>
                  </a:cubicBezTo>
                  <a:cubicBezTo>
                    <a:pt x="6684" y="5865"/>
                    <a:pt x="6713" y="5908"/>
                    <a:pt x="6756" y="5966"/>
                  </a:cubicBezTo>
                  <a:cubicBezTo>
                    <a:pt x="6828" y="6081"/>
                    <a:pt x="6842" y="6240"/>
                    <a:pt x="6915" y="6356"/>
                  </a:cubicBezTo>
                  <a:cubicBezTo>
                    <a:pt x="6975" y="6436"/>
                    <a:pt x="7091" y="6489"/>
                    <a:pt x="7181" y="6489"/>
                  </a:cubicBezTo>
                  <a:cubicBezTo>
                    <a:pt x="7220" y="6489"/>
                    <a:pt x="7254" y="6479"/>
                    <a:pt x="7276" y="6457"/>
                  </a:cubicBezTo>
                  <a:cubicBezTo>
                    <a:pt x="7362" y="6385"/>
                    <a:pt x="7333" y="6255"/>
                    <a:pt x="7319" y="6154"/>
                  </a:cubicBezTo>
                  <a:cubicBezTo>
                    <a:pt x="7276" y="5966"/>
                    <a:pt x="7232" y="5793"/>
                    <a:pt x="7189" y="5605"/>
                  </a:cubicBezTo>
                  <a:lnTo>
                    <a:pt x="7189" y="5605"/>
                  </a:lnTo>
                  <a:cubicBezTo>
                    <a:pt x="7203" y="5620"/>
                    <a:pt x="7203" y="5620"/>
                    <a:pt x="7218" y="5634"/>
                  </a:cubicBezTo>
                  <a:cubicBezTo>
                    <a:pt x="7248" y="5654"/>
                    <a:pt x="7285" y="5664"/>
                    <a:pt x="7321" y="5664"/>
                  </a:cubicBezTo>
                  <a:cubicBezTo>
                    <a:pt x="7387" y="5664"/>
                    <a:pt x="7455" y="5632"/>
                    <a:pt x="7492" y="5576"/>
                  </a:cubicBezTo>
                  <a:cubicBezTo>
                    <a:pt x="7550" y="5490"/>
                    <a:pt x="7564" y="5360"/>
                    <a:pt x="7550" y="5259"/>
                  </a:cubicBezTo>
                  <a:cubicBezTo>
                    <a:pt x="7521" y="5143"/>
                    <a:pt x="7521" y="5028"/>
                    <a:pt x="7535" y="4912"/>
                  </a:cubicBezTo>
                  <a:cubicBezTo>
                    <a:pt x="7535" y="4883"/>
                    <a:pt x="7550" y="4854"/>
                    <a:pt x="7579" y="4840"/>
                  </a:cubicBezTo>
                  <a:cubicBezTo>
                    <a:pt x="7588" y="4835"/>
                    <a:pt x="7600" y="4834"/>
                    <a:pt x="7611" y="4834"/>
                  </a:cubicBezTo>
                  <a:cubicBezTo>
                    <a:pt x="7635" y="4834"/>
                    <a:pt x="7660" y="4840"/>
                    <a:pt x="7680" y="4840"/>
                  </a:cubicBezTo>
                  <a:cubicBezTo>
                    <a:pt x="7686" y="4841"/>
                    <a:pt x="7692" y="4841"/>
                    <a:pt x="7698" y="4841"/>
                  </a:cubicBezTo>
                  <a:cubicBezTo>
                    <a:pt x="7848" y="4841"/>
                    <a:pt x="7968" y="4675"/>
                    <a:pt x="7968" y="4522"/>
                  </a:cubicBezTo>
                  <a:cubicBezTo>
                    <a:pt x="7968" y="4364"/>
                    <a:pt x="7940" y="4205"/>
                    <a:pt x="7882" y="4061"/>
                  </a:cubicBezTo>
                  <a:cubicBezTo>
                    <a:pt x="7882" y="4017"/>
                    <a:pt x="7882" y="3974"/>
                    <a:pt x="7882" y="3931"/>
                  </a:cubicBezTo>
                  <a:cubicBezTo>
                    <a:pt x="7911" y="3902"/>
                    <a:pt x="7925" y="3873"/>
                    <a:pt x="7954" y="3844"/>
                  </a:cubicBezTo>
                  <a:cubicBezTo>
                    <a:pt x="8041" y="3700"/>
                    <a:pt x="8041" y="3512"/>
                    <a:pt x="7954" y="3368"/>
                  </a:cubicBezTo>
                  <a:cubicBezTo>
                    <a:pt x="7867" y="3223"/>
                    <a:pt x="7752" y="3108"/>
                    <a:pt x="7608" y="3007"/>
                  </a:cubicBezTo>
                  <a:cubicBezTo>
                    <a:pt x="7781" y="2732"/>
                    <a:pt x="7709" y="2372"/>
                    <a:pt x="7434" y="2184"/>
                  </a:cubicBezTo>
                  <a:cubicBezTo>
                    <a:pt x="7506" y="2054"/>
                    <a:pt x="7550" y="1910"/>
                    <a:pt x="7550" y="1751"/>
                  </a:cubicBezTo>
                  <a:lnTo>
                    <a:pt x="7550" y="1751"/>
                  </a:lnTo>
                  <a:cubicBezTo>
                    <a:pt x="7523" y="1759"/>
                    <a:pt x="7496" y="1762"/>
                    <a:pt x="7469" y="1762"/>
                  </a:cubicBezTo>
                  <a:cubicBezTo>
                    <a:pt x="7396" y="1762"/>
                    <a:pt x="7324" y="1735"/>
                    <a:pt x="7261" y="1693"/>
                  </a:cubicBezTo>
                  <a:cubicBezTo>
                    <a:pt x="7131" y="1578"/>
                    <a:pt x="7218" y="1390"/>
                    <a:pt x="7218" y="1217"/>
                  </a:cubicBezTo>
                  <a:cubicBezTo>
                    <a:pt x="7189" y="1015"/>
                    <a:pt x="7016" y="870"/>
                    <a:pt x="6814" y="870"/>
                  </a:cubicBezTo>
                  <a:cubicBezTo>
                    <a:pt x="6785" y="877"/>
                    <a:pt x="6752" y="881"/>
                    <a:pt x="6720" y="881"/>
                  </a:cubicBezTo>
                  <a:cubicBezTo>
                    <a:pt x="6687" y="881"/>
                    <a:pt x="6655" y="877"/>
                    <a:pt x="6626" y="870"/>
                  </a:cubicBezTo>
                  <a:cubicBezTo>
                    <a:pt x="6482" y="841"/>
                    <a:pt x="6467" y="625"/>
                    <a:pt x="6352" y="538"/>
                  </a:cubicBezTo>
                  <a:cubicBezTo>
                    <a:pt x="6312" y="511"/>
                    <a:pt x="6269" y="500"/>
                    <a:pt x="6223" y="500"/>
                  </a:cubicBezTo>
                  <a:cubicBezTo>
                    <a:pt x="6054" y="500"/>
                    <a:pt x="5853" y="647"/>
                    <a:pt x="5693" y="647"/>
                  </a:cubicBezTo>
                  <a:cubicBezTo>
                    <a:pt x="5643" y="647"/>
                    <a:pt x="5597" y="633"/>
                    <a:pt x="5558" y="596"/>
                  </a:cubicBezTo>
                  <a:cubicBezTo>
                    <a:pt x="5486" y="509"/>
                    <a:pt x="5471" y="379"/>
                    <a:pt x="5529" y="293"/>
                  </a:cubicBezTo>
                  <a:cubicBezTo>
                    <a:pt x="5601" y="206"/>
                    <a:pt x="5688" y="148"/>
                    <a:pt x="5789" y="120"/>
                  </a:cubicBezTo>
                  <a:cubicBezTo>
                    <a:pt x="5759" y="102"/>
                    <a:pt x="5728" y="94"/>
                    <a:pt x="5697" y="94"/>
                  </a:cubicBezTo>
                  <a:cubicBezTo>
                    <a:pt x="5533" y="94"/>
                    <a:pt x="5352" y="304"/>
                    <a:pt x="5187" y="304"/>
                  </a:cubicBezTo>
                  <a:cubicBezTo>
                    <a:pt x="5156" y="304"/>
                    <a:pt x="5125" y="296"/>
                    <a:pt x="5096" y="278"/>
                  </a:cubicBezTo>
                  <a:cubicBezTo>
                    <a:pt x="5038" y="235"/>
                    <a:pt x="4995" y="192"/>
                    <a:pt x="4966" y="148"/>
                  </a:cubicBezTo>
                  <a:cubicBezTo>
                    <a:pt x="4951" y="134"/>
                    <a:pt x="4951" y="134"/>
                    <a:pt x="4951" y="134"/>
                  </a:cubicBezTo>
                  <a:cubicBezTo>
                    <a:pt x="4861" y="44"/>
                    <a:pt x="4744" y="0"/>
                    <a:pt x="4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93686" y="206004"/>
              <a:ext cx="734559" cy="743538"/>
            </a:xfrm>
            <a:custGeom>
              <a:avLst/>
              <a:gdLst/>
              <a:ahLst/>
              <a:cxnLst/>
              <a:rect l="l" t="t" r="r" b="b"/>
              <a:pathLst>
                <a:path w="8099" h="8198" extrusionOk="0">
                  <a:moveTo>
                    <a:pt x="4674" y="0"/>
                  </a:moveTo>
                  <a:cubicBezTo>
                    <a:pt x="4661" y="0"/>
                    <a:pt x="4647" y="1"/>
                    <a:pt x="4634" y="3"/>
                  </a:cubicBezTo>
                  <a:cubicBezTo>
                    <a:pt x="4533" y="3"/>
                    <a:pt x="4432" y="32"/>
                    <a:pt x="4360" y="89"/>
                  </a:cubicBezTo>
                  <a:cubicBezTo>
                    <a:pt x="4287" y="147"/>
                    <a:pt x="4230" y="219"/>
                    <a:pt x="4172" y="292"/>
                  </a:cubicBezTo>
                  <a:cubicBezTo>
                    <a:pt x="4129" y="349"/>
                    <a:pt x="4057" y="364"/>
                    <a:pt x="3970" y="364"/>
                  </a:cubicBezTo>
                  <a:cubicBezTo>
                    <a:pt x="3898" y="364"/>
                    <a:pt x="3840" y="335"/>
                    <a:pt x="3768" y="335"/>
                  </a:cubicBezTo>
                  <a:cubicBezTo>
                    <a:pt x="3731" y="330"/>
                    <a:pt x="3694" y="327"/>
                    <a:pt x="3658" y="327"/>
                  </a:cubicBezTo>
                  <a:cubicBezTo>
                    <a:pt x="3483" y="327"/>
                    <a:pt x="3319" y="384"/>
                    <a:pt x="3176" y="479"/>
                  </a:cubicBezTo>
                  <a:cubicBezTo>
                    <a:pt x="3104" y="508"/>
                    <a:pt x="3060" y="551"/>
                    <a:pt x="3003" y="609"/>
                  </a:cubicBezTo>
                  <a:cubicBezTo>
                    <a:pt x="3060" y="566"/>
                    <a:pt x="3118" y="523"/>
                    <a:pt x="3176" y="494"/>
                  </a:cubicBezTo>
                  <a:cubicBezTo>
                    <a:pt x="3315" y="401"/>
                    <a:pt x="3481" y="355"/>
                    <a:pt x="3645" y="355"/>
                  </a:cubicBezTo>
                  <a:cubicBezTo>
                    <a:pt x="3686" y="355"/>
                    <a:pt x="3727" y="358"/>
                    <a:pt x="3768" y="364"/>
                  </a:cubicBezTo>
                  <a:cubicBezTo>
                    <a:pt x="3826" y="378"/>
                    <a:pt x="3898" y="393"/>
                    <a:pt x="3970" y="393"/>
                  </a:cubicBezTo>
                  <a:cubicBezTo>
                    <a:pt x="3985" y="395"/>
                    <a:pt x="4000" y="396"/>
                    <a:pt x="4014" y="396"/>
                  </a:cubicBezTo>
                  <a:cubicBezTo>
                    <a:pt x="4085" y="396"/>
                    <a:pt x="4153" y="368"/>
                    <a:pt x="4201" y="320"/>
                  </a:cubicBezTo>
                  <a:cubicBezTo>
                    <a:pt x="4259" y="248"/>
                    <a:pt x="4316" y="190"/>
                    <a:pt x="4374" y="133"/>
                  </a:cubicBezTo>
                  <a:cubicBezTo>
                    <a:pt x="4446" y="89"/>
                    <a:pt x="4533" y="61"/>
                    <a:pt x="4620" y="61"/>
                  </a:cubicBezTo>
                  <a:cubicBezTo>
                    <a:pt x="4721" y="61"/>
                    <a:pt x="4822" y="89"/>
                    <a:pt x="4894" y="133"/>
                  </a:cubicBezTo>
                  <a:cubicBezTo>
                    <a:pt x="4937" y="162"/>
                    <a:pt x="4966" y="205"/>
                    <a:pt x="4995" y="248"/>
                  </a:cubicBezTo>
                  <a:cubicBezTo>
                    <a:pt x="5038" y="292"/>
                    <a:pt x="5081" y="335"/>
                    <a:pt x="5139" y="349"/>
                  </a:cubicBezTo>
                  <a:cubicBezTo>
                    <a:pt x="5156" y="351"/>
                    <a:pt x="5173" y="352"/>
                    <a:pt x="5189" y="352"/>
                  </a:cubicBezTo>
                  <a:cubicBezTo>
                    <a:pt x="5299" y="352"/>
                    <a:pt x="5398" y="311"/>
                    <a:pt x="5486" y="248"/>
                  </a:cubicBezTo>
                  <a:cubicBezTo>
                    <a:pt x="5549" y="206"/>
                    <a:pt x="5627" y="157"/>
                    <a:pt x="5704" y="155"/>
                  </a:cubicBezTo>
                  <a:lnTo>
                    <a:pt x="5704" y="155"/>
                  </a:lnTo>
                  <a:cubicBezTo>
                    <a:pt x="5615" y="203"/>
                    <a:pt x="5545" y="275"/>
                    <a:pt x="5500" y="364"/>
                  </a:cubicBezTo>
                  <a:cubicBezTo>
                    <a:pt x="5471" y="436"/>
                    <a:pt x="5471" y="508"/>
                    <a:pt x="5500" y="580"/>
                  </a:cubicBezTo>
                  <a:cubicBezTo>
                    <a:pt x="5529" y="652"/>
                    <a:pt x="5601" y="710"/>
                    <a:pt x="5673" y="710"/>
                  </a:cubicBezTo>
                  <a:cubicBezTo>
                    <a:pt x="5818" y="710"/>
                    <a:pt x="5962" y="667"/>
                    <a:pt x="6077" y="609"/>
                  </a:cubicBezTo>
                  <a:cubicBezTo>
                    <a:pt x="6130" y="588"/>
                    <a:pt x="6175" y="575"/>
                    <a:pt x="6224" y="575"/>
                  </a:cubicBezTo>
                  <a:cubicBezTo>
                    <a:pt x="6242" y="575"/>
                    <a:pt x="6260" y="576"/>
                    <a:pt x="6280" y="580"/>
                  </a:cubicBezTo>
                  <a:cubicBezTo>
                    <a:pt x="6337" y="595"/>
                    <a:pt x="6381" y="638"/>
                    <a:pt x="6410" y="696"/>
                  </a:cubicBezTo>
                  <a:cubicBezTo>
                    <a:pt x="6453" y="753"/>
                    <a:pt x="6482" y="826"/>
                    <a:pt x="6525" y="883"/>
                  </a:cubicBezTo>
                  <a:cubicBezTo>
                    <a:pt x="6568" y="912"/>
                    <a:pt x="6597" y="941"/>
                    <a:pt x="6640" y="956"/>
                  </a:cubicBezTo>
                  <a:lnTo>
                    <a:pt x="6770" y="956"/>
                  </a:lnTo>
                  <a:cubicBezTo>
                    <a:pt x="6795" y="951"/>
                    <a:pt x="6819" y="948"/>
                    <a:pt x="6843" y="948"/>
                  </a:cubicBezTo>
                  <a:cubicBezTo>
                    <a:pt x="6961" y="948"/>
                    <a:pt x="7071" y="1006"/>
                    <a:pt x="7131" y="1114"/>
                  </a:cubicBezTo>
                  <a:cubicBezTo>
                    <a:pt x="7218" y="1230"/>
                    <a:pt x="7160" y="1389"/>
                    <a:pt x="7160" y="1562"/>
                  </a:cubicBezTo>
                  <a:cubicBezTo>
                    <a:pt x="7160" y="1663"/>
                    <a:pt x="7218" y="1764"/>
                    <a:pt x="7305" y="1807"/>
                  </a:cubicBezTo>
                  <a:cubicBezTo>
                    <a:pt x="7355" y="1824"/>
                    <a:pt x="7406" y="1831"/>
                    <a:pt x="7457" y="1831"/>
                  </a:cubicBezTo>
                  <a:cubicBezTo>
                    <a:pt x="7478" y="1831"/>
                    <a:pt x="7498" y="1830"/>
                    <a:pt x="7519" y="1828"/>
                  </a:cubicBezTo>
                  <a:lnTo>
                    <a:pt x="7519" y="1828"/>
                  </a:lnTo>
                  <a:cubicBezTo>
                    <a:pt x="7511" y="1956"/>
                    <a:pt x="7469" y="2082"/>
                    <a:pt x="7406" y="2197"/>
                  </a:cubicBezTo>
                  <a:lnTo>
                    <a:pt x="7391" y="2240"/>
                  </a:lnTo>
                  <a:lnTo>
                    <a:pt x="7420" y="2255"/>
                  </a:lnTo>
                  <a:cubicBezTo>
                    <a:pt x="7665" y="2428"/>
                    <a:pt x="7752" y="2760"/>
                    <a:pt x="7593" y="3020"/>
                  </a:cubicBezTo>
                  <a:lnTo>
                    <a:pt x="7564" y="3049"/>
                  </a:lnTo>
                  <a:lnTo>
                    <a:pt x="7593" y="3078"/>
                  </a:lnTo>
                  <a:cubicBezTo>
                    <a:pt x="7709" y="3150"/>
                    <a:pt x="7795" y="3251"/>
                    <a:pt x="7882" y="3352"/>
                  </a:cubicBezTo>
                  <a:cubicBezTo>
                    <a:pt x="7954" y="3453"/>
                    <a:pt x="7997" y="3568"/>
                    <a:pt x="7983" y="3698"/>
                  </a:cubicBezTo>
                  <a:cubicBezTo>
                    <a:pt x="7983" y="3756"/>
                    <a:pt x="7954" y="3814"/>
                    <a:pt x="7911" y="3857"/>
                  </a:cubicBezTo>
                  <a:cubicBezTo>
                    <a:pt x="7882" y="3886"/>
                    <a:pt x="7867" y="3929"/>
                    <a:pt x="7853" y="3958"/>
                  </a:cubicBezTo>
                  <a:cubicBezTo>
                    <a:pt x="7839" y="4001"/>
                    <a:pt x="7839" y="4045"/>
                    <a:pt x="7853" y="4088"/>
                  </a:cubicBezTo>
                  <a:cubicBezTo>
                    <a:pt x="7867" y="4232"/>
                    <a:pt x="7940" y="4362"/>
                    <a:pt x="7940" y="4492"/>
                  </a:cubicBezTo>
                  <a:cubicBezTo>
                    <a:pt x="7954" y="4622"/>
                    <a:pt x="7896" y="4752"/>
                    <a:pt x="7781" y="4810"/>
                  </a:cubicBezTo>
                  <a:cubicBezTo>
                    <a:pt x="7771" y="4820"/>
                    <a:pt x="7753" y="4830"/>
                    <a:pt x="7734" y="4830"/>
                  </a:cubicBezTo>
                  <a:cubicBezTo>
                    <a:pt x="7726" y="4830"/>
                    <a:pt x="7717" y="4829"/>
                    <a:pt x="7709" y="4824"/>
                  </a:cubicBezTo>
                  <a:cubicBezTo>
                    <a:pt x="7687" y="4817"/>
                    <a:pt x="7662" y="4813"/>
                    <a:pt x="7637" y="4813"/>
                  </a:cubicBezTo>
                  <a:cubicBezTo>
                    <a:pt x="7611" y="4813"/>
                    <a:pt x="7586" y="4817"/>
                    <a:pt x="7564" y="4824"/>
                  </a:cubicBezTo>
                  <a:cubicBezTo>
                    <a:pt x="7521" y="4853"/>
                    <a:pt x="7492" y="4911"/>
                    <a:pt x="7492" y="4954"/>
                  </a:cubicBezTo>
                  <a:cubicBezTo>
                    <a:pt x="7492" y="4998"/>
                    <a:pt x="7492" y="5041"/>
                    <a:pt x="7492" y="5084"/>
                  </a:cubicBezTo>
                  <a:cubicBezTo>
                    <a:pt x="7521" y="5214"/>
                    <a:pt x="7521" y="5358"/>
                    <a:pt x="7507" y="5503"/>
                  </a:cubicBezTo>
                  <a:cubicBezTo>
                    <a:pt x="7492" y="5560"/>
                    <a:pt x="7449" y="5618"/>
                    <a:pt x="7406" y="5633"/>
                  </a:cubicBezTo>
                  <a:cubicBezTo>
                    <a:pt x="7380" y="5646"/>
                    <a:pt x="7354" y="5653"/>
                    <a:pt x="7330" y="5653"/>
                  </a:cubicBezTo>
                  <a:cubicBezTo>
                    <a:pt x="7302" y="5653"/>
                    <a:pt x="7277" y="5642"/>
                    <a:pt x="7261" y="5618"/>
                  </a:cubicBezTo>
                  <a:lnTo>
                    <a:pt x="7102" y="5402"/>
                  </a:lnTo>
                  <a:lnTo>
                    <a:pt x="7160" y="5662"/>
                  </a:lnTo>
                  <a:cubicBezTo>
                    <a:pt x="7203" y="5849"/>
                    <a:pt x="7247" y="6037"/>
                    <a:pt x="7290" y="6225"/>
                  </a:cubicBezTo>
                  <a:cubicBezTo>
                    <a:pt x="7305" y="6326"/>
                    <a:pt x="7305" y="6412"/>
                    <a:pt x="7261" y="6455"/>
                  </a:cubicBezTo>
                  <a:cubicBezTo>
                    <a:pt x="7238" y="6473"/>
                    <a:pt x="7211" y="6481"/>
                    <a:pt x="7182" y="6481"/>
                  </a:cubicBezTo>
                  <a:cubicBezTo>
                    <a:pt x="7137" y="6481"/>
                    <a:pt x="7088" y="6462"/>
                    <a:pt x="7045" y="6427"/>
                  </a:cubicBezTo>
                  <a:cubicBezTo>
                    <a:pt x="6915" y="6326"/>
                    <a:pt x="6929" y="6080"/>
                    <a:pt x="6785" y="5907"/>
                  </a:cubicBezTo>
                  <a:cubicBezTo>
                    <a:pt x="6756" y="5878"/>
                    <a:pt x="6742" y="5835"/>
                    <a:pt x="6727" y="5791"/>
                  </a:cubicBezTo>
                  <a:cubicBezTo>
                    <a:pt x="6713" y="5748"/>
                    <a:pt x="6698" y="5719"/>
                    <a:pt x="6684" y="5705"/>
                  </a:cubicBezTo>
                  <a:cubicBezTo>
                    <a:pt x="6655" y="5662"/>
                    <a:pt x="6612" y="5647"/>
                    <a:pt x="6568" y="5647"/>
                  </a:cubicBezTo>
                  <a:cubicBezTo>
                    <a:pt x="6496" y="5662"/>
                    <a:pt x="6438" y="5705"/>
                    <a:pt x="6410" y="5777"/>
                  </a:cubicBezTo>
                  <a:cubicBezTo>
                    <a:pt x="6395" y="5849"/>
                    <a:pt x="6410" y="5907"/>
                    <a:pt x="6438" y="5965"/>
                  </a:cubicBezTo>
                  <a:cubicBezTo>
                    <a:pt x="6496" y="6080"/>
                    <a:pt x="6583" y="6138"/>
                    <a:pt x="6597" y="6225"/>
                  </a:cubicBezTo>
                  <a:cubicBezTo>
                    <a:pt x="6612" y="6253"/>
                    <a:pt x="6612" y="6282"/>
                    <a:pt x="6597" y="6326"/>
                  </a:cubicBezTo>
                  <a:cubicBezTo>
                    <a:pt x="6568" y="6340"/>
                    <a:pt x="6511" y="6383"/>
                    <a:pt x="6482" y="6455"/>
                  </a:cubicBezTo>
                  <a:cubicBezTo>
                    <a:pt x="6482" y="6528"/>
                    <a:pt x="6496" y="6600"/>
                    <a:pt x="6525" y="6643"/>
                  </a:cubicBezTo>
                  <a:cubicBezTo>
                    <a:pt x="6554" y="6701"/>
                    <a:pt x="6583" y="6744"/>
                    <a:pt x="6612" y="6787"/>
                  </a:cubicBezTo>
                  <a:cubicBezTo>
                    <a:pt x="6655" y="6860"/>
                    <a:pt x="6640" y="6961"/>
                    <a:pt x="6583" y="7018"/>
                  </a:cubicBezTo>
                  <a:cubicBezTo>
                    <a:pt x="6525" y="7105"/>
                    <a:pt x="6453" y="7163"/>
                    <a:pt x="6366" y="7206"/>
                  </a:cubicBezTo>
                  <a:cubicBezTo>
                    <a:pt x="6352" y="7213"/>
                    <a:pt x="6334" y="7217"/>
                    <a:pt x="6314" y="7217"/>
                  </a:cubicBezTo>
                  <a:cubicBezTo>
                    <a:pt x="6294" y="7217"/>
                    <a:pt x="6272" y="7213"/>
                    <a:pt x="6251" y="7206"/>
                  </a:cubicBezTo>
                  <a:cubicBezTo>
                    <a:pt x="6236" y="7192"/>
                    <a:pt x="6222" y="7163"/>
                    <a:pt x="6222" y="7105"/>
                  </a:cubicBezTo>
                  <a:cubicBezTo>
                    <a:pt x="6222" y="7062"/>
                    <a:pt x="6207" y="7033"/>
                    <a:pt x="6193" y="7004"/>
                  </a:cubicBezTo>
                  <a:cubicBezTo>
                    <a:pt x="6179" y="6975"/>
                    <a:pt x="6164" y="6946"/>
                    <a:pt x="6135" y="6932"/>
                  </a:cubicBezTo>
                  <a:cubicBezTo>
                    <a:pt x="6103" y="6910"/>
                    <a:pt x="6078" y="6880"/>
                    <a:pt x="6050" y="6848"/>
                  </a:cubicBezTo>
                  <a:lnTo>
                    <a:pt x="6050" y="6848"/>
                  </a:lnTo>
                  <a:cubicBezTo>
                    <a:pt x="6025" y="6733"/>
                    <a:pt x="5971" y="6621"/>
                    <a:pt x="5890" y="6528"/>
                  </a:cubicBezTo>
                  <a:lnTo>
                    <a:pt x="5731" y="6326"/>
                  </a:lnTo>
                  <a:lnTo>
                    <a:pt x="5789" y="6571"/>
                  </a:lnTo>
                  <a:cubicBezTo>
                    <a:pt x="5818" y="6686"/>
                    <a:pt x="5875" y="6802"/>
                    <a:pt x="5948" y="6889"/>
                  </a:cubicBezTo>
                  <a:cubicBezTo>
                    <a:pt x="5950" y="6892"/>
                    <a:pt x="5952" y="6896"/>
                    <a:pt x="5955" y="6899"/>
                  </a:cubicBezTo>
                  <a:lnTo>
                    <a:pt x="5955" y="6899"/>
                  </a:lnTo>
                  <a:cubicBezTo>
                    <a:pt x="5958" y="6915"/>
                    <a:pt x="5960" y="6931"/>
                    <a:pt x="5962" y="6946"/>
                  </a:cubicBezTo>
                  <a:cubicBezTo>
                    <a:pt x="5976" y="7033"/>
                    <a:pt x="5919" y="7105"/>
                    <a:pt x="5832" y="7177"/>
                  </a:cubicBezTo>
                  <a:cubicBezTo>
                    <a:pt x="5745" y="7249"/>
                    <a:pt x="5673" y="7336"/>
                    <a:pt x="5616" y="7437"/>
                  </a:cubicBezTo>
                  <a:cubicBezTo>
                    <a:pt x="5558" y="7524"/>
                    <a:pt x="5486" y="7596"/>
                    <a:pt x="5399" y="7639"/>
                  </a:cubicBezTo>
                  <a:cubicBezTo>
                    <a:pt x="5357" y="7664"/>
                    <a:pt x="5310" y="7680"/>
                    <a:pt x="5261" y="7680"/>
                  </a:cubicBezTo>
                  <a:cubicBezTo>
                    <a:pt x="5226" y="7680"/>
                    <a:pt x="5190" y="7672"/>
                    <a:pt x="5154" y="7654"/>
                  </a:cubicBezTo>
                  <a:lnTo>
                    <a:pt x="5038" y="7581"/>
                  </a:lnTo>
                  <a:lnTo>
                    <a:pt x="5081" y="7726"/>
                  </a:lnTo>
                  <a:cubicBezTo>
                    <a:pt x="5125" y="7870"/>
                    <a:pt x="5038" y="8015"/>
                    <a:pt x="4894" y="8072"/>
                  </a:cubicBezTo>
                  <a:cubicBezTo>
                    <a:pt x="4865" y="8087"/>
                    <a:pt x="4832" y="8094"/>
                    <a:pt x="4798" y="8094"/>
                  </a:cubicBezTo>
                  <a:cubicBezTo>
                    <a:pt x="4764" y="8094"/>
                    <a:pt x="4728" y="8087"/>
                    <a:pt x="4692" y="8072"/>
                  </a:cubicBezTo>
                  <a:cubicBezTo>
                    <a:pt x="4663" y="8058"/>
                    <a:pt x="4620" y="8043"/>
                    <a:pt x="4605" y="8015"/>
                  </a:cubicBezTo>
                  <a:cubicBezTo>
                    <a:pt x="4576" y="8000"/>
                    <a:pt x="4547" y="7957"/>
                    <a:pt x="4504" y="7928"/>
                  </a:cubicBezTo>
                  <a:cubicBezTo>
                    <a:pt x="4461" y="7885"/>
                    <a:pt x="4403" y="7885"/>
                    <a:pt x="4345" y="7885"/>
                  </a:cubicBezTo>
                  <a:cubicBezTo>
                    <a:pt x="4316" y="7899"/>
                    <a:pt x="4273" y="7899"/>
                    <a:pt x="4230" y="7899"/>
                  </a:cubicBezTo>
                  <a:cubicBezTo>
                    <a:pt x="4158" y="7899"/>
                    <a:pt x="4071" y="7885"/>
                    <a:pt x="3999" y="7870"/>
                  </a:cubicBezTo>
                  <a:cubicBezTo>
                    <a:pt x="3876" y="7833"/>
                    <a:pt x="3775" y="7755"/>
                    <a:pt x="3685" y="7662"/>
                  </a:cubicBezTo>
                  <a:lnTo>
                    <a:pt x="3685" y="7662"/>
                  </a:lnTo>
                  <a:lnTo>
                    <a:pt x="3753" y="7639"/>
                  </a:lnTo>
                  <a:lnTo>
                    <a:pt x="3970" y="7567"/>
                  </a:lnTo>
                  <a:lnTo>
                    <a:pt x="3753" y="7538"/>
                  </a:lnTo>
                  <a:cubicBezTo>
                    <a:pt x="3566" y="7524"/>
                    <a:pt x="3392" y="7480"/>
                    <a:pt x="3219" y="7423"/>
                  </a:cubicBezTo>
                  <a:cubicBezTo>
                    <a:pt x="3046" y="7365"/>
                    <a:pt x="2916" y="7249"/>
                    <a:pt x="2815" y="7105"/>
                  </a:cubicBezTo>
                  <a:cubicBezTo>
                    <a:pt x="2728" y="6961"/>
                    <a:pt x="2714" y="6787"/>
                    <a:pt x="2801" y="6643"/>
                  </a:cubicBezTo>
                  <a:cubicBezTo>
                    <a:pt x="2858" y="6557"/>
                    <a:pt x="2902" y="6470"/>
                    <a:pt x="2916" y="6369"/>
                  </a:cubicBezTo>
                  <a:cubicBezTo>
                    <a:pt x="2916" y="6311"/>
                    <a:pt x="2887" y="6253"/>
                    <a:pt x="2844" y="6210"/>
                  </a:cubicBezTo>
                  <a:cubicBezTo>
                    <a:pt x="2801" y="6181"/>
                    <a:pt x="2757" y="6152"/>
                    <a:pt x="2714" y="6138"/>
                  </a:cubicBezTo>
                  <a:lnTo>
                    <a:pt x="1732" y="5777"/>
                  </a:lnTo>
                  <a:cubicBezTo>
                    <a:pt x="1588" y="5734"/>
                    <a:pt x="1444" y="5662"/>
                    <a:pt x="1343" y="5546"/>
                  </a:cubicBezTo>
                  <a:cubicBezTo>
                    <a:pt x="1242" y="5431"/>
                    <a:pt x="1256" y="5272"/>
                    <a:pt x="1357" y="5185"/>
                  </a:cubicBezTo>
                  <a:lnTo>
                    <a:pt x="1400" y="5156"/>
                  </a:lnTo>
                  <a:lnTo>
                    <a:pt x="1372" y="5113"/>
                  </a:lnTo>
                  <a:cubicBezTo>
                    <a:pt x="1285" y="4940"/>
                    <a:pt x="1155" y="4795"/>
                    <a:pt x="982" y="4694"/>
                  </a:cubicBezTo>
                  <a:cubicBezTo>
                    <a:pt x="809" y="4608"/>
                    <a:pt x="635" y="4564"/>
                    <a:pt x="491" y="4463"/>
                  </a:cubicBezTo>
                  <a:cubicBezTo>
                    <a:pt x="347" y="4391"/>
                    <a:pt x="260" y="4247"/>
                    <a:pt x="260" y="4074"/>
                  </a:cubicBezTo>
                  <a:cubicBezTo>
                    <a:pt x="281" y="3981"/>
                    <a:pt x="390" y="3903"/>
                    <a:pt x="482" y="3903"/>
                  </a:cubicBezTo>
                  <a:cubicBezTo>
                    <a:pt x="519" y="3903"/>
                    <a:pt x="553" y="3915"/>
                    <a:pt x="578" y="3944"/>
                  </a:cubicBezTo>
                  <a:lnTo>
                    <a:pt x="664" y="4045"/>
                  </a:lnTo>
                  <a:lnTo>
                    <a:pt x="664" y="3900"/>
                  </a:lnTo>
                  <a:cubicBezTo>
                    <a:pt x="664" y="3828"/>
                    <a:pt x="621" y="3756"/>
                    <a:pt x="563" y="3713"/>
                  </a:cubicBezTo>
                  <a:cubicBezTo>
                    <a:pt x="505" y="3655"/>
                    <a:pt x="448" y="3626"/>
                    <a:pt x="390" y="3583"/>
                  </a:cubicBezTo>
                  <a:cubicBezTo>
                    <a:pt x="289" y="3525"/>
                    <a:pt x="159" y="3467"/>
                    <a:pt x="130" y="3366"/>
                  </a:cubicBezTo>
                  <a:cubicBezTo>
                    <a:pt x="87" y="3251"/>
                    <a:pt x="130" y="3135"/>
                    <a:pt x="231" y="3078"/>
                  </a:cubicBezTo>
                  <a:cubicBezTo>
                    <a:pt x="332" y="3005"/>
                    <a:pt x="419" y="2933"/>
                    <a:pt x="520" y="2847"/>
                  </a:cubicBezTo>
                  <a:lnTo>
                    <a:pt x="534" y="2832"/>
                  </a:lnTo>
                  <a:lnTo>
                    <a:pt x="520" y="2803"/>
                  </a:lnTo>
                  <a:cubicBezTo>
                    <a:pt x="477" y="2688"/>
                    <a:pt x="375" y="2645"/>
                    <a:pt x="375" y="2558"/>
                  </a:cubicBezTo>
                  <a:cubicBezTo>
                    <a:pt x="375" y="2471"/>
                    <a:pt x="404" y="2399"/>
                    <a:pt x="477" y="2356"/>
                  </a:cubicBezTo>
                  <a:cubicBezTo>
                    <a:pt x="606" y="2226"/>
                    <a:pt x="794" y="2211"/>
                    <a:pt x="953" y="2067"/>
                  </a:cubicBezTo>
                  <a:cubicBezTo>
                    <a:pt x="1025" y="2009"/>
                    <a:pt x="1068" y="1908"/>
                    <a:pt x="1054" y="1807"/>
                  </a:cubicBezTo>
                  <a:cubicBezTo>
                    <a:pt x="1054" y="1721"/>
                    <a:pt x="1025" y="1634"/>
                    <a:pt x="1011" y="1547"/>
                  </a:cubicBezTo>
                  <a:cubicBezTo>
                    <a:pt x="996" y="1475"/>
                    <a:pt x="1011" y="1403"/>
                    <a:pt x="1068" y="1360"/>
                  </a:cubicBezTo>
                  <a:cubicBezTo>
                    <a:pt x="1092" y="1336"/>
                    <a:pt x="1125" y="1325"/>
                    <a:pt x="1159" y="1325"/>
                  </a:cubicBezTo>
                  <a:cubicBezTo>
                    <a:pt x="1187" y="1325"/>
                    <a:pt x="1216" y="1332"/>
                    <a:pt x="1242" y="1345"/>
                  </a:cubicBezTo>
                  <a:lnTo>
                    <a:pt x="1285" y="1360"/>
                  </a:lnTo>
                  <a:lnTo>
                    <a:pt x="1299" y="1331"/>
                  </a:lnTo>
                  <a:cubicBezTo>
                    <a:pt x="1343" y="1230"/>
                    <a:pt x="1429" y="1172"/>
                    <a:pt x="1530" y="1172"/>
                  </a:cubicBezTo>
                  <a:cubicBezTo>
                    <a:pt x="1631" y="1158"/>
                    <a:pt x="1732" y="1158"/>
                    <a:pt x="1848" y="1143"/>
                  </a:cubicBezTo>
                  <a:cubicBezTo>
                    <a:pt x="1949" y="1143"/>
                    <a:pt x="2050" y="1114"/>
                    <a:pt x="2137" y="1042"/>
                  </a:cubicBezTo>
                  <a:cubicBezTo>
                    <a:pt x="2151" y="1028"/>
                    <a:pt x="2180" y="1013"/>
                    <a:pt x="2194" y="999"/>
                  </a:cubicBezTo>
                  <a:cubicBezTo>
                    <a:pt x="2209" y="970"/>
                    <a:pt x="2223" y="941"/>
                    <a:pt x="2223" y="927"/>
                  </a:cubicBezTo>
                  <a:cubicBezTo>
                    <a:pt x="2238" y="869"/>
                    <a:pt x="2223" y="811"/>
                    <a:pt x="2180" y="768"/>
                  </a:cubicBezTo>
                  <a:cubicBezTo>
                    <a:pt x="2108" y="710"/>
                    <a:pt x="2036" y="652"/>
                    <a:pt x="1963" y="609"/>
                  </a:cubicBezTo>
                  <a:cubicBezTo>
                    <a:pt x="1891" y="566"/>
                    <a:pt x="1848" y="508"/>
                    <a:pt x="1819" y="436"/>
                  </a:cubicBezTo>
                  <a:cubicBezTo>
                    <a:pt x="1819" y="421"/>
                    <a:pt x="1819" y="421"/>
                    <a:pt x="1819" y="421"/>
                  </a:cubicBezTo>
                  <a:cubicBezTo>
                    <a:pt x="1790" y="364"/>
                    <a:pt x="1819" y="292"/>
                    <a:pt x="1877" y="263"/>
                  </a:cubicBezTo>
                  <a:cubicBezTo>
                    <a:pt x="1887" y="260"/>
                    <a:pt x="1898" y="259"/>
                    <a:pt x="1910" y="259"/>
                  </a:cubicBezTo>
                  <a:cubicBezTo>
                    <a:pt x="1962" y="259"/>
                    <a:pt x="2021" y="285"/>
                    <a:pt x="2021" y="320"/>
                  </a:cubicBezTo>
                  <a:lnTo>
                    <a:pt x="2021" y="378"/>
                  </a:lnTo>
                  <a:lnTo>
                    <a:pt x="2050" y="349"/>
                  </a:lnTo>
                  <a:cubicBezTo>
                    <a:pt x="2064" y="335"/>
                    <a:pt x="2079" y="320"/>
                    <a:pt x="2093" y="320"/>
                  </a:cubicBezTo>
                  <a:cubicBezTo>
                    <a:pt x="2124" y="305"/>
                    <a:pt x="2157" y="298"/>
                    <a:pt x="2190" y="298"/>
                  </a:cubicBezTo>
                  <a:cubicBezTo>
                    <a:pt x="2279" y="298"/>
                    <a:pt x="2365" y="351"/>
                    <a:pt x="2396" y="436"/>
                  </a:cubicBezTo>
                  <a:lnTo>
                    <a:pt x="2396" y="465"/>
                  </a:lnTo>
                  <a:lnTo>
                    <a:pt x="2411" y="436"/>
                  </a:lnTo>
                  <a:cubicBezTo>
                    <a:pt x="2465" y="391"/>
                    <a:pt x="2525" y="368"/>
                    <a:pt x="2587" y="368"/>
                  </a:cubicBezTo>
                  <a:cubicBezTo>
                    <a:pt x="2624" y="368"/>
                    <a:pt x="2662" y="376"/>
                    <a:pt x="2700" y="393"/>
                  </a:cubicBezTo>
                  <a:cubicBezTo>
                    <a:pt x="2757" y="421"/>
                    <a:pt x="2830" y="479"/>
                    <a:pt x="2873" y="537"/>
                  </a:cubicBezTo>
                  <a:cubicBezTo>
                    <a:pt x="2945" y="638"/>
                    <a:pt x="2988" y="681"/>
                    <a:pt x="2988" y="681"/>
                  </a:cubicBezTo>
                  <a:cubicBezTo>
                    <a:pt x="2959" y="638"/>
                    <a:pt x="2916" y="580"/>
                    <a:pt x="2887" y="523"/>
                  </a:cubicBezTo>
                  <a:cubicBezTo>
                    <a:pt x="2844" y="465"/>
                    <a:pt x="2772" y="407"/>
                    <a:pt x="2700" y="378"/>
                  </a:cubicBezTo>
                  <a:cubicBezTo>
                    <a:pt x="2663" y="357"/>
                    <a:pt x="2623" y="347"/>
                    <a:pt x="2585" y="347"/>
                  </a:cubicBezTo>
                  <a:cubicBezTo>
                    <a:pt x="2525" y="347"/>
                    <a:pt x="2465" y="370"/>
                    <a:pt x="2414" y="408"/>
                  </a:cubicBezTo>
                  <a:lnTo>
                    <a:pt x="2414" y="408"/>
                  </a:lnTo>
                  <a:cubicBezTo>
                    <a:pt x="2403" y="393"/>
                    <a:pt x="2393" y="374"/>
                    <a:pt x="2382" y="364"/>
                  </a:cubicBezTo>
                  <a:cubicBezTo>
                    <a:pt x="2330" y="294"/>
                    <a:pt x="2251" y="256"/>
                    <a:pt x="2171" y="256"/>
                  </a:cubicBezTo>
                  <a:cubicBezTo>
                    <a:pt x="2128" y="256"/>
                    <a:pt x="2085" y="267"/>
                    <a:pt x="2045" y="290"/>
                  </a:cubicBezTo>
                  <a:lnTo>
                    <a:pt x="2045" y="290"/>
                  </a:lnTo>
                  <a:cubicBezTo>
                    <a:pt x="2035" y="258"/>
                    <a:pt x="2011" y="230"/>
                    <a:pt x="1978" y="219"/>
                  </a:cubicBezTo>
                  <a:cubicBezTo>
                    <a:pt x="1963" y="212"/>
                    <a:pt x="1945" y="209"/>
                    <a:pt x="1925" y="209"/>
                  </a:cubicBezTo>
                  <a:cubicBezTo>
                    <a:pt x="1906" y="209"/>
                    <a:pt x="1884" y="212"/>
                    <a:pt x="1862" y="219"/>
                  </a:cubicBezTo>
                  <a:cubicBezTo>
                    <a:pt x="1819" y="234"/>
                    <a:pt x="1776" y="263"/>
                    <a:pt x="1761" y="306"/>
                  </a:cubicBezTo>
                  <a:cubicBezTo>
                    <a:pt x="1761" y="349"/>
                    <a:pt x="1761" y="393"/>
                    <a:pt x="1761" y="436"/>
                  </a:cubicBezTo>
                  <a:cubicBezTo>
                    <a:pt x="1790" y="523"/>
                    <a:pt x="1848" y="595"/>
                    <a:pt x="1920" y="652"/>
                  </a:cubicBezTo>
                  <a:cubicBezTo>
                    <a:pt x="2007" y="696"/>
                    <a:pt x="2064" y="739"/>
                    <a:pt x="2137" y="811"/>
                  </a:cubicBezTo>
                  <a:cubicBezTo>
                    <a:pt x="2165" y="840"/>
                    <a:pt x="2180" y="869"/>
                    <a:pt x="2165" y="898"/>
                  </a:cubicBezTo>
                  <a:cubicBezTo>
                    <a:pt x="2151" y="941"/>
                    <a:pt x="2137" y="970"/>
                    <a:pt x="2093" y="999"/>
                  </a:cubicBezTo>
                  <a:cubicBezTo>
                    <a:pt x="2021" y="1057"/>
                    <a:pt x="1920" y="1085"/>
                    <a:pt x="1833" y="1085"/>
                  </a:cubicBezTo>
                  <a:cubicBezTo>
                    <a:pt x="1732" y="1085"/>
                    <a:pt x="1631" y="1085"/>
                    <a:pt x="1516" y="1114"/>
                  </a:cubicBezTo>
                  <a:cubicBezTo>
                    <a:pt x="1411" y="1114"/>
                    <a:pt x="1306" y="1174"/>
                    <a:pt x="1245" y="1260"/>
                  </a:cubicBezTo>
                  <a:lnTo>
                    <a:pt x="1245" y="1260"/>
                  </a:lnTo>
                  <a:cubicBezTo>
                    <a:pt x="1216" y="1248"/>
                    <a:pt x="1184" y="1242"/>
                    <a:pt x="1151" y="1242"/>
                  </a:cubicBezTo>
                  <a:cubicBezTo>
                    <a:pt x="1100" y="1242"/>
                    <a:pt x="1049" y="1257"/>
                    <a:pt x="1011" y="1288"/>
                  </a:cubicBezTo>
                  <a:cubicBezTo>
                    <a:pt x="938" y="1360"/>
                    <a:pt x="910" y="1461"/>
                    <a:pt x="924" y="1547"/>
                  </a:cubicBezTo>
                  <a:cubicBezTo>
                    <a:pt x="938" y="1634"/>
                    <a:pt x="967" y="1721"/>
                    <a:pt x="967" y="1807"/>
                  </a:cubicBezTo>
                  <a:cubicBezTo>
                    <a:pt x="982" y="1879"/>
                    <a:pt x="938" y="1952"/>
                    <a:pt x="881" y="2009"/>
                  </a:cubicBezTo>
                  <a:cubicBezTo>
                    <a:pt x="765" y="2125"/>
                    <a:pt x="563" y="2139"/>
                    <a:pt x="404" y="2284"/>
                  </a:cubicBezTo>
                  <a:cubicBezTo>
                    <a:pt x="318" y="2341"/>
                    <a:pt x="274" y="2457"/>
                    <a:pt x="289" y="2572"/>
                  </a:cubicBezTo>
                  <a:cubicBezTo>
                    <a:pt x="301" y="2673"/>
                    <a:pt x="380" y="2730"/>
                    <a:pt x="419" y="2791"/>
                  </a:cubicBezTo>
                  <a:lnTo>
                    <a:pt x="419" y="2791"/>
                  </a:lnTo>
                  <a:cubicBezTo>
                    <a:pt x="347" y="2870"/>
                    <a:pt x="240" y="2938"/>
                    <a:pt x="159" y="3005"/>
                  </a:cubicBezTo>
                  <a:cubicBezTo>
                    <a:pt x="101" y="3049"/>
                    <a:pt x="58" y="3106"/>
                    <a:pt x="29" y="3164"/>
                  </a:cubicBezTo>
                  <a:cubicBezTo>
                    <a:pt x="0" y="3236"/>
                    <a:pt x="0" y="3323"/>
                    <a:pt x="29" y="3381"/>
                  </a:cubicBezTo>
                  <a:cubicBezTo>
                    <a:pt x="101" y="3511"/>
                    <a:pt x="202" y="3597"/>
                    <a:pt x="332" y="3655"/>
                  </a:cubicBezTo>
                  <a:cubicBezTo>
                    <a:pt x="399" y="3703"/>
                    <a:pt x="478" y="3750"/>
                    <a:pt x="524" y="3806"/>
                  </a:cubicBezTo>
                  <a:lnTo>
                    <a:pt x="524" y="3806"/>
                  </a:lnTo>
                  <a:cubicBezTo>
                    <a:pt x="504" y="3801"/>
                    <a:pt x="483" y="3798"/>
                    <a:pt x="461" y="3798"/>
                  </a:cubicBezTo>
                  <a:cubicBezTo>
                    <a:pt x="423" y="3798"/>
                    <a:pt x="384" y="3807"/>
                    <a:pt x="347" y="3828"/>
                  </a:cubicBezTo>
                  <a:cubicBezTo>
                    <a:pt x="260" y="3872"/>
                    <a:pt x="188" y="3958"/>
                    <a:pt x="173" y="4045"/>
                  </a:cubicBezTo>
                  <a:cubicBezTo>
                    <a:pt x="159" y="4247"/>
                    <a:pt x="260" y="4435"/>
                    <a:pt x="433" y="4536"/>
                  </a:cubicBezTo>
                  <a:cubicBezTo>
                    <a:pt x="592" y="4637"/>
                    <a:pt x="780" y="4694"/>
                    <a:pt x="924" y="4781"/>
                  </a:cubicBezTo>
                  <a:cubicBezTo>
                    <a:pt x="1070" y="4847"/>
                    <a:pt x="1191" y="4962"/>
                    <a:pt x="1266" y="5115"/>
                  </a:cubicBezTo>
                  <a:lnTo>
                    <a:pt x="1266" y="5115"/>
                  </a:lnTo>
                  <a:cubicBezTo>
                    <a:pt x="1210" y="5174"/>
                    <a:pt x="1169" y="5259"/>
                    <a:pt x="1169" y="5344"/>
                  </a:cubicBezTo>
                  <a:cubicBezTo>
                    <a:pt x="1169" y="5431"/>
                    <a:pt x="1198" y="5517"/>
                    <a:pt x="1256" y="5604"/>
                  </a:cubicBezTo>
                  <a:cubicBezTo>
                    <a:pt x="1386" y="5734"/>
                    <a:pt x="1530" y="5820"/>
                    <a:pt x="1704" y="5878"/>
                  </a:cubicBezTo>
                  <a:lnTo>
                    <a:pt x="2671" y="6239"/>
                  </a:lnTo>
                  <a:cubicBezTo>
                    <a:pt x="2743" y="6268"/>
                    <a:pt x="2801" y="6311"/>
                    <a:pt x="2801" y="6369"/>
                  </a:cubicBezTo>
                  <a:cubicBezTo>
                    <a:pt x="2786" y="6441"/>
                    <a:pt x="2757" y="6513"/>
                    <a:pt x="2714" y="6585"/>
                  </a:cubicBezTo>
                  <a:cubicBezTo>
                    <a:pt x="2613" y="6759"/>
                    <a:pt x="2627" y="6975"/>
                    <a:pt x="2728" y="7148"/>
                  </a:cubicBezTo>
                  <a:cubicBezTo>
                    <a:pt x="2830" y="7322"/>
                    <a:pt x="2988" y="7452"/>
                    <a:pt x="3176" y="7509"/>
                  </a:cubicBezTo>
                  <a:cubicBezTo>
                    <a:pt x="3295" y="7555"/>
                    <a:pt x="3408" y="7589"/>
                    <a:pt x="3523" y="7612"/>
                  </a:cubicBezTo>
                  <a:lnTo>
                    <a:pt x="3523" y="7612"/>
                  </a:lnTo>
                  <a:lnTo>
                    <a:pt x="3551" y="7668"/>
                  </a:lnTo>
                  <a:cubicBezTo>
                    <a:pt x="3652" y="7812"/>
                    <a:pt x="3797" y="7913"/>
                    <a:pt x="3970" y="7971"/>
                  </a:cubicBezTo>
                  <a:cubicBezTo>
                    <a:pt x="4057" y="8000"/>
                    <a:pt x="4143" y="8000"/>
                    <a:pt x="4230" y="8000"/>
                  </a:cubicBezTo>
                  <a:cubicBezTo>
                    <a:pt x="4287" y="8000"/>
                    <a:pt x="4352" y="7994"/>
                    <a:pt x="4397" y="7994"/>
                  </a:cubicBezTo>
                  <a:cubicBezTo>
                    <a:pt x="4419" y="7994"/>
                    <a:pt x="4437" y="7995"/>
                    <a:pt x="4446" y="8000"/>
                  </a:cubicBezTo>
                  <a:cubicBezTo>
                    <a:pt x="4461" y="8015"/>
                    <a:pt x="4490" y="8058"/>
                    <a:pt x="4518" y="8087"/>
                  </a:cubicBezTo>
                  <a:cubicBezTo>
                    <a:pt x="4562" y="8130"/>
                    <a:pt x="4605" y="8144"/>
                    <a:pt x="4648" y="8173"/>
                  </a:cubicBezTo>
                  <a:cubicBezTo>
                    <a:pt x="4699" y="8190"/>
                    <a:pt x="4750" y="8197"/>
                    <a:pt x="4801" y="8197"/>
                  </a:cubicBezTo>
                  <a:cubicBezTo>
                    <a:pt x="4836" y="8197"/>
                    <a:pt x="4872" y="8194"/>
                    <a:pt x="4908" y="8188"/>
                  </a:cubicBezTo>
                  <a:cubicBezTo>
                    <a:pt x="5093" y="8126"/>
                    <a:pt x="5204" y="7960"/>
                    <a:pt x="5197" y="7787"/>
                  </a:cubicBezTo>
                  <a:lnTo>
                    <a:pt x="5197" y="7787"/>
                  </a:lnTo>
                  <a:cubicBezTo>
                    <a:pt x="5216" y="7790"/>
                    <a:pt x="5235" y="7791"/>
                    <a:pt x="5254" y="7791"/>
                  </a:cubicBezTo>
                  <a:cubicBezTo>
                    <a:pt x="5323" y="7791"/>
                    <a:pt x="5392" y="7773"/>
                    <a:pt x="5457" y="7740"/>
                  </a:cubicBezTo>
                  <a:cubicBezTo>
                    <a:pt x="5543" y="7682"/>
                    <a:pt x="5630" y="7596"/>
                    <a:pt x="5688" y="7495"/>
                  </a:cubicBezTo>
                  <a:cubicBezTo>
                    <a:pt x="5745" y="7408"/>
                    <a:pt x="5818" y="7322"/>
                    <a:pt x="5890" y="7249"/>
                  </a:cubicBezTo>
                  <a:cubicBezTo>
                    <a:pt x="5933" y="7221"/>
                    <a:pt x="5976" y="7177"/>
                    <a:pt x="6020" y="7120"/>
                  </a:cubicBezTo>
                  <a:cubicBezTo>
                    <a:pt x="6038" y="7083"/>
                    <a:pt x="6057" y="7046"/>
                    <a:pt x="6064" y="7005"/>
                  </a:cubicBezTo>
                  <a:lnTo>
                    <a:pt x="6064" y="7005"/>
                  </a:lnTo>
                  <a:cubicBezTo>
                    <a:pt x="6092" y="7034"/>
                    <a:pt x="6106" y="7077"/>
                    <a:pt x="6106" y="7120"/>
                  </a:cubicBezTo>
                  <a:cubicBezTo>
                    <a:pt x="6106" y="7177"/>
                    <a:pt x="6150" y="7249"/>
                    <a:pt x="6207" y="7293"/>
                  </a:cubicBezTo>
                  <a:cubicBezTo>
                    <a:pt x="6236" y="7307"/>
                    <a:pt x="6269" y="7314"/>
                    <a:pt x="6301" y="7314"/>
                  </a:cubicBezTo>
                  <a:cubicBezTo>
                    <a:pt x="6334" y="7314"/>
                    <a:pt x="6366" y="7307"/>
                    <a:pt x="6395" y="7293"/>
                  </a:cubicBezTo>
                  <a:cubicBezTo>
                    <a:pt x="6511" y="7249"/>
                    <a:pt x="6597" y="7177"/>
                    <a:pt x="6669" y="7076"/>
                  </a:cubicBezTo>
                  <a:cubicBezTo>
                    <a:pt x="6713" y="7033"/>
                    <a:pt x="6742" y="6975"/>
                    <a:pt x="6742" y="6903"/>
                  </a:cubicBezTo>
                  <a:cubicBezTo>
                    <a:pt x="6742" y="6845"/>
                    <a:pt x="6727" y="6787"/>
                    <a:pt x="6698" y="6730"/>
                  </a:cubicBezTo>
                  <a:cubicBezTo>
                    <a:pt x="6655" y="6629"/>
                    <a:pt x="6568" y="6542"/>
                    <a:pt x="6597" y="6484"/>
                  </a:cubicBezTo>
                  <a:cubicBezTo>
                    <a:pt x="6597" y="6455"/>
                    <a:pt x="6626" y="6427"/>
                    <a:pt x="6684" y="6383"/>
                  </a:cubicBezTo>
                  <a:cubicBezTo>
                    <a:pt x="6713" y="6326"/>
                    <a:pt x="6727" y="6253"/>
                    <a:pt x="6698" y="6181"/>
                  </a:cubicBezTo>
                  <a:cubicBezTo>
                    <a:pt x="6669" y="6066"/>
                    <a:pt x="6568" y="5994"/>
                    <a:pt x="6539" y="5907"/>
                  </a:cubicBezTo>
                  <a:cubicBezTo>
                    <a:pt x="6511" y="5878"/>
                    <a:pt x="6511" y="5849"/>
                    <a:pt x="6511" y="5806"/>
                  </a:cubicBezTo>
                  <a:cubicBezTo>
                    <a:pt x="6525" y="5777"/>
                    <a:pt x="6554" y="5763"/>
                    <a:pt x="6583" y="5748"/>
                  </a:cubicBezTo>
                  <a:cubicBezTo>
                    <a:pt x="6597" y="5748"/>
                    <a:pt x="6612" y="5763"/>
                    <a:pt x="6626" y="5806"/>
                  </a:cubicBezTo>
                  <a:cubicBezTo>
                    <a:pt x="6640" y="5864"/>
                    <a:pt x="6655" y="5921"/>
                    <a:pt x="6698" y="5965"/>
                  </a:cubicBezTo>
                  <a:cubicBezTo>
                    <a:pt x="6756" y="6037"/>
                    <a:pt x="6799" y="6123"/>
                    <a:pt x="6814" y="6225"/>
                  </a:cubicBezTo>
                  <a:cubicBezTo>
                    <a:pt x="6843" y="6326"/>
                    <a:pt x="6900" y="6427"/>
                    <a:pt x="6987" y="6499"/>
                  </a:cubicBezTo>
                  <a:cubicBezTo>
                    <a:pt x="7030" y="6542"/>
                    <a:pt x="7088" y="6571"/>
                    <a:pt x="7146" y="6571"/>
                  </a:cubicBezTo>
                  <a:cubicBezTo>
                    <a:pt x="7160" y="6575"/>
                    <a:pt x="7175" y="6576"/>
                    <a:pt x="7191" y="6576"/>
                  </a:cubicBezTo>
                  <a:cubicBezTo>
                    <a:pt x="7238" y="6576"/>
                    <a:pt x="7286" y="6560"/>
                    <a:pt x="7319" y="6528"/>
                  </a:cubicBezTo>
                  <a:cubicBezTo>
                    <a:pt x="7377" y="6484"/>
                    <a:pt x="7406" y="6427"/>
                    <a:pt x="7406" y="6369"/>
                  </a:cubicBezTo>
                  <a:cubicBezTo>
                    <a:pt x="7406" y="6311"/>
                    <a:pt x="7406" y="6253"/>
                    <a:pt x="7391" y="6210"/>
                  </a:cubicBezTo>
                  <a:cubicBezTo>
                    <a:pt x="7355" y="6044"/>
                    <a:pt x="7320" y="5887"/>
                    <a:pt x="7284" y="5732"/>
                  </a:cubicBezTo>
                  <a:lnTo>
                    <a:pt x="7284" y="5732"/>
                  </a:lnTo>
                  <a:cubicBezTo>
                    <a:pt x="7291" y="5733"/>
                    <a:pt x="7298" y="5734"/>
                    <a:pt x="7305" y="5734"/>
                  </a:cubicBezTo>
                  <a:cubicBezTo>
                    <a:pt x="7321" y="5737"/>
                    <a:pt x="7338" y="5739"/>
                    <a:pt x="7354" y="5739"/>
                  </a:cubicBezTo>
                  <a:cubicBezTo>
                    <a:pt x="7478" y="5739"/>
                    <a:pt x="7582" y="5646"/>
                    <a:pt x="7608" y="5532"/>
                  </a:cubicBezTo>
                  <a:cubicBezTo>
                    <a:pt x="7622" y="5373"/>
                    <a:pt x="7622" y="5214"/>
                    <a:pt x="7593" y="5070"/>
                  </a:cubicBezTo>
                  <a:cubicBezTo>
                    <a:pt x="7593" y="5041"/>
                    <a:pt x="7593" y="4998"/>
                    <a:pt x="7593" y="4969"/>
                  </a:cubicBezTo>
                  <a:cubicBezTo>
                    <a:pt x="7593" y="4940"/>
                    <a:pt x="7608" y="4925"/>
                    <a:pt x="7608" y="4911"/>
                  </a:cubicBezTo>
                  <a:cubicBezTo>
                    <a:pt x="7610" y="4909"/>
                    <a:pt x="7615" y="4908"/>
                    <a:pt x="7622" y="4908"/>
                  </a:cubicBezTo>
                  <a:cubicBezTo>
                    <a:pt x="7645" y="4908"/>
                    <a:pt x="7688" y="4916"/>
                    <a:pt x="7733" y="4916"/>
                  </a:cubicBezTo>
                  <a:cubicBezTo>
                    <a:pt x="7766" y="4916"/>
                    <a:pt x="7799" y="4912"/>
                    <a:pt x="7824" y="4896"/>
                  </a:cubicBezTo>
                  <a:cubicBezTo>
                    <a:pt x="7969" y="4810"/>
                    <a:pt x="8055" y="4651"/>
                    <a:pt x="8026" y="4478"/>
                  </a:cubicBezTo>
                  <a:cubicBezTo>
                    <a:pt x="8012" y="4333"/>
                    <a:pt x="7969" y="4189"/>
                    <a:pt x="7940" y="4059"/>
                  </a:cubicBezTo>
                  <a:cubicBezTo>
                    <a:pt x="7925" y="4001"/>
                    <a:pt x="7940" y="3973"/>
                    <a:pt x="7997" y="3915"/>
                  </a:cubicBezTo>
                  <a:cubicBezTo>
                    <a:pt x="8041" y="3857"/>
                    <a:pt x="8070" y="3770"/>
                    <a:pt x="8084" y="3698"/>
                  </a:cubicBezTo>
                  <a:cubicBezTo>
                    <a:pt x="8098" y="3554"/>
                    <a:pt x="8055" y="3395"/>
                    <a:pt x="7954" y="3280"/>
                  </a:cubicBezTo>
                  <a:cubicBezTo>
                    <a:pt x="7877" y="3190"/>
                    <a:pt x="7800" y="3100"/>
                    <a:pt x="7702" y="3020"/>
                  </a:cubicBezTo>
                  <a:lnTo>
                    <a:pt x="7702" y="3020"/>
                  </a:lnTo>
                  <a:cubicBezTo>
                    <a:pt x="7838" y="2737"/>
                    <a:pt x="7761" y="2393"/>
                    <a:pt x="7514" y="2195"/>
                  </a:cubicBezTo>
                  <a:lnTo>
                    <a:pt x="7514" y="2195"/>
                  </a:lnTo>
                  <a:cubicBezTo>
                    <a:pt x="7573" y="2063"/>
                    <a:pt x="7608" y="1921"/>
                    <a:pt x="7608" y="1778"/>
                  </a:cubicBezTo>
                  <a:lnTo>
                    <a:pt x="7608" y="1721"/>
                  </a:lnTo>
                  <a:lnTo>
                    <a:pt x="7564" y="1721"/>
                  </a:lnTo>
                  <a:cubicBezTo>
                    <a:pt x="7534" y="1727"/>
                    <a:pt x="7502" y="1730"/>
                    <a:pt x="7469" y="1730"/>
                  </a:cubicBezTo>
                  <a:cubicBezTo>
                    <a:pt x="7423" y="1730"/>
                    <a:pt x="7376" y="1723"/>
                    <a:pt x="7333" y="1706"/>
                  </a:cubicBezTo>
                  <a:cubicBezTo>
                    <a:pt x="7276" y="1677"/>
                    <a:pt x="7247" y="1605"/>
                    <a:pt x="7247" y="1547"/>
                  </a:cubicBezTo>
                  <a:cubicBezTo>
                    <a:pt x="7247" y="1475"/>
                    <a:pt x="7261" y="1389"/>
                    <a:pt x="7261" y="1302"/>
                  </a:cubicBezTo>
                  <a:cubicBezTo>
                    <a:pt x="7276" y="1215"/>
                    <a:pt x="7247" y="1129"/>
                    <a:pt x="7203" y="1057"/>
                  </a:cubicBezTo>
                  <a:cubicBezTo>
                    <a:pt x="7129" y="921"/>
                    <a:pt x="6992" y="848"/>
                    <a:pt x="6845" y="848"/>
                  </a:cubicBezTo>
                  <a:cubicBezTo>
                    <a:pt x="6820" y="848"/>
                    <a:pt x="6795" y="850"/>
                    <a:pt x="6770" y="855"/>
                  </a:cubicBezTo>
                  <a:cubicBezTo>
                    <a:pt x="6745" y="865"/>
                    <a:pt x="6719" y="870"/>
                    <a:pt x="6695" y="870"/>
                  </a:cubicBezTo>
                  <a:cubicBezTo>
                    <a:pt x="6651" y="870"/>
                    <a:pt x="6611" y="854"/>
                    <a:pt x="6583" y="826"/>
                  </a:cubicBezTo>
                  <a:cubicBezTo>
                    <a:pt x="6539" y="768"/>
                    <a:pt x="6511" y="696"/>
                    <a:pt x="6482" y="638"/>
                  </a:cubicBezTo>
                  <a:cubicBezTo>
                    <a:pt x="6438" y="566"/>
                    <a:pt x="6381" y="523"/>
                    <a:pt x="6294" y="494"/>
                  </a:cubicBezTo>
                  <a:cubicBezTo>
                    <a:pt x="6275" y="490"/>
                    <a:pt x="6254" y="488"/>
                    <a:pt x="6233" y="488"/>
                  </a:cubicBezTo>
                  <a:cubicBezTo>
                    <a:pt x="6176" y="488"/>
                    <a:pt x="6116" y="501"/>
                    <a:pt x="6063" y="523"/>
                  </a:cubicBezTo>
                  <a:cubicBezTo>
                    <a:pt x="5948" y="580"/>
                    <a:pt x="5818" y="624"/>
                    <a:pt x="5688" y="638"/>
                  </a:cubicBezTo>
                  <a:cubicBezTo>
                    <a:pt x="5644" y="624"/>
                    <a:pt x="5587" y="595"/>
                    <a:pt x="5572" y="551"/>
                  </a:cubicBezTo>
                  <a:cubicBezTo>
                    <a:pt x="5543" y="494"/>
                    <a:pt x="5543" y="436"/>
                    <a:pt x="5572" y="378"/>
                  </a:cubicBezTo>
                  <a:cubicBezTo>
                    <a:pt x="5611" y="287"/>
                    <a:pt x="5697" y="220"/>
                    <a:pt x="5788" y="175"/>
                  </a:cubicBezTo>
                  <a:lnTo>
                    <a:pt x="5788" y="175"/>
                  </a:lnTo>
                  <a:cubicBezTo>
                    <a:pt x="5788" y="176"/>
                    <a:pt x="5788" y="176"/>
                    <a:pt x="5789" y="176"/>
                  </a:cubicBezTo>
                  <a:lnTo>
                    <a:pt x="5789" y="175"/>
                  </a:lnTo>
                  <a:lnTo>
                    <a:pt x="5789" y="175"/>
                  </a:lnTo>
                  <a:cubicBezTo>
                    <a:pt x="5798" y="170"/>
                    <a:pt x="5808" y="166"/>
                    <a:pt x="5818" y="162"/>
                  </a:cubicBezTo>
                  <a:lnTo>
                    <a:pt x="5875" y="133"/>
                  </a:lnTo>
                  <a:lnTo>
                    <a:pt x="5832" y="104"/>
                  </a:lnTo>
                  <a:cubicBezTo>
                    <a:pt x="5796" y="89"/>
                    <a:pt x="5760" y="82"/>
                    <a:pt x="5726" y="82"/>
                  </a:cubicBezTo>
                  <a:cubicBezTo>
                    <a:pt x="5691" y="82"/>
                    <a:pt x="5659" y="89"/>
                    <a:pt x="5630" y="104"/>
                  </a:cubicBezTo>
                  <a:cubicBezTo>
                    <a:pt x="5572" y="118"/>
                    <a:pt x="5515" y="147"/>
                    <a:pt x="5457" y="176"/>
                  </a:cubicBezTo>
                  <a:cubicBezTo>
                    <a:pt x="5371" y="237"/>
                    <a:pt x="5286" y="298"/>
                    <a:pt x="5209" y="298"/>
                  </a:cubicBezTo>
                  <a:cubicBezTo>
                    <a:pt x="5195" y="298"/>
                    <a:pt x="5181" y="296"/>
                    <a:pt x="5168" y="292"/>
                  </a:cubicBezTo>
                  <a:cubicBezTo>
                    <a:pt x="5067" y="263"/>
                    <a:pt x="5024" y="147"/>
                    <a:pt x="4937" y="89"/>
                  </a:cubicBezTo>
                  <a:cubicBezTo>
                    <a:pt x="4862" y="39"/>
                    <a:pt x="4765" y="0"/>
                    <a:pt x="4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128051" y="461866"/>
              <a:ext cx="179400" cy="235723"/>
            </a:xfrm>
            <a:custGeom>
              <a:avLst/>
              <a:gdLst/>
              <a:ahLst/>
              <a:cxnLst/>
              <a:rect l="l" t="t" r="r" b="b"/>
              <a:pathLst>
                <a:path w="1978" h="2599" extrusionOk="0">
                  <a:moveTo>
                    <a:pt x="431" y="0"/>
                  </a:moveTo>
                  <a:cubicBezTo>
                    <a:pt x="265" y="0"/>
                    <a:pt x="110" y="84"/>
                    <a:pt x="15" y="228"/>
                  </a:cubicBezTo>
                  <a:lnTo>
                    <a:pt x="43" y="545"/>
                  </a:lnTo>
                  <a:cubicBezTo>
                    <a:pt x="0" y="1079"/>
                    <a:pt x="404" y="1512"/>
                    <a:pt x="592" y="2003"/>
                  </a:cubicBezTo>
                  <a:cubicBezTo>
                    <a:pt x="679" y="2220"/>
                    <a:pt x="751" y="2480"/>
                    <a:pt x="953" y="2566"/>
                  </a:cubicBezTo>
                  <a:cubicBezTo>
                    <a:pt x="1011" y="2588"/>
                    <a:pt x="1072" y="2599"/>
                    <a:pt x="1133" y="2599"/>
                  </a:cubicBezTo>
                  <a:cubicBezTo>
                    <a:pt x="1195" y="2599"/>
                    <a:pt x="1256" y="2588"/>
                    <a:pt x="1314" y="2566"/>
                  </a:cubicBezTo>
                  <a:cubicBezTo>
                    <a:pt x="1761" y="2407"/>
                    <a:pt x="1978" y="1859"/>
                    <a:pt x="1877" y="1397"/>
                  </a:cubicBezTo>
                  <a:cubicBezTo>
                    <a:pt x="1776" y="935"/>
                    <a:pt x="1444" y="560"/>
                    <a:pt x="1054" y="271"/>
                  </a:cubicBezTo>
                  <a:cubicBezTo>
                    <a:pt x="910" y="141"/>
                    <a:pt x="736" y="54"/>
                    <a:pt x="534" y="11"/>
                  </a:cubicBezTo>
                  <a:cubicBezTo>
                    <a:pt x="500" y="4"/>
                    <a:pt x="465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585945" y="424226"/>
              <a:ext cx="743810" cy="625269"/>
            </a:xfrm>
            <a:custGeom>
              <a:avLst/>
              <a:gdLst/>
              <a:ahLst/>
              <a:cxnLst/>
              <a:rect l="l" t="t" r="r" b="b"/>
              <a:pathLst>
                <a:path w="8201" h="6894" extrusionOk="0">
                  <a:moveTo>
                    <a:pt x="4097" y="0"/>
                  </a:moveTo>
                  <a:cubicBezTo>
                    <a:pt x="3882" y="0"/>
                    <a:pt x="3665" y="34"/>
                    <a:pt x="3465" y="94"/>
                  </a:cubicBezTo>
                  <a:cubicBezTo>
                    <a:pt x="3321" y="152"/>
                    <a:pt x="3162" y="195"/>
                    <a:pt x="3003" y="210"/>
                  </a:cubicBezTo>
                  <a:cubicBezTo>
                    <a:pt x="2888" y="195"/>
                    <a:pt x="2772" y="181"/>
                    <a:pt x="2657" y="166"/>
                  </a:cubicBezTo>
                  <a:cubicBezTo>
                    <a:pt x="2604" y="159"/>
                    <a:pt x="2551" y="156"/>
                    <a:pt x="2499" y="156"/>
                  </a:cubicBezTo>
                  <a:cubicBezTo>
                    <a:pt x="1909" y="156"/>
                    <a:pt x="1367" y="591"/>
                    <a:pt x="1141" y="1148"/>
                  </a:cubicBezTo>
                  <a:cubicBezTo>
                    <a:pt x="1112" y="1235"/>
                    <a:pt x="1069" y="1336"/>
                    <a:pt x="1011" y="1422"/>
                  </a:cubicBezTo>
                  <a:cubicBezTo>
                    <a:pt x="925" y="1523"/>
                    <a:pt x="809" y="1610"/>
                    <a:pt x="694" y="1682"/>
                  </a:cubicBezTo>
                  <a:cubicBezTo>
                    <a:pt x="463" y="1870"/>
                    <a:pt x="333" y="2144"/>
                    <a:pt x="318" y="2433"/>
                  </a:cubicBezTo>
                  <a:cubicBezTo>
                    <a:pt x="318" y="2693"/>
                    <a:pt x="391" y="2952"/>
                    <a:pt x="290" y="3169"/>
                  </a:cubicBezTo>
                  <a:cubicBezTo>
                    <a:pt x="246" y="3284"/>
                    <a:pt x="145" y="3385"/>
                    <a:pt x="116" y="3501"/>
                  </a:cubicBezTo>
                  <a:cubicBezTo>
                    <a:pt x="1" y="3847"/>
                    <a:pt x="376" y="4179"/>
                    <a:pt x="318" y="4540"/>
                  </a:cubicBezTo>
                  <a:cubicBezTo>
                    <a:pt x="304" y="4612"/>
                    <a:pt x="275" y="4685"/>
                    <a:pt x="261" y="4757"/>
                  </a:cubicBezTo>
                  <a:cubicBezTo>
                    <a:pt x="217" y="4901"/>
                    <a:pt x="232" y="5060"/>
                    <a:pt x="304" y="5190"/>
                  </a:cubicBezTo>
                  <a:cubicBezTo>
                    <a:pt x="362" y="5291"/>
                    <a:pt x="419" y="5392"/>
                    <a:pt x="448" y="5507"/>
                  </a:cubicBezTo>
                  <a:cubicBezTo>
                    <a:pt x="434" y="5594"/>
                    <a:pt x="419" y="5681"/>
                    <a:pt x="391" y="5767"/>
                  </a:cubicBezTo>
                  <a:cubicBezTo>
                    <a:pt x="347" y="5984"/>
                    <a:pt x="824" y="6792"/>
                    <a:pt x="1011" y="6893"/>
                  </a:cubicBezTo>
                  <a:lnTo>
                    <a:pt x="6468" y="6864"/>
                  </a:lnTo>
                  <a:cubicBezTo>
                    <a:pt x="6887" y="6763"/>
                    <a:pt x="7190" y="6417"/>
                    <a:pt x="7233" y="5984"/>
                  </a:cubicBezTo>
                  <a:cubicBezTo>
                    <a:pt x="7233" y="5912"/>
                    <a:pt x="7247" y="5839"/>
                    <a:pt x="7291" y="5782"/>
                  </a:cubicBezTo>
                  <a:cubicBezTo>
                    <a:pt x="7334" y="5738"/>
                    <a:pt x="7377" y="5710"/>
                    <a:pt x="7435" y="5681"/>
                  </a:cubicBezTo>
                  <a:cubicBezTo>
                    <a:pt x="7782" y="5493"/>
                    <a:pt x="7825" y="5002"/>
                    <a:pt x="7782" y="4598"/>
                  </a:cubicBezTo>
                  <a:cubicBezTo>
                    <a:pt x="7767" y="4540"/>
                    <a:pt x="7767" y="4483"/>
                    <a:pt x="7782" y="4439"/>
                  </a:cubicBezTo>
                  <a:cubicBezTo>
                    <a:pt x="7810" y="4353"/>
                    <a:pt x="7839" y="4295"/>
                    <a:pt x="7897" y="4237"/>
                  </a:cubicBezTo>
                  <a:cubicBezTo>
                    <a:pt x="8200" y="3819"/>
                    <a:pt x="8142" y="3241"/>
                    <a:pt x="7782" y="2880"/>
                  </a:cubicBezTo>
                  <a:cubicBezTo>
                    <a:pt x="7969" y="2635"/>
                    <a:pt x="7897" y="2259"/>
                    <a:pt x="7695" y="2029"/>
                  </a:cubicBezTo>
                  <a:cubicBezTo>
                    <a:pt x="7478" y="1812"/>
                    <a:pt x="7219" y="1639"/>
                    <a:pt x="6930" y="1538"/>
                  </a:cubicBezTo>
                  <a:cubicBezTo>
                    <a:pt x="6755" y="901"/>
                    <a:pt x="6182" y="481"/>
                    <a:pt x="5554" y="481"/>
                  </a:cubicBezTo>
                  <a:cubicBezTo>
                    <a:pt x="5455" y="481"/>
                    <a:pt x="5355" y="491"/>
                    <a:pt x="5255" y="513"/>
                  </a:cubicBezTo>
                  <a:cubicBezTo>
                    <a:pt x="5001" y="150"/>
                    <a:pt x="4553" y="0"/>
                    <a:pt x="4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37009" y="551023"/>
              <a:ext cx="521239" cy="838861"/>
            </a:xfrm>
            <a:custGeom>
              <a:avLst/>
              <a:gdLst/>
              <a:ahLst/>
              <a:cxnLst/>
              <a:rect l="l" t="t" r="r" b="b"/>
              <a:pathLst>
                <a:path w="5747" h="9249" extrusionOk="0">
                  <a:moveTo>
                    <a:pt x="2570" y="0"/>
                  </a:moveTo>
                  <a:cubicBezTo>
                    <a:pt x="2191" y="0"/>
                    <a:pt x="1819" y="102"/>
                    <a:pt x="1488" y="299"/>
                  </a:cubicBezTo>
                  <a:cubicBezTo>
                    <a:pt x="1185" y="371"/>
                    <a:pt x="102" y="1396"/>
                    <a:pt x="59" y="2493"/>
                  </a:cubicBezTo>
                  <a:cubicBezTo>
                    <a:pt x="1" y="3705"/>
                    <a:pt x="1" y="5192"/>
                    <a:pt x="160" y="6102"/>
                  </a:cubicBezTo>
                  <a:cubicBezTo>
                    <a:pt x="492" y="7920"/>
                    <a:pt x="1906" y="8108"/>
                    <a:pt x="1906" y="8108"/>
                  </a:cubicBezTo>
                  <a:lnTo>
                    <a:pt x="1906" y="9133"/>
                  </a:lnTo>
                  <a:lnTo>
                    <a:pt x="5732" y="9248"/>
                  </a:lnTo>
                  <a:lnTo>
                    <a:pt x="5746" y="2854"/>
                  </a:lnTo>
                  <a:cubicBezTo>
                    <a:pt x="5717" y="1785"/>
                    <a:pt x="5111" y="804"/>
                    <a:pt x="4158" y="327"/>
                  </a:cubicBezTo>
                  <a:cubicBezTo>
                    <a:pt x="3725" y="125"/>
                    <a:pt x="3249" y="10"/>
                    <a:pt x="2772" y="10"/>
                  </a:cubicBezTo>
                  <a:cubicBezTo>
                    <a:pt x="2705" y="3"/>
                    <a:pt x="2637" y="0"/>
                    <a:pt x="25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05123" y="883072"/>
              <a:ext cx="41993" cy="40814"/>
            </a:xfrm>
            <a:custGeom>
              <a:avLst/>
              <a:gdLst/>
              <a:ahLst/>
              <a:cxnLst/>
              <a:rect l="l" t="t" r="r" b="b"/>
              <a:pathLst>
                <a:path w="463" h="450" extrusionOk="0">
                  <a:moveTo>
                    <a:pt x="231" y="1"/>
                  </a:moveTo>
                  <a:cubicBezTo>
                    <a:pt x="102" y="1"/>
                    <a:pt x="0" y="88"/>
                    <a:pt x="0" y="217"/>
                  </a:cubicBezTo>
                  <a:cubicBezTo>
                    <a:pt x="0" y="347"/>
                    <a:pt x="102" y="448"/>
                    <a:pt x="231" y="448"/>
                  </a:cubicBezTo>
                  <a:cubicBezTo>
                    <a:pt x="239" y="449"/>
                    <a:pt x="246" y="450"/>
                    <a:pt x="254" y="450"/>
                  </a:cubicBezTo>
                  <a:cubicBezTo>
                    <a:pt x="361" y="450"/>
                    <a:pt x="462" y="354"/>
                    <a:pt x="462" y="232"/>
                  </a:cubicBezTo>
                  <a:cubicBezTo>
                    <a:pt x="462" y="102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81542" y="817678"/>
              <a:ext cx="87795" cy="24035"/>
            </a:xfrm>
            <a:custGeom>
              <a:avLst/>
              <a:gdLst/>
              <a:ahLst/>
              <a:cxnLst/>
              <a:rect l="l" t="t" r="r" b="b"/>
              <a:pathLst>
                <a:path w="968" h="265" extrusionOk="0">
                  <a:moveTo>
                    <a:pt x="463" y="0"/>
                  </a:moveTo>
                  <a:cubicBezTo>
                    <a:pt x="333" y="0"/>
                    <a:pt x="217" y="43"/>
                    <a:pt x="102" y="130"/>
                  </a:cubicBezTo>
                  <a:cubicBezTo>
                    <a:pt x="29" y="202"/>
                    <a:pt x="1" y="260"/>
                    <a:pt x="15" y="260"/>
                  </a:cubicBezTo>
                  <a:cubicBezTo>
                    <a:pt x="19" y="263"/>
                    <a:pt x="25" y="264"/>
                    <a:pt x="32" y="264"/>
                  </a:cubicBezTo>
                  <a:cubicBezTo>
                    <a:pt x="94" y="264"/>
                    <a:pt x="256" y="158"/>
                    <a:pt x="477" y="145"/>
                  </a:cubicBezTo>
                  <a:cubicBezTo>
                    <a:pt x="708" y="145"/>
                    <a:pt x="870" y="236"/>
                    <a:pt x="924" y="236"/>
                  </a:cubicBezTo>
                  <a:cubicBezTo>
                    <a:pt x="931" y="236"/>
                    <a:pt x="936" y="234"/>
                    <a:pt x="939" y="231"/>
                  </a:cubicBezTo>
                  <a:cubicBezTo>
                    <a:pt x="968" y="202"/>
                    <a:pt x="924" y="159"/>
                    <a:pt x="838" y="101"/>
                  </a:cubicBezTo>
                  <a:cubicBezTo>
                    <a:pt x="737" y="29"/>
                    <a:pt x="607" y="0"/>
                    <a:pt x="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762717" y="828108"/>
              <a:ext cx="64214" cy="192551"/>
            </a:xfrm>
            <a:custGeom>
              <a:avLst/>
              <a:gdLst/>
              <a:ahLst/>
              <a:cxnLst/>
              <a:rect l="l" t="t" r="r" b="b"/>
              <a:pathLst>
                <a:path w="708" h="2123" extrusionOk="0">
                  <a:moveTo>
                    <a:pt x="708" y="1"/>
                  </a:moveTo>
                  <a:cubicBezTo>
                    <a:pt x="679" y="1"/>
                    <a:pt x="463" y="549"/>
                    <a:pt x="217" y="1257"/>
                  </a:cubicBezTo>
                  <a:lnTo>
                    <a:pt x="44" y="1762"/>
                  </a:lnTo>
                  <a:cubicBezTo>
                    <a:pt x="1" y="1834"/>
                    <a:pt x="1" y="1935"/>
                    <a:pt x="15" y="2007"/>
                  </a:cubicBezTo>
                  <a:cubicBezTo>
                    <a:pt x="44" y="2065"/>
                    <a:pt x="73" y="2094"/>
                    <a:pt x="131" y="2108"/>
                  </a:cubicBezTo>
                  <a:cubicBezTo>
                    <a:pt x="159" y="2108"/>
                    <a:pt x="203" y="2123"/>
                    <a:pt x="232" y="2123"/>
                  </a:cubicBezTo>
                  <a:cubicBezTo>
                    <a:pt x="376" y="2123"/>
                    <a:pt x="520" y="2123"/>
                    <a:pt x="650" y="2094"/>
                  </a:cubicBezTo>
                  <a:cubicBezTo>
                    <a:pt x="520" y="2065"/>
                    <a:pt x="376" y="2036"/>
                    <a:pt x="232" y="2036"/>
                  </a:cubicBezTo>
                  <a:cubicBezTo>
                    <a:pt x="174" y="2036"/>
                    <a:pt x="116" y="2022"/>
                    <a:pt x="102" y="1978"/>
                  </a:cubicBezTo>
                  <a:cubicBezTo>
                    <a:pt x="87" y="1906"/>
                    <a:pt x="102" y="1848"/>
                    <a:pt x="145" y="1791"/>
                  </a:cubicBezTo>
                  <a:cubicBezTo>
                    <a:pt x="188" y="1632"/>
                    <a:pt x="260" y="1459"/>
                    <a:pt x="318" y="1285"/>
                  </a:cubicBezTo>
                  <a:cubicBezTo>
                    <a:pt x="491" y="867"/>
                    <a:pt x="621" y="434"/>
                    <a:pt x="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808520" y="1222196"/>
              <a:ext cx="220032" cy="105663"/>
            </a:xfrm>
            <a:custGeom>
              <a:avLst/>
              <a:gdLst/>
              <a:ahLst/>
              <a:cxnLst/>
              <a:rect l="l" t="t" r="r" b="b"/>
              <a:pathLst>
                <a:path w="2426" h="1165" extrusionOk="0">
                  <a:moveTo>
                    <a:pt x="2426" y="1"/>
                  </a:moveTo>
                  <a:lnTo>
                    <a:pt x="2426" y="1"/>
                  </a:lnTo>
                  <a:cubicBezTo>
                    <a:pt x="1704" y="463"/>
                    <a:pt x="867" y="708"/>
                    <a:pt x="1" y="708"/>
                  </a:cubicBezTo>
                  <a:lnTo>
                    <a:pt x="1" y="1156"/>
                  </a:lnTo>
                  <a:cubicBezTo>
                    <a:pt x="89" y="1162"/>
                    <a:pt x="174" y="1165"/>
                    <a:pt x="257" y="1165"/>
                  </a:cubicBezTo>
                  <a:cubicBezTo>
                    <a:pt x="1890" y="1165"/>
                    <a:pt x="2426" y="1"/>
                    <a:pt x="24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88072" y="734870"/>
              <a:ext cx="87795" cy="26574"/>
            </a:xfrm>
            <a:custGeom>
              <a:avLst/>
              <a:gdLst/>
              <a:ahLst/>
              <a:cxnLst/>
              <a:rect l="l" t="t" r="r" b="b"/>
              <a:pathLst>
                <a:path w="968" h="293" extrusionOk="0">
                  <a:moveTo>
                    <a:pt x="455" y="1"/>
                  </a:moveTo>
                  <a:cubicBezTo>
                    <a:pt x="342" y="1"/>
                    <a:pt x="231" y="40"/>
                    <a:pt x="131" y="90"/>
                  </a:cubicBezTo>
                  <a:cubicBezTo>
                    <a:pt x="44" y="148"/>
                    <a:pt x="1" y="206"/>
                    <a:pt x="30" y="235"/>
                  </a:cubicBezTo>
                  <a:cubicBezTo>
                    <a:pt x="48" y="260"/>
                    <a:pt x="94" y="266"/>
                    <a:pt x="159" y="266"/>
                  </a:cubicBezTo>
                  <a:cubicBezTo>
                    <a:pt x="220" y="266"/>
                    <a:pt x="297" y="260"/>
                    <a:pt x="384" y="260"/>
                  </a:cubicBezTo>
                  <a:cubicBezTo>
                    <a:pt x="419" y="260"/>
                    <a:pt x="455" y="261"/>
                    <a:pt x="492" y="264"/>
                  </a:cubicBezTo>
                  <a:cubicBezTo>
                    <a:pt x="626" y="273"/>
                    <a:pt x="756" y="293"/>
                    <a:pt x="845" y="293"/>
                  </a:cubicBezTo>
                  <a:cubicBezTo>
                    <a:pt x="898" y="293"/>
                    <a:pt x="937" y="285"/>
                    <a:pt x="954" y="264"/>
                  </a:cubicBezTo>
                  <a:cubicBezTo>
                    <a:pt x="968" y="249"/>
                    <a:pt x="954" y="177"/>
                    <a:pt x="867" y="119"/>
                  </a:cubicBezTo>
                  <a:cubicBezTo>
                    <a:pt x="766" y="47"/>
                    <a:pt x="636" y="4"/>
                    <a:pt x="506" y="4"/>
                  </a:cubicBezTo>
                  <a:cubicBezTo>
                    <a:pt x="489" y="2"/>
                    <a:pt x="472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912007" y="883072"/>
              <a:ext cx="43263" cy="40814"/>
            </a:xfrm>
            <a:custGeom>
              <a:avLst/>
              <a:gdLst/>
              <a:ahLst/>
              <a:cxnLst/>
              <a:rect l="l" t="t" r="r" b="b"/>
              <a:pathLst>
                <a:path w="477" h="450" extrusionOk="0">
                  <a:moveTo>
                    <a:pt x="231" y="1"/>
                  </a:moveTo>
                  <a:cubicBezTo>
                    <a:pt x="101" y="1"/>
                    <a:pt x="0" y="116"/>
                    <a:pt x="0" y="232"/>
                  </a:cubicBezTo>
                  <a:cubicBezTo>
                    <a:pt x="0" y="232"/>
                    <a:pt x="0" y="246"/>
                    <a:pt x="0" y="246"/>
                  </a:cubicBezTo>
                  <a:cubicBezTo>
                    <a:pt x="14" y="354"/>
                    <a:pt x="103" y="450"/>
                    <a:pt x="221" y="450"/>
                  </a:cubicBezTo>
                  <a:cubicBezTo>
                    <a:pt x="229" y="450"/>
                    <a:pt x="237" y="449"/>
                    <a:pt x="246" y="448"/>
                  </a:cubicBezTo>
                  <a:cubicBezTo>
                    <a:pt x="361" y="448"/>
                    <a:pt x="462" y="347"/>
                    <a:pt x="477" y="217"/>
                  </a:cubicBezTo>
                  <a:cubicBezTo>
                    <a:pt x="462" y="88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909377" y="820308"/>
              <a:ext cx="87795" cy="22674"/>
            </a:xfrm>
            <a:custGeom>
              <a:avLst/>
              <a:gdLst/>
              <a:ahLst/>
              <a:cxnLst/>
              <a:rect l="l" t="t" r="r" b="b"/>
              <a:pathLst>
                <a:path w="968" h="250" extrusionOk="0">
                  <a:moveTo>
                    <a:pt x="506" y="0"/>
                  </a:moveTo>
                  <a:cubicBezTo>
                    <a:pt x="376" y="0"/>
                    <a:pt x="246" y="29"/>
                    <a:pt x="130" y="101"/>
                  </a:cubicBezTo>
                  <a:cubicBezTo>
                    <a:pt x="58" y="159"/>
                    <a:pt x="0" y="202"/>
                    <a:pt x="29" y="231"/>
                  </a:cubicBezTo>
                  <a:cubicBezTo>
                    <a:pt x="32" y="234"/>
                    <a:pt x="38" y="236"/>
                    <a:pt x="45" y="236"/>
                  </a:cubicBezTo>
                  <a:cubicBezTo>
                    <a:pt x="101" y="236"/>
                    <a:pt x="275" y="144"/>
                    <a:pt x="506" y="144"/>
                  </a:cubicBezTo>
                  <a:cubicBezTo>
                    <a:pt x="726" y="144"/>
                    <a:pt x="889" y="250"/>
                    <a:pt x="940" y="250"/>
                  </a:cubicBezTo>
                  <a:cubicBezTo>
                    <a:pt x="946" y="250"/>
                    <a:pt x="950" y="248"/>
                    <a:pt x="953" y="245"/>
                  </a:cubicBezTo>
                  <a:cubicBezTo>
                    <a:pt x="968" y="231"/>
                    <a:pt x="939" y="173"/>
                    <a:pt x="867" y="116"/>
                  </a:cubicBezTo>
                  <a:cubicBezTo>
                    <a:pt x="765" y="43"/>
                    <a:pt x="636" y="0"/>
                    <a:pt x="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912007" y="741672"/>
              <a:ext cx="90425" cy="27300"/>
            </a:xfrm>
            <a:custGeom>
              <a:avLst/>
              <a:gdLst/>
              <a:ahLst/>
              <a:cxnLst/>
              <a:rect l="l" t="t" r="r" b="b"/>
              <a:pathLst>
                <a:path w="997" h="301" extrusionOk="0">
                  <a:moveTo>
                    <a:pt x="505" y="1"/>
                  </a:moveTo>
                  <a:cubicBezTo>
                    <a:pt x="376" y="1"/>
                    <a:pt x="246" y="30"/>
                    <a:pt x="116" y="88"/>
                  </a:cubicBezTo>
                  <a:cubicBezTo>
                    <a:pt x="29" y="145"/>
                    <a:pt x="0" y="203"/>
                    <a:pt x="29" y="232"/>
                  </a:cubicBezTo>
                  <a:cubicBezTo>
                    <a:pt x="48" y="257"/>
                    <a:pt x="94" y="263"/>
                    <a:pt x="160" y="263"/>
                  </a:cubicBezTo>
                  <a:cubicBezTo>
                    <a:pt x="221" y="263"/>
                    <a:pt x="301" y="258"/>
                    <a:pt x="392" y="258"/>
                  </a:cubicBezTo>
                  <a:cubicBezTo>
                    <a:pt x="428" y="258"/>
                    <a:pt x="466" y="258"/>
                    <a:pt x="505" y="261"/>
                  </a:cubicBezTo>
                  <a:cubicBezTo>
                    <a:pt x="662" y="271"/>
                    <a:pt x="799" y="300"/>
                    <a:pt x="889" y="300"/>
                  </a:cubicBezTo>
                  <a:cubicBezTo>
                    <a:pt x="931" y="300"/>
                    <a:pt x="963" y="294"/>
                    <a:pt x="982" y="275"/>
                  </a:cubicBezTo>
                  <a:cubicBezTo>
                    <a:pt x="996" y="246"/>
                    <a:pt x="967" y="189"/>
                    <a:pt x="895" y="131"/>
                  </a:cubicBezTo>
                  <a:cubicBezTo>
                    <a:pt x="780" y="44"/>
                    <a:pt x="650" y="1"/>
                    <a:pt x="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6137212" y="923252"/>
              <a:ext cx="121988" cy="173232"/>
            </a:xfrm>
            <a:custGeom>
              <a:avLst/>
              <a:gdLst/>
              <a:ahLst/>
              <a:cxnLst/>
              <a:rect l="l" t="t" r="r" b="b"/>
              <a:pathLst>
                <a:path w="1345" h="1910" extrusionOk="0">
                  <a:moveTo>
                    <a:pt x="520" y="0"/>
                  </a:moveTo>
                  <a:cubicBezTo>
                    <a:pt x="437" y="0"/>
                    <a:pt x="358" y="9"/>
                    <a:pt x="289" y="20"/>
                  </a:cubicBezTo>
                  <a:cubicBezTo>
                    <a:pt x="159" y="49"/>
                    <a:pt x="0" y="366"/>
                    <a:pt x="0" y="511"/>
                  </a:cubicBezTo>
                  <a:cubicBezTo>
                    <a:pt x="15" y="973"/>
                    <a:pt x="101" y="1839"/>
                    <a:pt x="101" y="1868"/>
                  </a:cubicBezTo>
                  <a:cubicBezTo>
                    <a:pt x="101" y="1881"/>
                    <a:pt x="215" y="1909"/>
                    <a:pt x="372" y="1909"/>
                  </a:cubicBezTo>
                  <a:cubicBezTo>
                    <a:pt x="739" y="1909"/>
                    <a:pt x="1344" y="1754"/>
                    <a:pt x="1314" y="886"/>
                  </a:cubicBezTo>
                  <a:cubicBezTo>
                    <a:pt x="1290" y="151"/>
                    <a:pt x="871" y="0"/>
                    <a:pt x="52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6175124" y="960348"/>
              <a:ext cx="51153" cy="98316"/>
            </a:xfrm>
            <a:custGeom>
              <a:avLst/>
              <a:gdLst/>
              <a:ahLst/>
              <a:cxnLst/>
              <a:rect l="l" t="t" r="r" b="b"/>
              <a:pathLst>
                <a:path w="564" h="1084" extrusionOk="0">
                  <a:moveTo>
                    <a:pt x="232" y="1"/>
                  </a:moveTo>
                  <a:cubicBezTo>
                    <a:pt x="188" y="1"/>
                    <a:pt x="145" y="15"/>
                    <a:pt x="116" y="44"/>
                  </a:cubicBezTo>
                  <a:cubicBezTo>
                    <a:pt x="87" y="58"/>
                    <a:pt x="73" y="87"/>
                    <a:pt x="73" y="116"/>
                  </a:cubicBezTo>
                  <a:cubicBezTo>
                    <a:pt x="59" y="174"/>
                    <a:pt x="73" y="188"/>
                    <a:pt x="87" y="188"/>
                  </a:cubicBezTo>
                  <a:cubicBezTo>
                    <a:pt x="102" y="188"/>
                    <a:pt x="87" y="174"/>
                    <a:pt x="102" y="131"/>
                  </a:cubicBezTo>
                  <a:cubicBezTo>
                    <a:pt x="114" y="95"/>
                    <a:pt x="155" y="69"/>
                    <a:pt x="193" y="69"/>
                  </a:cubicBezTo>
                  <a:cubicBezTo>
                    <a:pt x="202" y="69"/>
                    <a:pt x="210" y="70"/>
                    <a:pt x="217" y="73"/>
                  </a:cubicBezTo>
                  <a:cubicBezTo>
                    <a:pt x="304" y="87"/>
                    <a:pt x="362" y="145"/>
                    <a:pt x="391" y="232"/>
                  </a:cubicBezTo>
                  <a:cubicBezTo>
                    <a:pt x="434" y="318"/>
                    <a:pt x="463" y="434"/>
                    <a:pt x="463" y="535"/>
                  </a:cubicBezTo>
                  <a:cubicBezTo>
                    <a:pt x="477" y="737"/>
                    <a:pt x="391" y="910"/>
                    <a:pt x="232" y="1026"/>
                  </a:cubicBezTo>
                  <a:cubicBezTo>
                    <a:pt x="203" y="1033"/>
                    <a:pt x="174" y="1036"/>
                    <a:pt x="147" y="1036"/>
                  </a:cubicBezTo>
                  <a:cubicBezTo>
                    <a:pt x="120" y="1036"/>
                    <a:pt x="95" y="1033"/>
                    <a:pt x="73" y="1026"/>
                  </a:cubicBezTo>
                  <a:cubicBezTo>
                    <a:pt x="30" y="1011"/>
                    <a:pt x="15" y="997"/>
                    <a:pt x="15" y="997"/>
                  </a:cubicBezTo>
                  <a:lnTo>
                    <a:pt x="15" y="997"/>
                  </a:lnTo>
                  <a:cubicBezTo>
                    <a:pt x="1" y="997"/>
                    <a:pt x="15" y="1026"/>
                    <a:pt x="44" y="1040"/>
                  </a:cubicBezTo>
                  <a:cubicBezTo>
                    <a:pt x="91" y="1068"/>
                    <a:pt x="137" y="1084"/>
                    <a:pt x="180" y="1084"/>
                  </a:cubicBezTo>
                  <a:cubicBezTo>
                    <a:pt x="203" y="1084"/>
                    <a:pt x="226" y="1079"/>
                    <a:pt x="246" y="1069"/>
                  </a:cubicBezTo>
                  <a:cubicBezTo>
                    <a:pt x="448" y="968"/>
                    <a:pt x="564" y="751"/>
                    <a:pt x="549" y="535"/>
                  </a:cubicBezTo>
                  <a:cubicBezTo>
                    <a:pt x="549" y="405"/>
                    <a:pt x="520" y="289"/>
                    <a:pt x="463" y="188"/>
                  </a:cubicBezTo>
                  <a:cubicBezTo>
                    <a:pt x="419" y="87"/>
                    <a:pt x="333" y="30"/>
                    <a:pt x="23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688" y="498418"/>
              <a:ext cx="624634" cy="456299"/>
            </a:xfrm>
            <a:custGeom>
              <a:avLst/>
              <a:gdLst/>
              <a:ahLst/>
              <a:cxnLst/>
              <a:rect l="l" t="t" r="r" b="b"/>
              <a:pathLst>
                <a:path w="6887" h="5031" extrusionOk="0">
                  <a:moveTo>
                    <a:pt x="3254" y="0"/>
                  </a:moveTo>
                  <a:cubicBezTo>
                    <a:pt x="2706" y="0"/>
                    <a:pt x="2160" y="216"/>
                    <a:pt x="1661" y="460"/>
                  </a:cubicBezTo>
                  <a:cubicBezTo>
                    <a:pt x="1415" y="575"/>
                    <a:pt x="1199" y="705"/>
                    <a:pt x="997" y="879"/>
                  </a:cubicBezTo>
                  <a:cubicBezTo>
                    <a:pt x="766" y="1095"/>
                    <a:pt x="578" y="1355"/>
                    <a:pt x="448" y="1629"/>
                  </a:cubicBezTo>
                  <a:cubicBezTo>
                    <a:pt x="217" y="2033"/>
                    <a:pt x="73" y="2466"/>
                    <a:pt x="30" y="2914"/>
                  </a:cubicBezTo>
                  <a:lnTo>
                    <a:pt x="1" y="3116"/>
                  </a:lnTo>
                  <a:cubicBezTo>
                    <a:pt x="246" y="2986"/>
                    <a:pt x="405" y="2726"/>
                    <a:pt x="390" y="2438"/>
                  </a:cubicBezTo>
                  <a:lnTo>
                    <a:pt x="390" y="2438"/>
                  </a:lnTo>
                  <a:cubicBezTo>
                    <a:pt x="408" y="2444"/>
                    <a:pt x="425" y="2447"/>
                    <a:pt x="442" y="2447"/>
                  </a:cubicBezTo>
                  <a:cubicBezTo>
                    <a:pt x="583" y="2447"/>
                    <a:pt x="719" y="2249"/>
                    <a:pt x="809" y="2120"/>
                  </a:cubicBezTo>
                  <a:cubicBezTo>
                    <a:pt x="896" y="1990"/>
                    <a:pt x="1026" y="1903"/>
                    <a:pt x="1011" y="1730"/>
                  </a:cubicBezTo>
                  <a:cubicBezTo>
                    <a:pt x="997" y="1687"/>
                    <a:pt x="1011" y="1658"/>
                    <a:pt x="1011" y="1629"/>
                  </a:cubicBezTo>
                  <a:cubicBezTo>
                    <a:pt x="1055" y="1586"/>
                    <a:pt x="1098" y="1557"/>
                    <a:pt x="1156" y="1543"/>
                  </a:cubicBezTo>
                  <a:cubicBezTo>
                    <a:pt x="1430" y="1456"/>
                    <a:pt x="1632" y="1225"/>
                    <a:pt x="1690" y="951"/>
                  </a:cubicBezTo>
                  <a:cubicBezTo>
                    <a:pt x="1894" y="1037"/>
                    <a:pt x="2106" y="1083"/>
                    <a:pt x="2326" y="1083"/>
                  </a:cubicBezTo>
                  <a:cubicBezTo>
                    <a:pt x="2402" y="1083"/>
                    <a:pt x="2478" y="1077"/>
                    <a:pt x="2556" y="1066"/>
                  </a:cubicBezTo>
                  <a:cubicBezTo>
                    <a:pt x="2688" y="1251"/>
                    <a:pt x="2895" y="1350"/>
                    <a:pt x="3105" y="1350"/>
                  </a:cubicBezTo>
                  <a:cubicBezTo>
                    <a:pt x="3240" y="1350"/>
                    <a:pt x="3376" y="1309"/>
                    <a:pt x="3494" y="1225"/>
                  </a:cubicBezTo>
                  <a:cubicBezTo>
                    <a:pt x="3566" y="1167"/>
                    <a:pt x="3638" y="1081"/>
                    <a:pt x="3682" y="994"/>
                  </a:cubicBezTo>
                  <a:cubicBezTo>
                    <a:pt x="3783" y="1138"/>
                    <a:pt x="3927" y="1254"/>
                    <a:pt x="4100" y="1283"/>
                  </a:cubicBezTo>
                  <a:cubicBezTo>
                    <a:pt x="4202" y="1300"/>
                    <a:pt x="4303" y="1307"/>
                    <a:pt x="4405" y="1307"/>
                  </a:cubicBezTo>
                  <a:cubicBezTo>
                    <a:pt x="4477" y="1307"/>
                    <a:pt x="4548" y="1303"/>
                    <a:pt x="4620" y="1297"/>
                  </a:cubicBezTo>
                  <a:lnTo>
                    <a:pt x="4620" y="1297"/>
                  </a:lnTo>
                  <a:cubicBezTo>
                    <a:pt x="4562" y="1644"/>
                    <a:pt x="4764" y="1990"/>
                    <a:pt x="5111" y="2091"/>
                  </a:cubicBezTo>
                  <a:cubicBezTo>
                    <a:pt x="5154" y="2106"/>
                    <a:pt x="5197" y="2120"/>
                    <a:pt x="5226" y="2163"/>
                  </a:cubicBezTo>
                  <a:cubicBezTo>
                    <a:pt x="5241" y="2207"/>
                    <a:pt x="5226" y="2250"/>
                    <a:pt x="5212" y="2293"/>
                  </a:cubicBezTo>
                  <a:cubicBezTo>
                    <a:pt x="5111" y="2596"/>
                    <a:pt x="5284" y="2914"/>
                    <a:pt x="5573" y="3001"/>
                  </a:cubicBezTo>
                  <a:lnTo>
                    <a:pt x="5602" y="3001"/>
                  </a:lnTo>
                  <a:cubicBezTo>
                    <a:pt x="5428" y="3159"/>
                    <a:pt x="5414" y="3434"/>
                    <a:pt x="5573" y="3592"/>
                  </a:cubicBezTo>
                  <a:cubicBezTo>
                    <a:pt x="5602" y="3621"/>
                    <a:pt x="5631" y="3636"/>
                    <a:pt x="5659" y="3665"/>
                  </a:cubicBezTo>
                  <a:cubicBezTo>
                    <a:pt x="5703" y="3693"/>
                    <a:pt x="5760" y="3722"/>
                    <a:pt x="5746" y="3766"/>
                  </a:cubicBezTo>
                  <a:cubicBezTo>
                    <a:pt x="5746" y="3794"/>
                    <a:pt x="5746" y="3809"/>
                    <a:pt x="5732" y="3823"/>
                  </a:cubicBezTo>
                  <a:cubicBezTo>
                    <a:pt x="5631" y="3939"/>
                    <a:pt x="5573" y="4083"/>
                    <a:pt x="5544" y="4242"/>
                  </a:cubicBezTo>
                  <a:cubicBezTo>
                    <a:pt x="5529" y="4401"/>
                    <a:pt x="5645" y="4545"/>
                    <a:pt x="5804" y="4560"/>
                  </a:cubicBezTo>
                  <a:cubicBezTo>
                    <a:pt x="5717" y="4632"/>
                    <a:pt x="5659" y="4733"/>
                    <a:pt x="5645" y="4848"/>
                  </a:cubicBezTo>
                  <a:cubicBezTo>
                    <a:pt x="5645" y="4934"/>
                    <a:pt x="5729" y="5031"/>
                    <a:pt x="5816" y="5031"/>
                  </a:cubicBezTo>
                  <a:cubicBezTo>
                    <a:pt x="5831" y="5031"/>
                    <a:pt x="5847" y="5028"/>
                    <a:pt x="5862" y="5021"/>
                  </a:cubicBezTo>
                  <a:cubicBezTo>
                    <a:pt x="5905" y="5007"/>
                    <a:pt x="6526" y="4863"/>
                    <a:pt x="6554" y="4834"/>
                  </a:cubicBezTo>
                  <a:cubicBezTo>
                    <a:pt x="6886" y="4343"/>
                    <a:pt x="6439" y="3823"/>
                    <a:pt x="6381" y="3231"/>
                  </a:cubicBezTo>
                  <a:cubicBezTo>
                    <a:pt x="6323" y="2640"/>
                    <a:pt x="6121" y="2077"/>
                    <a:pt x="5804" y="1571"/>
                  </a:cubicBezTo>
                  <a:cubicBezTo>
                    <a:pt x="5674" y="1355"/>
                    <a:pt x="5529" y="1153"/>
                    <a:pt x="5356" y="980"/>
                  </a:cubicBezTo>
                  <a:cubicBezTo>
                    <a:pt x="5140" y="792"/>
                    <a:pt x="4909" y="633"/>
                    <a:pt x="4649" y="489"/>
                  </a:cubicBezTo>
                  <a:cubicBezTo>
                    <a:pt x="4346" y="287"/>
                    <a:pt x="3999" y="142"/>
                    <a:pt x="3653" y="41"/>
                  </a:cubicBezTo>
                  <a:cubicBezTo>
                    <a:pt x="3520" y="13"/>
                    <a:pt x="3387" y="0"/>
                    <a:pt x="3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596467" y="424316"/>
              <a:ext cx="724129" cy="526952"/>
            </a:xfrm>
            <a:custGeom>
              <a:avLst/>
              <a:gdLst/>
              <a:ahLst/>
              <a:cxnLst/>
              <a:rect l="l" t="t" r="r" b="b"/>
              <a:pathLst>
                <a:path w="7984" h="5810" extrusionOk="0">
                  <a:moveTo>
                    <a:pt x="24" y="3444"/>
                  </a:moveTo>
                  <a:cubicBezTo>
                    <a:pt x="15" y="3460"/>
                    <a:pt x="8" y="3478"/>
                    <a:pt x="0" y="3500"/>
                  </a:cubicBezTo>
                  <a:cubicBezTo>
                    <a:pt x="0" y="3500"/>
                    <a:pt x="0" y="3514"/>
                    <a:pt x="0" y="3514"/>
                  </a:cubicBezTo>
                  <a:cubicBezTo>
                    <a:pt x="8" y="3493"/>
                    <a:pt x="15" y="3467"/>
                    <a:pt x="24" y="3444"/>
                  </a:cubicBezTo>
                  <a:close/>
                  <a:moveTo>
                    <a:pt x="3984" y="1"/>
                  </a:moveTo>
                  <a:cubicBezTo>
                    <a:pt x="3901" y="1"/>
                    <a:pt x="3817" y="11"/>
                    <a:pt x="3725" y="21"/>
                  </a:cubicBezTo>
                  <a:cubicBezTo>
                    <a:pt x="3609" y="35"/>
                    <a:pt x="3494" y="50"/>
                    <a:pt x="3378" y="93"/>
                  </a:cubicBezTo>
                  <a:cubicBezTo>
                    <a:pt x="3263" y="122"/>
                    <a:pt x="3162" y="165"/>
                    <a:pt x="3046" y="180"/>
                  </a:cubicBezTo>
                  <a:cubicBezTo>
                    <a:pt x="2988" y="194"/>
                    <a:pt x="2934" y="201"/>
                    <a:pt x="2880" y="201"/>
                  </a:cubicBezTo>
                  <a:cubicBezTo>
                    <a:pt x="2826" y="201"/>
                    <a:pt x="2772" y="194"/>
                    <a:pt x="2714" y="180"/>
                  </a:cubicBezTo>
                  <a:cubicBezTo>
                    <a:pt x="2656" y="180"/>
                    <a:pt x="2599" y="165"/>
                    <a:pt x="2555" y="165"/>
                  </a:cubicBezTo>
                  <a:lnTo>
                    <a:pt x="2382" y="165"/>
                  </a:lnTo>
                  <a:cubicBezTo>
                    <a:pt x="2267" y="165"/>
                    <a:pt x="2166" y="180"/>
                    <a:pt x="2050" y="209"/>
                  </a:cubicBezTo>
                  <a:cubicBezTo>
                    <a:pt x="1949" y="238"/>
                    <a:pt x="1848" y="266"/>
                    <a:pt x="1761" y="324"/>
                  </a:cubicBezTo>
                  <a:cubicBezTo>
                    <a:pt x="1574" y="425"/>
                    <a:pt x="1415" y="555"/>
                    <a:pt x="1285" y="699"/>
                  </a:cubicBezTo>
                  <a:cubicBezTo>
                    <a:pt x="1155" y="844"/>
                    <a:pt x="1054" y="1017"/>
                    <a:pt x="996" y="1190"/>
                  </a:cubicBezTo>
                  <a:cubicBezTo>
                    <a:pt x="967" y="1277"/>
                    <a:pt x="924" y="1349"/>
                    <a:pt x="881" y="1436"/>
                  </a:cubicBezTo>
                  <a:cubicBezTo>
                    <a:pt x="838" y="1493"/>
                    <a:pt x="765" y="1551"/>
                    <a:pt x="708" y="1594"/>
                  </a:cubicBezTo>
                  <a:cubicBezTo>
                    <a:pt x="635" y="1638"/>
                    <a:pt x="563" y="1696"/>
                    <a:pt x="506" y="1753"/>
                  </a:cubicBezTo>
                  <a:cubicBezTo>
                    <a:pt x="347" y="1898"/>
                    <a:pt x="246" y="2100"/>
                    <a:pt x="202" y="2316"/>
                  </a:cubicBezTo>
                  <a:cubicBezTo>
                    <a:pt x="188" y="2446"/>
                    <a:pt x="188" y="2562"/>
                    <a:pt x="202" y="2677"/>
                  </a:cubicBezTo>
                  <a:cubicBezTo>
                    <a:pt x="217" y="2778"/>
                    <a:pt x="217" y="2894"/>
                    <a:pt x="217" y="2995"/>
                  </a:cubicBezTo>
                  <a:cubicBezTo>
                    <a:pt x="217" y="3067"/>
                    <a:pt x="188" y="3153"/>
                    <a:pt x="159" y="3226"/>
                  </a:cubicBezTo>
                  <a:cubicBezTo>
                    <a:pt x="116" y="3283"/>
                    <a:pt x="87" y="3341"/>
                    <a:pt x="58" y="3384"/>
                  </a:cubicBezTo>
                  <a:cubicBezTo>
                    <a:pt x="44" y="3399"/>
                    <a:pt x="33" y="3421"/>
                    <a:pt x="24" y="3444"/>
                  </a:cubicBezTo>
                  <a:lnTo>
                    <a:pt x="24" y="3444"/>
                  </a:lnTo>
                  <a:cubicBezTo>
                    <a:pt x="33" y="3428"/>
                    <a:pt x="44" y="3413"/>
                    <a:pt x="58" y="3399"/>
                  </a:cubicBezTo>
                  <a:cubicBezTo>
                    <a:pt x="87" y="3356"/>
                    <a:pt x="116" y="3312"/>
                    <a:pt x="159" y="3255"/>
                  </a:cubicBezTo>
                  <a:cubicBezTo>
                    <a:pt x="188" y="3168"/>
                    <a:pt x="217" y="3096"/>
                    <a:pt x="217" y="3009"/>
                  </a:cubicBezTo>
                  <a:cubicBezTo>
                    <a:pt x="231" y="2908"/>
                    <a:pt x="231" y="2807"/>
                    <a:pt x="217" y="2706"/>
                  </a:cubicBezTo>
                  <a:cubicBezTo>
                    <a:pt x="202" y="2576"/>
                    <a:pt x="202" y="2461"/>
                    <a:pt x="217" y="2345"/>
                  </a:cubicBezTo>
                  <a:cubicBezTo>
                    <a:pt x="246" y="2201"/>
                    <a:pt x="289" y="2071"/>
                    <a:pt x="376" y="1955"/>
                  </a:cubicBezTo>
                  <a:cubicBezTo>
                    <a:pt x="405" y="1883"/>
                    <a:pt x="462" y="1825"/>
                    <a:pt x="520" y="1768"/>
                  </a:cubicBezTo>
                  <a:cubicBezTo>
                    <a:pt x="578" y="1724"/>
                    <a:pt x="635" y="1667"/>
                    <a:pt x="708" y="1623"/>
                  </a:cubicBezTo>
                  <a:cubicBezTo>
                    <a:pt x="780" y="1580"/>
                    <a:pt x="838" y="1522"/>
                    <a:pt x="895" y="1450"/>
                  </a:cubicBezTo>
                  <a:cubicBezTo>
                    <a:pt x="953" y="1378"/>
                    <a:pt x="982" y="1291"/>
                    <a:pt x="1011" y="1205"/>
                  </a:cubicBezTo>
                  <a:cubicBezTo>
                    <a:pt x="1155" y="844"/>
                    <a:pt x="1429" y="541"/>
                    <a:pt x="1761" y="353"/>
                  </a:cubicBezTo>
                  <a:cubicBezTo>
                    <a:pt x="1862" y="310"/>
                    <a:pt x="1964" y="266"/>
                    <a:pt x="2065" y="238"/>
                  </a:cubicBezTo>
                  <a:cubicBezTo>
                    <a:pt x="2166" y="209"/>
                    <a:pt x="2267" y="194"/>
                    <a:pt x="2382" y="194"/>
                  </a:cubicBezTo>
                  <a:cubicBezTo>
                    <a:pt x="2425" y="194"/>
                    <a:pt x="2483" y="209"/>
                    <a:pt x="2541" y="209"/>
                  </a:cubicBezTo>
                  <a:lnTo>
                    <a:pt x="2700" y="238"/>
                  </a:lnTo>
                  <a:cubicBezTo>
                    <a:pt x="2757" y="252"/>
                    <a:pt x="2815" y="252"/>
                    <a:pt x="2873" y="252"/>
                  </a:cubicBezTo>
                  <a:cubicBezTo>
                    <a:pt x="2931" y="252"/>
                    <a:pt x="3003" y="238"/>
                    <a:pt x="3061" y="223"/>
                  </a:cubicBezTo>
                  <a:cubicBezTo>
                    <a:pt x="3176" y="209"/>
                    <a:pt x="3277" y="165"/>
                    <a:pt x="3393" y="136"/>
                  </a:cubicBezTo>
                  <a:cubicBezTo>
                    <a:pt x="3508" y="93"/>
                    <a:pt x="3624" y="79"/>
                    <a:pt x="3739" y="64"/>
                  </a:cubicBezTo>
                  <a:cubicBezTo>
                    <a:pt x="3855" y="50"/>
                    <a:pt x="3984" y="50"/>
                    <a:pt x="4100" y="50"/>
                  </a:cubicBezTo>
                  <a:cubicBezTo>
                    <a:pt x="4215" y="64"/>
                    <a:pt x="4345" y="79"/>
                    <a:pt x="4461" y="108"/>
                  </a:cubicBezTo>
                  <a:cubicBezTo>
                    <a:pt x="4706" y="165"/>
                    <a:pt x="4923" y="310"/>
                    <a:pt x="5082" y="497"/>
                  </a:cubicBezTo>
                  <a:lnTo>
                    <a:pt x="5125" y="555"/>
                  </a:lnTo>
                  <a:lnTo>
                    <a:pt x="5125" y="570"/>
                  </a:lnTo>
                  <a:lnTo>
                    <a:pt x="5139" y="570"/>
                  </a:lnTo>
                  <a:cubicBezTo>
                    <a:pt x="5248" y="544"/>
                    <a:pt x="5357" y="531"/>
                    <a:pt x="5466" y="531"/>
                  </a:cubicBezTo>
                  <a:cubicBezTo>
                    <a:pt x="5719" y="531"/>
                    <a:pt x="5966" y="601"/>
                    <a:pt x="6179" y="743"/>
                  </a:cubicBezTo>
                  <a:cubicBezTo>
                    <a:pt x="6482" y="930"/>
                    <a:pt x="6698" y="1219"/>
                    <a:pt x="6785" y="1566"/>
                  </a:cubicBezTo>
                  <a:cubicBezTo>
                    <a:pt x="6929" y="1638"/>
                    <a:pt x="7074" y="1710"/>
                    <a:pt x="7218" y="1782"/>
                  </a:cubicBezTo>
                  <a:cubicBezTo>
                    <a:pt x="7362" y="1869"/>
                    <a:pt x="7478" y="1970"/>
                    <a:pt x="7579" y="2085"/>
                  </a:cubicBezTo>
                  <a:cubicBezTo>
                    <a:pt x="7680" y="2201"/>
                    <a:pt x="7723" y="2345"/>
                    <a:pt x="7752" y="2489"/>
                  </a:cubicBezTo>
                  <a:cubicBezTo>
                    <a:pt x="7767" y="2634"/>
                    <a:pt x="7723" y="2778"/>
                    <a:pt x="7651" y="2894"/>
                  </a:cubicBezTo>
                  <a:lnTo>
                    <a:pt x="7651" y="2908"/>
                  </a:lnTo>
                  <a:lnTo>
                    <a:pt x="7651" y="2923"/>
                  </a:lnTo>
                  <a:cubicBezTo>
                    <a:pt x="7810" y="3081"/>
                    <a:pt x="7911" y="3298"/>
                    <a:pt x="7940" y="3529"/>
                  </a:cubicBezTo>
                  <a:cubicBezTo>
                    <a:pt x="7969" y="3731"/>
                    <a:pt x="7925" y="3947"/>
                    <a:pt x="7824" y="4135"/>
                  </a:cubicBezTo>
                  <a:cubicBezTo>
                    <a:pt x="7810" y="4178"/>
                    <a:pt x="7781" y="4222"/>
                    <a:pt x="7752" y="4251"/>
                  </a:cubicBezTo>
                  <a:cubicBezTo>
                    <a:pt x="7723" y="4294"/>
                    <a:pt x="7694" y="4337"/>
                    <a:pt x="7666" y="4366"/>
                  </a:cubicBezTo>
                  <a:cubicBezTo>
                    <a:pt x="7651" y="4409"/>
                    <a:pt x="7622" y="4453"/>
                    <a:pt x="7622" y="4510"/>
                  </a:cubicBezTo>
                  <a:cubicBezTo>
                    <a:pt x="7622" y="4554"/>
                    <a:pt x="7622" y="4597"/>
                    <a:pt x="7622" y="4640"/>
                  </a:cubicBezTo>
                  <a:cubicBezTo>
                    <a:pt x="7637" y="4799"/>
                    <a:pt x="7637" y="4958"/>
                    <a:pt x="7622" y="5102"/>
                  </a:cubicBezTo>
                  <a:cubicBezTo>
                    <a:pt x="7608" y="5232"/>
                    <a:pt x="7579" y="5362"/>
                    <a:pt x="7521" y="5463"/>
                  </a:cubicBezTo>
                  <a:cubicBezTo>
                    <a:pt x="7478" y="5550"/>
                    <a:pt x="7406" y="5622"/>
                    <a:pt x="7334" y="5680"/>
                  </a:cubicBezTo>
                  <a:cubicBezTo>
                    <a:pt x="7420" y="5622"/>
                    <a:pt x="7478" y="5550"/>
                    <a:pt x="7536" y="5478"/>
                  </a:cubicBezTo>
                  <a:cubicBezTo>
                    <a:pt x="7593" y="5362"/>
                    <a:pt x="7637" y="5247"/>
                    <a:pt x="7637" y="5117"/>
                  </a:cubicBezTo>
                  <a:cubicBezTo>
                    <a:pt x="7666" y="4958"/>
                    <a:pt x="7666" y="4799"/>
                    <a:pt x="7637" y="4640"/>
                  </a:cubicBezTo>
                  <a:cubicBezTo>
                    <a:pt x="7637" y="4597"/>
                    <a:pt x="7637" y="4554"/>
                    <a:pt x="7637" y="4510"/>
                  </a:cubicBezTo>
                  <a:cubicBezTo>
                    <a:pt x="7651" y="4467"/>
                    <a:pt x="7666" y="4424"/>
                    <a:pt x="7680" y="4395"/>
                  </a:cubicBezTo>
                  <a:cubicBezTo>
                    <a:pt x="7709" y="4352"/>
                    <a:pt x="7738" y="4323"/>
                    <a:pt x="7767" y="4279"/>
                  </a:cubicBezTo>
                  <a:cubicBezTo>
                    <a:pt x="7795" y="4236"/>
                    <a:pt x="7824" y="4193"/>
                    <a:pt x="7853" y="4150"/>
                  </a:cubicBezTo>
                  <a:cubicBezTo>
                    <a:pt x="7954" y="3962"/>
                    <a:pt x="7983" y="3745"/>
                    <a:pt x="7969" y="3529"/>
                  </a:cubicBezTo>
                  <a:cubicBezTo>
                    <a:pt x="7940" y="3303"/>
                    <a:pt x="7843" y="3077"/>
                    <a:pt x="7677" y="2905"/>
                  </a:cubicBezTo>
                  <a:lnTo>
                    <a:pt x="7677" y="2905"/>
                  </a:lnTo>
                  <a:cubicBezTo>
                    <a:pt x="7756" y="2780"/>
                    <a:pt x="7794" y="2642"/>
                    <a:pt x="7767" y="2504"/>
                  </a:cubicBezTo>
                  <a:cubicBezTo>
                    <a:pt x="7752" y="2345"/>
                    <a:pt x="7694" y="2201"/>
                    <a:pt x="7608" y="2071"/>
                  </a:cubicBezTo>
                  <a:cubicBezTo>
                    <a:pt x="7507" y="1941"/>
                    <a:pt x="7377" y="1840"/>
                    <a:pt x="7247" y="1768"/>
                  </a:cubicBezTo>
                  <a:cubicBezTo>
                    <a:pt x="7106" y="1683"/>
                    <a:pt x="6965" y="1613"/>
                    <a:pt x="6811" y="1542"/>
                  </a:cubicBezTo>
                  <a:lnTo>
                    <a:pt x="6811" y="1542"/>
                  </a:lnTo>
                  <a:cubicBezTo>
                    <a:pt x="6634" y="911"/>
                    <a:pt x="6052" y="494"/>
                    <a:pt x="5415" y="494"/>
                  </a:cubicBezTo>
                  <a:cubicBezTo>
                    <a:pt x="5322" y="494"/>
                    <a:pt x="5228" y="503"/>
                    <a:pt x="5134" y="521"/>
                  </a:cubicBezTo>
                  <a:lnTo>
                    <a:pt x="5134" y="521"/>
                  </a:lnTo>
                  <a:lnTo>
                    <a:pt x="5082" y="468"/>
                  </a:lnTo>
                  <a:cubicBezTo>
                    <a:pt x="4923" y="266"/>
                    <a:pt x="4706" y="122"/>
                    <a:pt x="4446" y="64"/>
                  </a:cubicBezTo>
                  <a:cubicBezTo>
                    <a:pt x="4331" y="35"/>
                    <a:pt x="4215" y="7"/>
                    <a:pt x="4086" y="7"/>
                  </a:cubicBezTo>
                  <a:cubicBezTo>
                    <a:pt x="4052" y="2"/>
                    <a:pt x="4018" y="1"/>
                    <a:pt x="3984" y="1"/>
                  </a:cubicBezTo>
                  <a:close/>
                  <a:moveTo>
                    <a:pt x="7189" y="5766"/>
                  </a:moveTo>
                  <a:cubicBezTo>
                    <a:pt x="7175" y="5766"/>
                    <a:pt x="7160" y="5781"/>
                    <a:pt x="7146" y="5810"/>
                  </a:cubicBezTo>
                  <a:cubicBezTo>
                    <a:pt x="7160" y="5795"/>
                    <a:pt x="7175" y="5781"/>
                    <a:pt x="7189" y="57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842623" y="434293"/>
              <a:ext cx="166339" cy="112465"/>
            </a:xfrm>
            <a:custGeom>
              <a:avLst/>
              <a:gdLst/>
              <a:ahLst/>
              <a:cxnLst/>
              <a:rect l="l" t="t" r="r" b="b"/>
              <a:pathLst>
                <a:path w="1834" h="1240" extrusionOk="0">
                  <a:moveTo>
                    <a:pt x="1371" y="1"/>
                  </a:moveTo>
                  <a:cubicBezTo>
                    <a:pt x="1265" y="1"/>
                    <a:pt x="1160" y="28"/>
                    <a:pt x="1054" y="70"/>
                  </a:cubicBezTo>
                  <a:cubicBezTo>
                    <a:pt x="895" y="142"/>
                    <a:pt x="765" y="272"/>
                    <a:pt x="679" y="431"/>
                  </a:cubicBezTo>
                  <a:cubicBezTo>
                    <a:pt x="650" y="474"/>
                    <a:pt x="635" y="532"/>
                    <a:pt x="621" y="589"/>
                  </a:cubicBezTo>
                  <a:cubicBezTo>
                    <a:pt x="598" y="623"/>
                    <a:pt x="602" y="666"/>
                    <a:pt x="619" y="711"/>
                  </a:cubicBezTo>
                  <a:lnTo>
                    <a:pt x="619" y="711"/>
                  </a:lnTo>
                  <a:cubicBezTo>
                    <a:pt x="586" y="703"/>
                    <a:pt x="552" y="699"/>
                    <a:pt x="518" y="699"/>
                  </a:cubicBezTo>
                  <a:cubicBezTo>
                    <a:pt x="423" y="699"/>
                    <a:pt x="324" y="728"/>
                    <a:pt x="246" y="777"/>
                  </a:cubicBezTo>
                  <a:cubicBezTo>
                    <a:pt x="145" y="835"/>
                    <a:pt x="72" y="921"/>
                    <a:pt x="29" y="1037"/>
                  </a:cubicBezTo>
                  <a:cubicBezTo>
                    <a:pt x="0" y="1095"/>
                    <a:pt x="0" y="1167"/>
                    <a:pt x="0" y="1239"/>
                  </a:cubicBezTo>
                  <a:cubicBezTo>
                    <a:pt x="0" y="1167"/>
                    <a:pt x="15" y="1109"/>
                    <a:pt x="43" y="1037"/>
                  </a:cubicBezTo>
                  <a:cubicBezTo>
                    <a:pt x="87" y="936"/>
                    <a:pt x="159" y="864"/>
                    <a:pt x="246" y="806"/>
                  </a:cubicBezTo>
                  <a:cubicBezTo>
                    <a:pt x="324" y="757"/>
                    <a:pt x="417" y="734"/>
                    <a:pt x="509" y="734"/>
                  </a:cubicBezTo>
                  <a:cubicBezTo>
                    <a:pt x="552" y="734"/>
                    <a:pt x="594" y="739"/>
                    <a:pt x="635" y="748"/>
                  </a:cubicBezTo>
                  <a:lnTo>
                    <a:pt x="679" y="763"/>
                  </a:lnTo>
                  <a:lnTo>
                    <a:pt x="679" y="763"/>
                  </a:lnTo>
                  <a:lnTo>
                    <a:pt x="650" y="719"/>
                  </a:lnTo>
                  <a:cubicBezTo>
                    <a:pt x="621" y="676"/>
                    <a:pt x="621" y="633"/>
                    <a:pt x="635" y="589"/>
                  </a:cubicBezTo>
                  <a:cubicBezTo>
                    <a:pt x="650" y="546"/>
                    <a:pt x="679" y="488"/>
                    <a:pt x="693" y="445"/>
                  </a:cubicBezTo>
                  <a:cubicBezTo>
                    <a:pt x="780" y="301"/>
                    <a:pt x="910" y="185"/>
                    <a:pt x="1054" y="99"/>
                  </a:cubicBezTo>
                  <a:cubicBezTo>
                    <a:pt x="1153" y="55"/>
                    <a:pt x="1261" y="36"/>
                    <a:pt x="1371" y="36"/>
                  </a:cubicBezTo>
                  <a:cubicBezTo>
                    <a:pt x="1404" y="36"/>
                    <a:pt x="1439" y="38"/>
                    <a:pt x="1473" y="41"/>
                  </a:cubicBezTo>
                  <a:cubicBezTo>
                    <a:pt x="1559" y="41"/>
                    <a:pt x="1646" y="70"/>
                    <a:pt x="1732" y="113"/>
                  </a:cubicBezTo>
                  <a:cubicBezTo>
                    <a:pt x="1805" y="142"/>
                    <a:pt x="1833" y="156"/>
                    <a:pt x="1833" y="156"/>
                  </a:cubicBezTo>
                  <a:cubicBezTo>
                    <a:pt x="1833" y="156"/>
                    <a:pt x="1833" y="142"/>
                    <a:pt x="1833" y="142"/>
                  </a:cubicBezTo>
                  <a:cubicBezTo>
                    <a:pt x="1805" y="113"/>
                    <a:pt x="1790" y="113"/>
                    <a:pt x="1761" y="99"/>
                  </a:cubicBezTo>
                  <a:cubicBezTo>
                    <a:pt x="1675" y="41"/>
                    <a:pt x="1588" y="12"/>
                    <a:pt x="1487" y="12"/>
                  </a:cubicBezTo>
                  <a:cubicBezTo>
                    <a:pt x="1448" y="4"/>
                    <a:pt x="1410" y="1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045515" y="573970"/>
              <a:ext cx="150649" cy="43444"/>
            </a:xfrm>
            <a:custGeom>
              <a:avLst/>
              <a:gdLst/>
              <a:ahLst/>
              <a:cxnLst/>
              <a:rect l="l" t="t" r="r" b="b"/>
              <a:pathLst>
                <a:path w="1661" h="479" extrusionOk="0">
                  <a:moveTo>
                    <a:pt x="1656" y="0"/>
                  </a:moveTo>
                  <a:cubicBezTo>
                    <a:pt x="1633" y="0"/>
                    <a:pt x="1564" y="66"/>
                    <a:pt x="1459" y="132"/>
                  </a:cubicBezTo>
                  <a:cubicBezTo>
                    <a:pt x="1386" y="161"/>
                    <a:pt x="1314" y="190"/>
                    <a:pt x="1228" y="190"/>
                  </a:cubicBezTo>
                  <a:cubicBezTo>
                    <a:pt x="1210" y="192"/>
                    <a:pt x="1193" y="194"/>
                    <a:pt x="1176" y="194"/>
                  </a:cubicBezTo>
                  <a:cubicBezTo>
                    <a:pt x="1092" y="194"/>
                    <a:pt x="1011" y="166"/>
                    <a:pt x="939" y="118"/>
                  </a:cubicBezTo>
                  <a:lnTo>
                    <a:pt x="925" y="103"/>
                  </a:lnTo>
                  <a:lnTo>
                    <a:pt x="910" y="118"/>
                  </a:lnTo>
                  <a:lnTo>
                    <a:pt x="881" y="161"/>
                  </a:lnTo>
                  <a:lnTo>
                    <a:pt x="838" y="219"/>
                  </a:lnTo>
                  <a:cubicBezTo>
                    <a:pt x="751" y="291"/>
                    <a:pt x="665" y="363"/>
                    <a:pt x="549" y="406"/>
                  </a:cubicBezTo>
                  <a:cubicBezTo>
                    <a:pt x="463" y="435"/>
                    <a:pt x="362" y="450"/>
                    <a:pt x="261" y="450"/>
                  </a:cubicBezTo>
                  <a:cubicBezTo>
                    <a:pt x="174" y="450"/>
                    <a:pt x="87" y="435"/>
                    <a:pt x="1" y="406"/>
                  </a:cubicBezTo>
                  <a:lnTo>
                    <a:pt x="1" y="406"/>
                  </a:lnTo>
                  <a:cubicBezTo>
                    <a:pt x="30" y="421"/>
                    <a:pt x="44" y="435"/>
                    <a:pt x="73" y="435"/>
                  </a:cubicBezTo>
                  <a:cubicBezTo>
                    <a:pt x="131" y="464"/>
                    <a:pt x="203" y="479"/>
                    <a:pt x="261" y="479"/>
                  </a:cubicBezTo>
                  <a:cubicBezTo>
                    <a:pt x="362" y="479"/>
                    <a:pt x="463" y="464"/>
                    <a:pt x="564" y="435"/>
                  </a:cubicBezTo>
                  <a:cubicBezTo>
                    <a:pt x="679" y="392"/>
                    <a:pt x="780" y="334"/>
                    <a:pt x="867" y="233"/>
                  </a:cubicBezTo>
                  <a:lnTo>
                    <a:pt x="910" y="190"/>
                  </a:lnTo>
                  <a:lnTo>
                    <a:pt x="932" y="147"/>
                  </a:lnTo>
                  <a:lnTo>
                    <a:pt x="932" y="147"/>
                  </a:lnTo>
                  <a:cubicBezTo>
                    <a:pt x="1009" y="197"/>
                    <a:pt x="1086" y="222"/>
                    <a:pt x="1171" y="222"/>
                  </a:cubicBezTo>
                  <a:cubicBezTo>
                    <a:pt x="1190" y="222"/>
                    <a:pt x="1208" y="221"/>
                    <a:pt x="1228" y="219"/>
                  </a:cubicBezTo>
                  <a:cubicBezTo>
                    <a:pt x="1314" y="219"/>
                    <a:pt x="1401" y="190"/>
                    <a:pt x="1473" y="147"/>
                  </a:cubicBezTo>
                  <a:cubicBezTo>
                    <a:pt x="1516" y="118"/>
                    <a:pt x="1574" y="74"/>
                    <a:pt x="1617" y="46"/>
                  </a:cubicBezTo>
                  <a:cubicBezTo>
                    <a:pt x="1632" y="31"/>
                    <a:pt x="1646" y="17"/>
                    <a:pt x="1661" y="2"/>
                  </a:cubicBezTo>
                  <a:cubicBezTo>
                    <a:pt x="1659" y="1"/>
                    <a:pt x="1658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082158" y="668387"/>
              <a:ext cx="174230" cy="30293"/>
            </a:xfrm>
            <a:custGeom>
              <a:avLst/>
              <a:gdLst/>
              <a:ahLst/>
              <a:cxnLst/>
              <a:rect l="l" t="t" r="r" b="b"/>
              <a:pathLst>
                <a:path w="1921" h="334" extrusionOk="0">
                  <a:moveTo>
                    <a:pt x="997" y="1"/>
                  </a:moveTo>
                  <a:lnTo>
                    <a:pt x="982" y="15"/>
                  </a:lnTo>
                  <a:cubicBezTo>
                    <a:pt x="867" y="102"/>
                    <a:pt x="752" y="188"/>
                    <a:pt x="622" y="246"/>
                  </a:cubicBezTo>
                  <a:cubicBezTo>
                    <a:pt x="535" y="278"/>
                    <a:pt x="448" y="295"/>
                    <a:pt x="368" y="295"/>
                  </a:cubicBezTo>
                  <a:cubicBezTo>
                    <a:pt x="341" y="295"/>
                    <a:pt x="315" y="293"/>
                    <a:pt x="290" y="289"/>
                  </a:cubicBezTo>
                  <a:cubicBezTo>
                    <a:pt x="203" y="289"/>
                    <a:pt x="131" y="260"/>
                    <a:pt x="73" y="217"/>
                  </a:cubicBezTo>
                  <a:cubicBezTo>
                    <a:pt x="30" y="189"/>
                    <a:pt x="2" y="160"/>
                    <a:pt x="1" y="159"/>
                  </a:cubicBezTo>
                  <a:lnTo>
                    <a:pt x="1" y="159"/>
                  </a:lnTo>
                  <a:lnTo>
                    <a:pt x="15" y="174"/>
                  </a:lnTo>
                  <a:cubicBezTo>
                    <a:pt x="30" y="203"/>
                    <a:pt x="44" y="217"/>
                    <a:pt x="59" y="232"/>
                  </a:cubicBezTo>
                  <a:cubicBezTo>
                    <a:pt x="131" y="275"/>
                    <a:pt x="203" y="304"/>
                    <a:pt x="275" y="318"/>
                  </a:cubicBezTo>
                  <a:cubicBezTo>
                    <a:pt x="304" y="322"/>
                    <a:pt x="334" y="324"/>
                    <a:pt x="364" y="324"/>
                  </a:cubicBezTo>
                  <a:cubicBezTo>
                    <a:pt x="454" y="324"/>
                    <a:pt x="546" y="307"/>
                    <a:pt x="622" y="275"/>
                  </a:cubicBezTo>
                  <a:cubicBezTo>
                    <a:pt x="755" y="222"/>
                    <a:pt x="863" y="156"/>
                    <a:pt x="959" y="67"/>
                  </a:cubicBezTo>
                  <a:lnTo>
                    <a:pt x="959" y="67"/>
                  </a:lnTo>
                  <a:cubicBezTo>
                    <a:pt x="1003" y="135"/>
                    <a:pt x="1072" y="189"/>
                    <a:pt x="1141" y="217"/>
                  </a:cubicBezTo>
                  <a:cubicBezTo>
                    <a:pt x="1199" y="246"/>
                    <a:pt x="1271" y="275"/>
                    <a:pt x="1343" y="289"/>
                  </a:cubicBezTo>
                  <a:cubicBezTo>
                    <a:pt x="1418" y="317"/>
                    <a:pt x="1493" y="333"/>
                    <a:pt x="1571" y="333"/>
                  </a:cubicBezTo>
                  <a:cubicBezTo>
                    <a:pt x="1614" y="333"/>
                    <a:pt x="1658" y="328"/>
                    <a:pt x="1704" y="318"/>
                  </a:cubicBezTo>
                  <a:cubicBezTo>
                    <a:pt x="1776" y="304"/>
                    <a:pt x="1849" y="246"/>
                    <a:pt x="1892" y="188"/>
                  </a:cubicBezTo>
                  <a:cubicBezTo>
                    <a:pt x="1906" y="159"/>
                    <a:pt x="1921" y="145"/>
                    <a:pt x="1921" y="130"/>
                  </a:cubicBezTo>
                  <a:lnTo>
                    <a:pt x="1921" y="102"/>
                  </a:lnTo>
                  <a:cubicBezTo>
                    <a:pt x="1906" y="116"/>
                    <a:pt x="1906" y="145"/>
                    <a:pt x="1892" y="174"/>
                  </a:cubicBezTo>
                  <a:cubicBezTo>
                    <a:pt x="1834" y="232"/>
                    <a:pt x="1776" y="275"/>
                    <a:pt x="1690" y="289"/>
                  </a:cubicBezTo>
                  <a:cubicBezTo>
                    <a:pt x="1661" y="293"/>
                    <a:pt x="1632" y="295"/>
                    <a:pt x="1603" y="295"/>
                  </a:cubicBezTo>
                  <a:cubicBezTo>
                    <a:pt x="1517" y="295"/>
                    <a:pt x="1434" y="278"/>
                    <a:pt x="1358" y="246"/>
                  </a:cubicBezTo>
                  <a:cubicBezTo>
                    <a:pt x="1286" y="232"/>
                    <a:pt x="1228" y="203"/>
                    <a:pt x="1156" y="174"/>
                  </a:cubicBezTo>
                  <a:cubicBezTo>
                    <a:pt x="1098" y="145"/>
                    <a:pt x="1040" y="102"/>
                    <a:pt x="1011" y="44"/>
                  </a:cubicBezTo>
                  <a:lnTo>
                    <a:pt x="1011" y="2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245869" y="271670"/>
              <a:ext cx="123167" cy="244974"/>
            </a:xfrm>
            <a:custGeom>
              <a:avLst/>
              <a:gdLst/>
              <a:ahLst/>
              <a:cxnLst/>
              <a:rect l="l" t="t" r="r" b="b"/>
              <a:pathLst>
                <a:path w="1358" h="2701" extrusionOk="0">
                  <a:moveTo>
                    <a:pt x="1299" y="1"/>
                  </a:moveTo>
                  <a:cubicBezTo>
                    <a:pt x="1242" y="15"/>
                    <a:pt x="1184" y="58"/>
                    <a:pt x="1155" y="102"/>
                  </a:cubicBezTo>
                  <a:cubicBezTo>
                    <a:pt x="1198" y="58"/>
                    <a:pt x="1242" y="29"/>
                    <a:pt x="1299" y="15"/>
                  </a:cubicBezTo>
                  <a:cubicBezTo>
                    <a:pt x="1328" y="1"/>
                    <a:pt x="1357" y="1"/>
                    <a:pt x="1357" y="1"/>
                  </a:cubicBezTo>
                  <a:close/>
                  <a:moveTo>
                    <a:pt x="1155" y="102"/>
                  </a:moveTo>
                  <a:cubicBezTo>
                    <a:pt x="1083" y="159"/>
                    <a:pt x="1054" y="260"/>
                    <a:pt x="1054" y="347"/>
                  </a:cubicBezTo>
                  <a:cubicBezTo>
                    <a:pt x="1054" y="458"/>
                    <a:pt x="1067" y="569"/>
                    <a:pt x="1094" y="679"/>
                  </a:cubicBezTo>
                  <a:lnTo>
                    <a:pt x="1094" y="679"/>
                  </a:lnTo>
                  <a:cubicBezTo>
                    <a:pt x="941" y="682"/>
                    <a:pt x="789" y="726"/>
                    <a:pt x="664" y="823"/>
                  </a:cubicBezTo>
                  <a:cubicBezTo>
                    <a:pt x="592" y="867"/>
                    <a:pt x="534" y="939"/>
                    <a:pt x="491" y="1026"/>
                  </a:cubicBezTo>
                  <a:cubicBezTo>
                    <a:pt x="448" y="1098"/>
                    <a:pt x="419" y="1199"/>
                    <a:pt x="419" y="1285"/>
                  </a:cubicBezTo>
                  <a:cubicBezTo>
                    <a:pt x="419" y="1441"/>
                    <a:pt x="477" y="1584"/>
                    <a:pt x="583" y="1696"/>
                  </a:cubicBezTo>
                  <a:lnTo>
                    <a:pt x="583" y="1696"/>
                  </a:lnTo>
                  <a:cubicBezTo>
                    <a:pt x="415" y="1721"/>
                    <a:pt x="262" y="1804"/>
                    <a:pt x="145" y="1935"/>
                  </a:cubicBezTo>
                  <a:cubicBezTo>
                    <a:pt x="44" y="2036"/>
                    <a:pt x="0" y="2180"/>
                    <a:pt x="0" y="2339"/>
                  </a:cubicBezTo>
                  <a:cubicBezTo>
                    <a:pt x="0" y="2426"/>
                    <a:pt x="15" y="2527"/>
                    <a:pt x="58" y="2613"/>
                  </a:cubicBezTo>
                  <a:cubicBezTo>
                    <a:pt x="58" y="2642"/>
                    <a:pt x="72" y="2657"/>
                    <a:pt x="87" y="2686"/>
                  </a:cubicBezTo>
                  <a:cubicBezTo>
                    <a:pt x="101" y="2686"/>
                    <a:pt x="101" y="2700"/>
                    <a:pt x="101" y="2700"/>
                  </a:cubicBezTo>
                  <a:cubicBezTo>
                    <a:pt x="116" y="2700"/>
                    <a:pt x="87" y="2671"/>
                    <a:pt x="72" y="2613"/>
                  </a:cubicBezTo>
                  <a:cubicBezTo>
                    <a:pt x="29" y="2527"/>
                    <a:pt x="15" y="2426"/>
                    <a:pt x="15" y="2339"/>
                  </a:cubicBezTo>
                  <a:cubicBezTo>
                    <a:pt x="15" y="2195"/>
                    <a:pt x="72" y="2050"/>
                    <a:pt x="174" y="1949"/>
                  </a:cubicBezTo>
                  <a:cubicBezTo>
                    <a:pt x="286" y="1823"/>
                    <a:pt x="439" y="1738"/>
                    <a:pt x="607" y="1720"/>
                  </a:cubicBezTo>
                  <a:lnTo>
                    <a:pt x="607" y="1720"/>
                  </a:lnTo>
                  <a:cubicBezTo>
                    <a:pt x="611" y="1724"/>
                    <a:pt x="616" y="1729"/>
                    <a:pt x="621" y="1733"/>
                  </a:cubicBezTo>
                  <a:lnTo>
                    <a:pt x="626" y="1718"/>
                  </a:lnTo>
                  <a:lnTo>
                    <a:pt x="679" y="1718"/>
                  </a:lnTo>
                  <a:lnTo>
                    <a:pt x="635" y="1690"/>
                  </a:lnTo>
                  <a:cubicBezTo>
                    <a:pt x="520" y="1589"/>
                    <a:pt x="448" y="1444"/>
                    <a:pt x="448" y="1285"/>
                  </a:cubicBezTo>
                  <a:cubicBezTo>
                    <a:pt x="448" y="1112"/>
                    <a:pt x="534" y="939"/>
                    <a:pt x="679" y="838"/>
                  </a:cubicBezTo>
                  <a:cubicBezTo>
                    <a:pt x="794" y="751"/>
                    <a:pt x="953" y="694"/>
                    <a:pt x="1097" y="694"/>
                  </a:cubicBezTo>
                  <a:lnTo>
                    <a:pt x="1126" y="694"/>
                  </a:lnTo>
                  <a:lnTo>
                    <a:pt x="1126" y="679"/>
                  </a:lnTo>
                  <a:cubicBezTo>
                    <a:pt x="1083" y="564"/>
                    <a:pt x="1069" y="448"/>
                    <a:pt x="1069" y="347"/>
                  </a:cubicBezTo>
                  <a:cubicBezTo>
                    <a:pt x="1069" y="246"/>
                    <a:pt x="1097" y="174"/>
                    <a:pt x="1155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274620" y="490345"/>
              <a:ext cx="301297" cy="45077"/>
            </a:xfrm>
            <a:custGeom>
              <a:avLst/>
              <a:gdLst/>
              <a:ahLst/>
              <a:cxnLst/>
              <a:rect l="l" t="t" r="r" b="b"/>
              <a:pathLst>
                <a:path w="3322" h="497" extrusionOk="0">
                  <a:moveTo>
                    <a:pt x="2166" y="0"/>
                  </a:moveTo>
                  <a:lnTo>
                    <a:pt x="2166" y="15"/>
                  </a:lnTo>
                  <a:cubicBezTo>
                    <a:pt x="2051" y="217"/>
                    <a:pt x="1863" y="347"/>
                    <a:pt x="1632" y="390"/>
                  </a:cubicBezTo>
                  <a:cubicBezTo>
                    <a:pt x="1600" y="396"/>
                    <a:pt x="1567" y="399"/>
                    <a:pt x="1535" y="399"/>
                  </a:cubicBezTo>
                  <a:cubicBezTo>
                    <a:pt x="1343" y="399"/>
                    <a:pt x="1155" y="296"/>
                    <a:pt x="1052" y="123"/>
                  </a:cubicBezTo>
                  <a:lnTo>
                    <a:pt x="1052" y="123"/>
                  </a:lnTo>
                  <a:cubicBezTo>
                    <a:pt x="1053" y="120"/>
                    <a:pt x="1054" y="118"/>
                    <a:pt x="1055" y="116"/>
                  </a:cubicBezTo>
                  <a:lnTo>
                    <a:pt x="1048" y="116"/>
                  </a:lnTo>
                  <a:cubicBezTo>
                    <a:pt x="1045" y="111"/>
                    <a:pt x="1043" y="106"/>
                    <a:pt x="1040" y="101"/>
                  </a:cubicBezTo>
                  <a:lnTo>
                    <a:pt x="1026" y="58"/>
                  </a:lnTo>
                  <a:lnTo>
                    <a:pt x="1011" y="101"/>
                  </a:lnTo>
                  <a:cubicBezTo>
                    <a:pt x="954" y="246"/>
                    <a:pt x="838" y="361"/>
                    <a:pt x="694" y="419"/>
                  </a:cubicBezTo>
                  <a:cubicBezTo>
                    <a:pt x="578" y="462"/>
                    <a:pt x="448" y="477"/>
                    <a:pt x="333" y="477"/>
                  </a:cubicBezTo>
                  <a:cubicBezTo>
                    <a:pt x="246" y="477"/>
                    <a:pt x="160" y="462"/>
                    <a:pt x="87" y="448"/>
                  </a:cubicBezTo>
                  <a:lnTo>
                    <a:pt x="1" y="448"/>
                  </a:lnTo>
                  <a:cubicBezTo>
                    <a:pt x="15" y="448"/>
                    <a:pt x="44" y="462"/>
                    <a:pt x="73" y="462"/>
                  </a:cubicBezTo>
                  <a:cubicBezTo>
                    <a:pt x="160" y="477"/>
                    <a:pt x="246" y="491"/>
                    <a:pt x="318" y="491"/>
                  </a:cubicBezTo>
                  <a:cubicBezTo>
                    <a:pt x="351" y="495"/>
                    <a:pt x="383" y="497"/>
                    <a:pt x="416" y="497"/>
                  </a:cubicBezTo>
                  <a:cubicBezTo>
                    <a:pt x="513" y="497"/>
                    <a:pt x="611" y="480"/>
                    <a:pt x="708" y="448"/>
                  </a:cubicBezTo>
                  <a:cubicBezTo>
                    <a:pt x="780" y="419"/>
                    <a:pt x="838" y="376"/>
                    <a:pt x="910" y="332"/>
                  </a:cubicBezTo>
                  <a:cubicBezTo>
                    <a:pt x="958" y="284"/>
                    <a:pt x="1006" y="227"/>
                    <a:pt x="1038" y="159"/>
                  </a:cubicBezTo>
                  <a:lnTo>
                    <a:pt x="1038" y="159"/>
                  </a:lnTo>
                  <a:cubicBezTo>
                    <a:pt x="1154" y="335"/>
                    <a:pt x="1342" y="442"/>
                    <a:pt x="1547" y="442"/>
                  </a:cubicBezTo>
                  <a:cubicBezTo>
                    <a:pt x="1580" y="442"/>
                    <a:pt x="1613" y="439"/>
                    <a:pt x="1647" y="433"/>
                  </a:cubicBezTo>
                  <a:cubicBezTo>
                    <a:pt x="1870" y="391"/>
                    <a:pt x="2067" y="254"/>
                    <a:pt x="2184" y="49"/>
                  </a:cubicBezTo>
                  <a:lnTo>
                    <a:pt x="2184" y="49"/>
                  </a:lnTo>
                  <a:cubicBezTo>
                    <a:pt x="2297" y="168"/>
                    <a:pt x="2434" y="249"/>
                    <a:pt x="2585" y="303"/>
                  </a:cubicBezTo>
                  <a:cubicBezTo>
                    <a:pt x="2680" y="325"/>
                    <a:pt x="2775" y="338"/>
                    <a:pt x="2876" y="338"/>
                  </a:cubicBezTo>
                  <a:cubicBezTo>
                    <a:pt x="2913" y="338"/>
                    <a:pt x="2950" y="336"/>
                    <a:pt x="2989" y="332"/>
                  </a:cubicBezTo>
                  <a:cubicBezTo>
                    <a:pt x="3076" y="332"/>
                    <a:pt x="3148" y="303"/>
                    <a:pt x="3234" y="275"/>
                  </a:cubicBezTo>
                  <a:cubicBezTo>
                    <a:pt x="3263" y="260"/>
                    <a:pt x="3278" y="246"/>
                    <a:pt x="3292" y="246"/>
                  </a:cubicBezTo>
                  <a:lnTo>
                    <a:pt x="3321" y="231"/>
                  </a:lnTo>
                  <a:lnTo>
                    <a:pt x="3321" y="231"/>
                  </a:lnTo>
                  <a:cubicBezTo>
                    <a:pt x="3206" y="275"/>
                    <a:pt x="3090" y="303"/>
                    <a:pt x="2975" y="318"/>
                  </a:cubicBezTo>
                  <a:cubicBezTo>
                    <a:pt x="2942" y="322"/>
                    <a:pt x="2910" y="323"/>
                    <a:pt x="2877" y="323"/>
                  </a:cubicBezTo>
                  <a:cubicBezTo>
                    <a:pt x="2781" y="323"/>
                    <a:pt x="2686" y="307"/>
                    <a:pt x="2599" y="275"/>
                  </a:cubicBezTo>
                  <a:cubicBezTo>
                    <a:pt x="2440" y="231"/>
                    <a:pt x="2296" y="130"/>
                    <a:pt x="2195" y="15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6289041" y="583312"/>
              <a:ext cx="171600" cy="101400"/>
            </a:xfrm>
            <a:custGeom>
              <a:avLst/>
              <a:gdLst/>
              <a:ahLst/>
              <a:cxnLst/>
              <a:rect l="l" t="t" r="r" b="b"/>
              <a:pathLst>
                <a:path w="1892" h="1118" extrusionOk="0">
                  <a:moveTo>
                    <a:pt x="1892" y="1054"/>
                  </a:moveTo>
                  <a:lnTo>
                    <a:pt x="1892" y="1054"/>
                  </a:lnTo>
                  <a:cubicBezTo>
                    <a:pt x="1877" y="1083"/>
                    <a:pt x="1848" y="1097"/>
                    <a:pt x="1805" y="1112"/>
                  </a:cubicBezTo>
                  <a:cubicBezTo>
                    <a:pt x="1834" y="1112"/>
                    <a:pt x="1863" y="1097"/>
                    <a:pt x="1877" y="1083"/>
                  </a:cubicBezTo>
                  <a:lnTo>
                    <a:pt x="1892" y="1054"/>
                  </a:ln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29"/>
                    <a:pt x="30" y="58"/>
                    <a:pt x="58" y="87"/>
                  </a:cubicBezTo>
                  <a:cubicBezTo>
                    <a:pt x="116" y="159"/>
                    <a:pt x="174" y="217"/>
                    <a:pt x="261" y="260"/>
                  </a:cubicBezTo>
                  <a:cubicBezTo>
                    <a:pt x="376" y="347"/>
                    <a:pt x="506" y="404"/>
                    <a:pt x="636" y="419"/>
                  </a:cubicBezTo>
                  <a:cubicBezTo>
                    <a:pt x="681" y="426"/>
                    <a:pt x="725" y="430"/>
                    <a:pt x="770" y="430"/>
                  </a:cubicBezTo>
                  <a:cubicBezTo>
                    <a:pt x="885" y="430"/>
                    <a:pt x="998" y="406"/>
                    <a:pt x="1106" y="362"/>
                  </a:cubicBezTo>
                  <a:lnTo>
                    <a:pt x="1106" y="362"/>
                  </a:lnTo>
                  <a:cubicBezTo>
                    <a:pt x="1071" y="664"/>
                    <a:pt x="1242" y="958"/>
                    <a:pt x="1531" y="1068"/>
                  </a:cubicBezTo>
                  <a:cubicBezTo>
                    <a:pt x="1596" y="1101"/>
                    <a:pt x="1669" y="1117"/>
                    <a:pt x="1738" y="1117"/>
                  </a:cubicBezTo>
                  <a:cubicBezTo>
                    <a:pt x="1761" y="1117"/>
                    <a:pt x="1783" y="1115"/>
                    <a:pt x="1805" y="1112"/>
                  </a:cubicBezTo>
                  <a:cubicBezTo>
                    <a:pt x="1718" y="1112"/>
                    <a:pt x="1632" y="1097"/>
                    <a:pt x="1545" y="1054"/>
                  </a:cubicBezTo>
                  <a:cubicBezTo>
                    <a:pt x="1257" y="939"/>
                    <a:pt x="1098" y="635"/>
                    <a:pt x="1156" y="332"/>
                  </a:cubicBezTo>
                  <a:lnTo>
                    <a:pt x="1156" y="303"/>
                  </a:lnTo>
                  <a:lnTo>
                    <a:pt x="1112" y="318"/>
                  </a:lnTo>
                  <a:cubicBezTo>
                    <a:pt x="1112" y="318"/>
                    <a:pt x="1112" y="318"/>
                    <a:pt x="1112" y="318"/>
                  </a:cubicBezTo>
                  <a:lnTo>
                    <a:pt x="1112" y="318"/>
                  </a:lnTo>
                  <a:cubicBezTo>
                    <a:pt x="1005" y="371"/>
                    <a:pt x="890" y="401"/>
                    <a:pt x="767" y="401"/>
                  </a:cubicBezTo>
                  <a:cubicBezTo>
                    <a:pt x="724" y="401"/>
                    <a:pt x="681" y="397"/>
                    <a:pt x="636" y="390"/>
                  </a:cubicBezTo>
                  <a:cubicBezTo>
                    <a:pt x="506" y="376"/>
                    <a:pt x="376" y="318"/>
                    <a:pt x="275" y="246"/>
                  </a:cubicBezTo>
                  <a:cubicBezTo>
                    <a:pt x="174" y="173"/>
                    <a:pt x="73" y="1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6116260" y="280831"/>
              <a:ext cx="96956" cy="188651"/>
            </a:xfrm>
            <a:custGeom>
              <a:avLst/>
              <a:gdLst/>
              <a:ahLst/>
              <a:cxnLst/>
              <a:rect l="l" t="t" r="r" b="b"/>
              <a:pathLst>
                <a:path w="1069" h="2080" extrusionOk="0">
                  <a:moveTo>
                    <a:pt x="58" y="1"/>
                  </a:moveTo>
                  <a:cubicBezTo>
                    <a:pt x="52" y="26"/>
                    <a:pt x="47" y="52"/>
                    <a:pt x="43" y="77"/>
                  </a:cubicBezTo>
                  <a:lnTo>
                    <a:pt x="43" y="77"/>
                  </a:lnTo>
                  <a:cubicBezTo>
                    <a:pt x="51" y="62"/>
                    <a:pt x="58" y="49"/>
                    <a:pt x="58" y="30"/>
                  </a:cubicBezTo>
                  <a:cubicBezTo>
                    <a:pt x="58" y="15"/>
                    <a:pt x="58" y="1"/>
                    <a:pt x="58" y="1"/>
                  </a:cubicBezTo>
                  <a:close/>
                  <a:moveTo>
                    <a:pt x="43" y="77"/>
                  </a:moveTo>
                  <a:cubicBezTo>
                    <a:pt x="38" y="85"/>
                    <a:pt x="34" y="92"/>
                    <a:pt x="29" y="102"/>
                  </a:cubicBezTo>
                  <a:cubicBezTo>
                    <a:pt x="15" y="203"/>
                    <a:pt x="0" y="289"/>
                    <a:pt x="0" y="390"/>
                  </a:cubicBezTo>
                  <a:cubicBezTo>
                    <a:pt x="15" y="535"/>
                    <a:pt x="58" y="679"/>
                    <a:pt x="130" y="795"/>
                  </a:cubicBezTo>
                  <a:cubicBezTo>
                    <a:pt x="231" y="953"/>
                    <a:pt x="361" y="1069"/>
                    <a:pt x="534" y="1141"/>
                  </a:cubicBezTo>
                  <a:cubicBezTo>
                    <a:pt x="615" y="1182"/>
                    <a:pt x="709" y="1197"/>
                    <a:pt x="803" y="1210"/>
                  </a:cubicBezTo>
                  <a:lnTo>
                    <a:pt x="803" y="1210"/>
                  </a:lnTo>
                  <a:cubicBezTo>
                    <a:pt x="778" y="1333"/>
                    <a:pt x="766" y="1468"/>
                    <a:pt x="780" y="1603"/>
                  </a:cubicBezTo>
                  <a:cubicBezTo>
                    <a:pt x="794" y="1704"/>
                    <a:pt x="823" y="1820"/>
                    <a:pt x="866" y="1921"/>
                  </a:cubicBezTo>
                  <a:cubicBezTo>
                    <a:pt x="881" y="1964"/>
                    <a:pt x="910" y="1993"/>
                    <a:pt x="924" y="2036"/>
                  </a:cubicBezTo>
                  <a:cubicBezTo>
                    <a:pt x="938" y="2065"/>
                    <a:pt x="967" y="2079"/>
                    <a:pt x="1011" y="2079"/>
                  </a:cubicBezTo>
                  <a:cubicBezTo>
                    <a:pt x="1025" y="2079"/>
                    <a:pt x="1054" y="2079"/>
                    <a:pt x="1068" y="2065"/>
                  </a:cubicBezTo>
                  <a:cubicBezTo>
                    <a:pt x="1068" y="2036"/>
                    <a:pt x="1068" y="2036"/>
                    <a:pt x="1068" y="2036"/>
                  </a:cubicBezTo>
                  <a:cubicBezTo>
                    <a:pt x="1054" y="2036"/>
                    <a:pt x="1054" y="2050"/>
                    <a:pt x="1054" y="2050"/>
                  </a:cubicBezTo>
                  <a:cubicBezTo>
                    <a:pt x="1044" y="2061"/>
                    <a:pt x="1034" y="2071"/>
                    <a:pt x="1018" y="2071"/>
                  </a:cubicBezTo>
                  <a:cubicBezTo>
                    <a:pt x="1012" y="2071"/>
                    <a:pt x="1005" y="2069"/>
                    <a:pt x="996" y="2065"/>
                  </a:cubicBezTo>
                  <a:cubicBezTo>
                    <a:pt x="967" y="2065"/>
                    <a:pt x="953" y="2050"/>
                    <a:pt x="938" y="2022"/>
                  </a:cubicBezTo>
                  <a:cubicBezTo>
                    <a:pt x="910" y="1978"/>
                    <a:pt x="895" y="1949"/>
                    <a:pt x="881" y="1906"/>
                  </a:cubicBezTo>
                  <a:cubicBezTo>
                    <a:pt x="780" y="1690"/>
                    <a:pt x="765" y="1430"/>
                    <a:pt x="837" y="1184"/>
                  </a:cubicBezTo>
                  <a:lnTo>
                    <a:pt x="837" y="1170"/>
                  </a:lnTo>
                  <a:lnTo>
                    <a:pt x="823" y="1170"/>
                  </a:lnTo>
                  <a:cubicBezTo>
                    <a:pt x="722" y="1155"/>
                    <a:pt x="621" y="1141"/>
                    <a:pt x="534" y="1098"/>
                  </a:cubicBezTo>
                  <a:cubicBezTo>
                    <a:pt x="376" y="1040"/>
                    <a:pt x="246" y="925"/>
                    <a:pt x="145" y="780"/>
                  </a:cubicBezTo>
                  <a:cubicBezTo>
                    <a:pt x="72" y="665"/>
                    <a:pt x="29" y="520"/>
                    <a:pt x="15" y="390"/>
                  </a:cubicBezTo>
                  <a:cubicBezTo>
                    <a:pt x="15" y="286"/>
                    <a:pt x="24" y="182"/>
                    <a:pt x="43" y="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795459" y="1346635"/>
              <a:ext cx="365330" cy="234181"/>
            </a:xfrm>
            <a:custGeom>
              <a:avLst/>
              <a:gdLst/>
              <a:ahLst/>
              <a:cxnLst/>
              <a:rect l="l" t="t" r="r" b="b"/>
              <a:pathLst>
                <a:path w="4028" h="2582" extrusionOk="0">
                  <a:moveTo>
                    <a:pt x="3220" y="0"/>
                  </a:moveTo>
                  <a:lnTo>
                    <a:pt x="188" y="260"/>
                  </a:lnTo>
                  <a:cubicBezTo>
                    <a:pt x="188" y="260"/>
                    <a:pt x="1" y="2396"/>
                    <a:pt x="1675" y="2570"/>
                  </a:cubicBezTo>
                  <a:cubicBezTo>
                    <a:pt x="1757" y="2577"/>
                    <a:pt x="1837" y="2581"/>
                    <a:pt x="1915" y="2581"/>
                  </a:cubicBezTo>
                  <a:cubicBezTo>
                    <a:pt x="3413" y="2581"/>
                    <a:pt x="4014" y="1178"/>
                    <a:pt x="4028" y="505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826841" y="1042430"/>
              <a:ext cx="73465" cy="57049"/>
            </a:xfrm>
            <a:custGeom>
              <a:avLst/>
              <a:gdLst/>
              <a:ahLst/>
              <a:cxnLst/>
              <a:rect l="l" t="t" r="r" b="b"/>
              <a:pathLst>
                <a:path w="810" h="629" extrusionOk="0">
                  <a:moveTo>
                    <a:pt x="309" y="1"/>
                  </a:moveTo>
                  <a:cubicBezTo>
                    <a:pt x="157" y="1"/>
                    <a:pt x="27" y="110"/>
                    <a:pt x="1" y="265"/>
                  </a:cubicBezTo>
                  <a:cubicBezTo>
                    <a:pt x="1" y="294"/>
                    <a:pt x="1" y="323"/>
                    <a:pt x="1" y="337"/>
                  </a:cubicBezTo>
                  <a:cubicBezTo>
                    <a:pt x="1" y="366"/>
                    <a:pt x="1" y="380"/>
                    <a:pt x="1" y="395"/>
                  </a:cubicBezTo>
                  <a:cubicBezTo>
                    <a:pt x="15" y="409"/>
                    <a:pt x="15" y="409"/>
                    <a:pt x="15" y="409"/>
                  </a:cubicBezTo>
                  <a:cubicBezTo>
                    <a:pt x="15" y="409"/>
                    <a:pt x="15" y="409"/>
                    <a:pt x="30" y="424"/>
                  </a:cubicBezTo>
                  <a:cubicBezTo>
                    <a:pt x="145" y="510"/>
                    <a:pt x="261" y="583"/>
                    <a:pt x="391" y="611"/>
                  </a:cubicBezTo>
                  <a:cubicBezTo>
                    <a:pt x="425" y="623"/>
                    <a:pt x="460" y="628"/>
                    <a:pt x="494" y="628"/>
                  </a:cubicBezTo>
                  <a:cubicBezTo>
                    <a:pt x="592" y="628"/>
                    <a:pt x="688" y="585"/>
                    <a:pt x="752" y="510"/>
                  </a:cubicBezTo>
                  <a:cubicBezTo>
                    <a:pt x="809" y="409"/>
                    <a:pt x="795" y="279"/>
                    <a:pt x="708" y="193"/>
                  </a:cubicBezTo>
                  <a:cubicBezTo>
                    <a:pt x="636" y="92"/>
                    <a:pt x="521" y="34"/>
                    <a:pt x="391" y="5"/>
                  </a:cubicBezTo>
                  <a:lnTo>
                    <a:pt x="362" y="5"/>
                  </a:lnTo>
                  <a:cubicBezTo>
                    <a:pt x="344" y="2"/>
                    <a:pt x="326" y="1"/>
                    <a:pt x="3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13780" y="1052044"/>
              <a:ext cx="94325" cy="38002"/>
            </a:xfrm>
            <a:custGeom>
              <a:avLst/>
              <a:gdLst/>
              <a:ahLst/>
              <a:cxnLst/>
              <a:rect l="l" t="t" r="r" b="b"/>
              <a:pathLst>
                <a:path w="1040" h="419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852" y="15"/>
                    <a:pt x="665" y="72"/>
                    <a:pt x="506" y="159"/>
                  </a:cubicBezTo>
                  <a:cubicBezTo>
                    <a:pt x="318" y="217"/>
                    <a:pt x="159" y="303"/>
                    <a:pt x="1" y="419"/>
                  </a:cubicBezTo>
                  <a:cubicBezTo>
                    <a:pt x="188" y="390"/>
                    <a:pt x="376" y="332"/>
                    <a:pt x="549" y="246"/>
                  </a:cubicBezTo>
                  <a:cubicBezTo>
                    <a:pt x="722" y="188"/>
                    <a:pt x="896" y="101"/>
                    <a:pt x="1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545403" y="1341374"/>
              <a:ext cx="1095898" cy="1453337"/>
            </a:xfrm>
            <a:custGeom>
              <a:avLst/>
              <a:gdLst/>
              <a:ahLst/>
              <a:cxnLst/>
              <a:rect l="l" t="t" r="r" b="b"/>
              <a:pathLst>
                <a:path w="12083" h="16024" extrusionOk="0">
                  <a:moveTo>
                    <a:pt x="6756" y="0"/>
                  </a:moveTo>
                  <a:cubicBezTo>
                    <a:pt x="6252" y="832"/>
                    <a:pt x="5390" y="1293"/>
                    <a:pt x="4586" y="1293"/>
                  </a:cubicBezTo>
                  <a:cubicBezTo>
                    <a:pt x="3869" y="1293"/>
                    <a:pt x="3200" y="926"/>
                    <a:pt x="2873" y="130"/>
                  </a:cubicBezTo>
                  <a:lnTo>
                    <a:pt x="534" y="910"/>
                  </a:lnTo>
                  <a:lnTo>
                    <a:pt x="0" y="2108"/>
                  </a:lnTo>
                  <a:lnTo>
                    <a:pt x="866" y="13368"/>
                  </a:lnTo>
                  <a:lnTo>
                    <a:pt x="1285" y="13685"/>
                  </a:lnTo>
                  <a:lnTo>
                    <a:pt x="6323" y="16024"/>
                  </a:lnTo>
                  <a:lnTo>
                    <a:pt x="12083" y="14941"/>
                  </a:lnTo>
                  <a:lnTo>
                    <a:pt x="9932" y="10683"/>
                  </a:lnTo>
                  <a:lnTo>
                    <a:pt x="11101" y="4071"/>
                  </a:lnTo>
                  <a:lnTo>
                    <a:pt x="9542" y="953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055721" y="1423819"/>
              <a:ext cx="557790" cy="989419"/>
            </a:xfrm>
            <a:custGeom>
              <a:avLst/>
              <a:gdLst/>
              <a:ahLst/>
              <a:cxnLst/>
              <a:rect l="l" t="t" r="r" b="b"/>
              <a:pathLst>
                <a:path w="6150" h="10909" extrusionOk="0">
                  <a:moveTo>
                    <a:pt x="5933" y="1"/>
                  </a:moveTo>
                  <a:cubicBezTo>
                    <a:pt x="5933" y="1"/>
                    <a:pt x="4086" y="780"/>
                    <a:pt x="3884" y="2830"/>
                  </a:cubicBezTo>
                  <a:cubicBezTo>
                    <a:pt x="3811" y="3610"/>
                    <a:pt x="3248" y="7320"/>
                    <a:pt x="3248" y="7320"/>
                  </a:cubicBezTo>
                  <a:lnTo>
                    <a:pt x="636" y="7016"/>
                  </a:lnTo>
                  <a:lnTo>
                    <a:pt x="0" y="9110"/>
                  </a:lnTo>
                  <a:cubicBezTo>
                    <a:pt x="0" y="9110"/>
                    <a:pt x="2931" y="10640"/>
                    <a:pt x="3840" y="10827"/>
                  </a:cubicBezTo>
                  <a:cubicBezTo>
                    <a:pt x="4097" y="10884"/>
                    <a:pt x="4331" y="10908"/>
                    <a:pt x="4544" y="10908"/>
                  </a:cubicBezTo>
                  <a:cubicBezTo>
                    <a:pt x="5626" y="10908"/>
                    <a:pt x="6150" y="10293"/>
                    <a:pt x="6150" y="10293"/>
                  </a:cubicBezTo>
                  <a:lnTo>
                    <a:pt x="5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44043" y="1650386"/>
              <a:ext cx="79995" cy="903438"/>
            </a:xfrm>
            <a:custGeom>
              <a:avLst/>
              <a:gdLst/>
              <a:ahLst/>
              <a:cxnLst/>
              <a:rect l="l" t="t" r="r" b="b"/>
              <a:pathLst>
                <a:path w="882" h="9961" extrusionOk="0">
                  <a:moveTo>
                    <a:pt x="59" y="0"/>
                  </a:moveTo>
                  <a:cubicBezTo>
                    <a:pt x="44" y="43"/>
                    <a:pt x="44" y="72"/>
                    <a:pt x="44" y="101"/>
                  </a:cubicBezTo>
                  <a:cubicBezTo>
                    <a:pt x="30" y="188"/>
                    <a:pt x="30" y="274"/>
                    <a:pt x="15" y="404"/>
                  </a:cubicBezTo>
                  <a:cubicBezTo>
                    <a:pt x="15" y="520"/>
                    <a:pt x="1" y="679"/>
                    <a:pt x="1" y="866"/>
                  </a:cubicBezTo>
                  <a:cubicBezTo>
                    <a:pt x="1" y="1039"/>
                    <a:pt x="1" y="1242"/>
                    <a:pt x="1" y="1473"/>
                  </a:cubicBezTo>
                  <a:cubicBezTo>
                    <a:pt x="1" y="1704"/>
                    <a:pt x="15" y="1949"/>
                    <a:pt x="30" y="2209"/>
                  </a:cubicBezTo>
                  <a:cubicBezTo>
                    <a:pt x="30" y="2483"/>
                    <a:pt x="59" y="2757"/>
                    <a:pt x="73" y="3060"/>
                  </a:cubicBezTo>
                  <a:cubicBezTo>
                    <a:pt x="131" y="3652"/>
                    <a:pt x="203" y="4316"/>
                    <a:pt x="290" y="4995"/>
                  </a:cubicBezTo>
                  <a:cubicBezTo>
                    <a:pt x="477" y="6366"/>
                    <a:pt x="650" y="7593"/>
                    <a:pt x="752" y="8503"/>
                  </a:cubicBezTo>
                  <a:cubicBezTo>
                    <a:pt x="766" y="8719"/>
                    <a:pt x="795" y="8921"/>
                    <a:pt x="809" y="9109"/>
                  </a:cubicBezTo>
                  <a:cubicBezTo>
                    <a:pt x="824" y="9282"/>
                    <a:pt x="838" y="9441"/>
                    <a:pt x="838" y="9571"/>
                  </a:cubicBezTo>
                  <a:lnTo>
                    <a:pt x="867" y="9860"/>
                  </a:lnTo>
                  <a:cubicBezTo>
                    <a:pt x="867" y="9888"/>
                    <a:pt x="867" y="9917"/>
                    <a:pt x="881" y="9961"/>
                  </a:cubicBezTo>
                  <a:cubicBezTo>
                    <a:pt x="881" y="9917"/>
                    <a:pt x="881" y="9888"/>
                    <a:pt x="881" y="9860"/>
                  </a:cubicBezTo>
                  <a:cubicBezTo>
                    <a:pt x="867" y="9787"/>
                    <a:pt x="867" y="9686"/>
                    <a:pt x="867" y="9571"/>
                  </a:cubicBezTo>
                  <a:cubicBezTo>
                    <a:pt x="867" y="9441"/>
                    <a:pt x="853" y="9282"/>
                    <a:pt x="838" y="9109"/>
                  </a:cubicBezTo>
                  <a:cubicBezTo>
                    <a:pt x="838" y="8921"/>
                    <a:pt x="824" y="8719"/>
                    <a:pt x="795" y="8488"/>
                  </a:cubicBezTo>
                  <a:cubicBezTo>
                    <a:pt x="723" y="7593"/>
                    <a:pt x="535" y="6352"/>
                    <a:pt x="362" y="4980"/>
                  </a:cubicBezTo>
                  <a:cubicBezTo>
                    <a:pt x="275" y="4302"/>
                    <a:pt x="203" y="3652"/>
                    <a:pt x="145" y="3060"/>
                  </a:cubicBezTo>
                  <a:cubicBezTo>
                    <a:pt x="116" y="2743"/>
                    <a:pt x="102" y="2469"/>
                    <a:pt x="73" y="2209"/>
                  </a:cubicBezTo>
                  <a:cubicBezTo>
                    <a:pt x="59" y="1949"/>
                    <a:pt x="44" y="1689"/>
                    <a:pt x="44" y="1473"/>
                  </a:cubicBezTo>
                  <a:cubicBezTo>
                    <a:pt x="44" y="1242"/>
                    <a:pt x="59" y="1039"/>
                    <a:pt x="44" y="866"/>
                  </a:cubicBezTo>
                  <a:cubicBezTo>
                    <a:pt x="30" y="679"/>
                    <a:pt x="44" y="520"/>
                    <a:pt x="44" y="404"/>
                  </a:cubicBezTo>
                  <a:cubicBezTo>
                    <a:pt x="59" y="274"/>
                    <a:pt x="59" y="188"/>
                    <a:pt x="59" y="116"/>
                  </a:cubicBezTo>
                  <a:cubicBezTo>
                    <a:pt x="59" y="72"/>
                    <a:pt x="59" y="4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102885" y="1623539"/>
              <a:ext cx="680866" cy="608217"/>
            </a:xfrm>
            <a:custGeom>
              <a:avLst/>
              <a:gdLst/>
              <a:ahLst/>
              <a:cxnLst/>
              <a:rect l="l" t="t" r="r" b="b"/>
              <a:pathLst>
                <a:path w="7507" h="6706" extrusionOk="0">
                  <a:moveTo>
                    <a:pt x="1045" y="1"/>
                  </a:moveTo>
                  <a:cubicBezTo>
                    <a:pt x="713" y="1"/>
                    <a:pt x="0" y="700"/>
                    <a:pt x="0" y="700"/>
                  </a:cubicBezTo>
                  <a:lnTo>
                    <a:pt x="0" y="1307"/>
                  </a:lnTo>
                  <a:cubicBezTo>
                    <a:pt x="0" y="1307"/>
                    <a:pt x="1213" y="2664"/>
                    <a:pt x="1386" y="3111"/>
                  </a:cubicBezTo>
                  <a:cubicBezTo>
                    <a:pt x="1545" y="3559"/>
                    <a:pt x="2642" y="4295"/>
                    <a:pt x="2786" y="4425"/>
                  </a:cubicBezTo>
                  <a:cubicBezTo>
                    <a:pt x="2931" y="4569"/>
                    <a:pt x="6583" y="6705"/>
                    <a:pt x="6583" y="6705"/>
                  </a:cubicBezTo>
                  <a:lnTo>
                    <a:pt x="7507" y="4425"/>
                  </a:lnTo>
                  <a:cubicBezTo>
                    <a:pt x="7507" y="4425"/>
                    <a:pt x="5009" y="3587"/>
                    <a:pt x="4721" y="3472"/>
                  </a:cubicBezTo>
                  <a:cubicBezTo>
                    <a:pt x="4432" y="3385"/>
                    <a:pt x="4172" y="3241"/>
                    <a:pt x="3955" y="3039"/>
                  </a:cubicBezTo>
                  <a:cubicBezTo>
                    <a:pt x="3753" y="2822"/>
                    <a:pt x="3205" y="1566"/>
                    <a:pt x="2974" y="1191"/>
                  </a:cubicBezTo>
                  <a:cubicBezTo>
                    <a:pt x="2786" y="886"/>
                    <a:pt x="2560" y="858"/>
                    <a:pt x="2482" y="858"/>
                  </a:cubicBezTo>
                  <a:cubicBezTo>
                    <a:pt x="2464" y="858"/>
                    <a:pt x="2454" y="859"/>
                    <a:pt x="2454" y="859"/>
                  </a:cubicBezTo>
                  <a:cubicBezTo>
                    <a:pt x="2368" y="671"/>
                    <a:pt x="2252" y="513"/>
                    <a:pt x="2137" y="354"/>
                  </a:cubicBezTo>
                  <a:cubicBezTo>
                    <a:pt x="2079" y="291"/>
                    <a:pt x="2007" y="270"/>
                    <a:pt x="1936" y="270"/>
                  </a:cubicBezTo>
                  <a:cubicBezTo>
                    <a:pt x="1795" y="270"/>
                    <a:pt x="1660" y="354"/>
                    <a:pt x="1660" y="354"/>
                  </a:cubicBezTo>
                  <a:cubicBezTo>
                    <a:pt x="1501" y="195"/>
                    <a:pt x="1299" y="80"/>
                    <a:pt x="1097" y="7"/>
                  </a:cubicBezTo>
                  <a:cubicBezTo>
                    <a:pt x="1081" y="3"/>
                    <a:pt x="1064" y="1"/>
                    <a:pt x="10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237663" y="1718410"/>
              <a:ext cx="83895" cy="134958"/>
            </a:xfrm>
            <a:custGeom>
              <a:avLst/>
              <a:gdLst/>
              <a:ahLst/>
              <a:cxnLst/>
              <a:rect l="l" t="t" r="r" b="b"/>
              <a:pathLst>
                <a:path w="925" h="1488" extrusionOk="0">
                  <a:moveTo>
                    <a:pt x="651" y="1"/>
                  </a:moveTo>
                  <a:cubicBezTo>
                    <a:pt x="651" y="1"/>
                    <a:pt x="622" y="44"/>
                    <a:pt x="564" y="87"/>
                  </a:cubicBezTo>
                  <a:cubicBezTo>
                    <a:pt x="477" y="131"/>
                    <a:pt x="376" y="188"/>
                    <a:pt x="275" y="232"/>
                  </a:cubicBezTo>
                  <a:cubicBezTo>
                    <a:pt x="203" y="261"/>
                    <a:pt x="131" y="304"/>
                    <a:pt x="88" y="362"/>
                  </a:cubicBezTo>
                  <a:cubicBezTo>
                    <a:pt x="30" y="434"/>
                    <a:pt x="1" y="535"/>
                    <a:pt x="15" y="636"/>
                  </a:cubicBezTo>
                  <a:cubicBezTo>
                    <a:pt x="44" y="809"/>
                    <a:pt x="59" y="1011"/>
                    <a:pt x="88" y="1213"/>
                  </a:cubicBezTo>
                  <a:cubicBezTo>
                    <a:pt x="102" y="1286"/>
                    <a:pt x="116" y="1343"/>
                    <a:pt x="145" y="1401"/>
                  </a:cubicBezTo>
                  <a:cubicBezTo>
                    <a:pt x="174" y="1459"/>
                    <a:pt x="246" y="1488"/>
                    <a:pt x="319" y="1488"/>
                  </a:cubicBezTo>
                  <a:cubicBezTo>
                    <a:pt x="376" y="1488"/>
                    <a:pt x="434" y="1459"/>
                    <a:pt x="477" y="1415"/>
                  </a:cubicBezTo>
                  <a:cubicBezTo>
                    <a:pt x="506" y="1372"/>
                    <a:pt x="550" y="1329"/>
                    <a:pt x="578" y="1286"/>
                  </a:cubicBezTo>
                  <a:cubicBezTo>
                    <a:pt x="664" y="1144"/>
                    <a:pt x="707" y="974"/>
                    <a:pt x="695" y="804"/>
                  </a:cubicBezTo>
                  <a:lnTo>
                    <a:pt x="695" y="804"/>
                  </a:lnTo>
                  <a:cubicBezTo>
                    <a:pt x="774" y="773"/>
                    <a:pt x="841" y="717"/>
                    <a:pt x="882" y="636"/>
                  </a:cubicBezTo>
                  <a:cubicBezTo>
                    <a:pt x="925" y="593"/>
                    <a:pt x="925" y="549"/>
                    <a:pt x="925" y="549"/>
                  </a:cubicBezTo>
                  <a:lnTo>
                    <a:pt x="925" y="549"/>
                  </a:lnTo>
                  <a:cubicBezTo>
                    <a:pt x="925" y="549"/>
                    <a:pt x="910" y="578"/>
                    <a:pt x="867" y="636"/>
                  </a:cubicBezTo>
                  <a:cubicBezTo>
                    <a:pt x="809" y="694"/>
                    <a:pt x="737" y="751"/>
                    <a:pt x="651" y="780"/>
                  </a:cubicBezTo>
                  <a:lnTo>
                    <a:pt x="636" y="780"/>
                  </a:lnTo>
                  <a:lnTo>
                    <a:pt x="636" y="795"/>
                  </a:lnTo>
                  <a:cubicBezTo>
                    <a:pt x="651" y="954"/>
                    <a:pt x="607" y="1112"/>
                    <a:pt x="521" y="1257"/>
                  </a:cubicBezTo>
                  <a:cubicBezTo>
                    <a:pt x="477" y="1329"/>
                    <a:pt x="405" y="1387"/>
                    <a:pt x="304" y="1415"/>
                  </a:cubicBezTo>
                  <a:cubicBezTo>
                    <a:pt x="299" y="1416"/>
                    <a:pt x="294" y="1417"/>
                    <a:pt x="290" y="1417"/>
                  </a:cubicBezTo>
                  <a:cubicBezTo>
                    <a:pt x="213" y="1417"/>
                    <a:pt x="173" y="1309"/>
                    <a:pt x="160" y="1213"/>
                  </a:cubicBezTo>
                  <a:cubicBezTo>
                    <a:pt x="131" y="997"/>
                    <a:pt x="102" y="809"/>
                    <a:pt x="88" y="621"/>
                  </a:cubicBezTo>
                  <a:cubicBezTo>
                    <a:pt x="73" y="549"/>
                    <a:pt x="88" y="463"/>
                    <a:pt x="131" y="405"/>
                  </a:cubicBezTo>
                  <a:cubicBezTo>
                    <a:pt x="174" y="347"/>
                    <a:pt x="232" y="304"/>
                    <a:pt x="290" y="275"/>
                  </a:cubicBezTo>
                  <a:cubicBezTo>
                    <a:pt x="391" y="232"/>
                    <a:pt x="492" y="174"/>
                    <a:pt x="578" y="102"/>
                  </a:cubicBezTo>
                  <a:cubicBezTo>
                    <a:pt x="636" y="44"/>
                    <a:pt x="651" y="15"/>
                    <a:pt x="6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316298" y="1793055"/>
              <a:ext cx="28842" cy="37458"/>
            </a:xfrm>
            <a:custGeom>
              <a:avLst/>
              <a:gdLst/>
              <a:ahLst/>
              <a:cxnLst/>
              <a:rect l="l" t="t" r="r" b="b"/>
              <a:pathLst>
                <a:path w="318" h="413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"/>
                    <a:pt x="0" y="131"/>
                    <a:pt x="87" y="260"/>
                  </a:cubicBezTo>
                  <a:cubicBezTo>
                    <a:pt x="158" y="356"/>
                    <a:pt x="260" y="412"/>
                    <a:pt x="293" y="412"/>
                  </a:cubicBezTo>
                  <a:cubicBezTo>
                    <a:pt x="299" y="412"/>
                    <a:pt x="303" y="410"/>
                    <a:pt x="303" y="405"/>
                  </a:cubicBezTo>
                  <a:cubicBezTo>
                    <a:pt x="318" y="390"/>
                    <a:pt x="217" y="333"/>
                    <a:pt x="144" y="217"/>
                  </a:cubicBezTo>
                  <a:cubicBezTo>
                    <a:pt x="58" y="102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305777" y="1876861"/>
              <a:ext cx="32832" cy="86525"/>
            </a:xfrm>
            <a:custGeom>
              <a:avLst/>
              <a:gdLst/>
              <a:ahLst/>
              <a:cxnLst/>
              <a:rect l="l" t="t" r="r" b="b"/>
              <a:pathLst>
                <a:path w="362" h="954" extrusionOk="0">
                  <a:moveTo>
                    <a:pt x="15" y="0"/>
                  </a:moveTo>
                  <a:cubicBezTo>
                    <a:pt x="1" y="15"/>
                    <a:pt x="131" y="203"/>
                    <a:pt x="217" y="462"/>
                  </a:cubicBezTo>
                  <a:cubicBezTo>
                    <a:pt x="304" y="722"/>
                    <a:pt x="304" y="953"/>
                    <a:pt x="318" y="953"/>
                  </a:cubicBezTo>
                  <a:cubicBezTo>
                    <a:pt x="362" y="780"/>
                    <a:pt x="347" y="607"/>
                    <a:pt x="289" y="434"/>
                  </a:cubicBezTo>
                  <a:cubicBezTo>
                    <a:pt x="246" y="275"/>
                    <a:pt x="145" y="116"/>
                    <a:pt x="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172269" y="1660816"/>
              <a:ext cx="76005" cy="168153"/>
            </a:xfrm>
            <a:custGeom>
              <a:avLst/>
              <a:gdLst/>
              <a:ahLst/>
              <a:cxnLst/>
              <a:rect l="l" t="t" r="r" b="b"/>
              <a:pathLst>
                <a:path w="838" h="1854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94" y="15"/>
                    <a:pt x="765" y="29"/>
                    <a:pt x="736" y="58"/>
                  </a:cubicBezTo>
                  <a:cubicBezTo>
                    <a:pt x="664" y="87"/>
                    <a:pt x="578" y="145"/>
                    <a:pt x="477" y="232"/>
                  </a:cubicBezTo>
                  <a:cubicBezTo>
                    <a:pt x="347" y="333"/>
                    <a:pt x="246" y="448"/>
                    <a:pt x="159" y="578"/>
                  </a:cubicBezTo>
                  <a:cubicBezTo>
                    <a:pt x="44" y="751"/>
                    <a:pt x="0" y="939"/>
                    <a:pt x="15" y="1141"/>
                  </a:cubicBezTo>
                  <a:cubicBezTo>
                    <a:pt x="29" y="1242"/>
                    <a:pt x="44" y="1343"/>
                    <a:pt x="72" y="1430"/>
                  </a:cubicBezTo>
                  <a:cubicBezTo>
                    <a:pt x="87" y="1531"/>
                    <a:pt x="130" y="1617"/>
                    <a:pt x="173" y="1704"/>
                  </a:cubicBezTo>
                  <a:cubicBezTo>
                    <a:pt x="217" y="1776"/>
                    <a:pt x="303" y="1834"/>
                    <a:pt x="390" y="1848"/>
                  </a:cubicBezTo>
                  <a:cubicBezTo>
                    <a:pt x="407" y="1852"/>
                    <a:pt x="425" y="1854"/>
                    <a:pt x="443" y="1854"/>
                  </a:cubicBezTo>
                  <a:cubicBezTo>
                    <a:pt x="501" y="1854"/>
                    <a:pt x="562" y="1835"/>
                    <a:pt x="607" y="1791"/>
                  </a:cubicBezTo>
                  <a:cubicBezTo>
                    <a:pt x="693" y="1733"/>
                    <a:pt x="765" y="1646"/>
                    <a:pt x="794" y="1545"/>
                  </a:cubicBezTo>
                  <a:cubicBezTo>
                    <a:pt x="837" y="1473"/>
                    <a:pt x="837" y="1430"/>
                    <a:pt x="837" y="1430"/>
                  </a:cubicBezTo>
                  <a:lnTo>
                    <a:pt x="837" y="1430"/>
                  </a:lnTo>
                  <a:cubicBezTo>
                    <a:pt x="809" y="1459"/>
                    <a:pt x="780" y="1487"/>
                    <a:pt x="765" y="1531"/>
                  </a:cubicBezTo>
                  <a:cubicBezTo>
                    <a:pt x="722" y="1617"/>
                    <a:pt x="664" y="1704"/>
                    <a:pt x="578" y="1762"/>
                  </a:cubicBezTo>
                  <a:cubicBezTo>
                    <a:pt x="520" y="1791"/>
                    <a:pt x="462" y="1805"/>
                    <a:pt x="390" y="1805"/>
                  </a:cubicBezTo>
                  <a:cubicBezTo>
                    <a:pt x="318" y="1776"/>
                    <a:pt x="260" y="1733"/>
                    <a:pt x="231" y="1675"/>
                  </a:cubicBezTo>
                  <a:cubicBezTo>
                    <a:pt x="188" y="1589"/>
                    <a:pt x="159" y="1502"/>
                    <a:pt x="145" y="1415"/>
                  </a:cubicBezTo>
                  <a:cubicBezTo>
                    <a:pt x="116" y="1329"/>
                    <a:pt x="101" y="1228"/>
                    <a:pt x="87" y="1141"/>
                  </a:cubicBezTo>
                  <a:cubicBezTo>
                    <a:pt x="72" y="953"/>
                    <a:pt x="116" y="766"/>
                    <a:pt x="217" y="621"/>
                  </a:cubicBezTo>
                  <a:cubicBezTo>
                    <a:pt x="289" y="491"/>
                    <a:pt x="390" y="376"/>
                    <a:pt x="505" y="275"/>
                  </a:cubicBezTo>
                  <a:cubicBezTo>
                    <a:pt x="708" y="102"/>
                    <a:pt x="837" y="15"/>
                    <a:pt x="8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647530" y="2066694"/>
              <a:ext cx="815733" cy="449134"/>
            </a:xfrm>
            <a:custGeom>
              <a:avLst/>
              <a:gdLst/>
              <a:ahLst/>
              <a:cxnLst/>
              <a:rect l="l" t="t" r="r" b="b"/>
              <a:pathLst>
                <a:path w="8994" h="4952" extrusionOk="0">
                  <a:moveTo>
                    <a:pt x="8994" y="1"/>
                  </a:moveTo>
                  <a:cubicBezTo>
                    <a:pt x="8243" y="1040"/>
                    <a:pt x="7420" y="2022"/>
                    <a:pt x="6496" y="2931"/>
                  </a:cubicBezTo>
                  <a:cubicBezTo>
                    <a:pt x="6280" y="3162"/>
                    <a:pt x="6020" y="3393"/>
                    <a:pt x="5702" y="3436"/>
                  </a:cubicBezTo>
                  <a:cubicBezTo>
                    <a:pt x="5653" y="3441"/>
                    <a:pt x="5605" y="3444"/>
                    <a:pt x="5557" y="3444"/>
                  </a:cubicBezTo>
                  <a:cubicBezTo>
                    <a:pt x="5321" y="3444"/>
                    <a:pt x="5095" y="3385"/>
                    <a:pt x="4879" y="3277"/>
                  </a:cubicBezTo>
                  <a:lnTo>
                    <a:pt x="361" y="1574"/>
                  </a:lnTo>
                  <a:lnTo>
                    <a:pt x="0" y="2065"/>
                  </a:lnTo>
                  <a:cubicBezTo>
                    <a:pt x="1559" y="3335"/>
                    <a:pt x="3494" y="4432"/>
                    <a:pt x="5399" y="4894"/>
                  </a:cubicBezTo>
                  <a:cubicBezTo>
                    <a:pt x="5573" y="4933"/>
                    <a:pt x="5747" y="4952"/>
                    <a:pt x="5920" y="4952"/>
                  </a:cubicBezTo>
                  <a:cubicBezTo>
                    <a:pt x="6394" y="4952"/>
                    <a:pt x="6855" y="4808"/>
                    <a:pt x="7247" y="4533"/>
                  </a:cubicBezTo>
                  <a:cubicBezTo>
                    <a:pt x="7651" y="4230"/>
                    <a:pt x="7896" y="3783"/>
                    <a:pt x="8099" y="3321"/>
                  </a:cubicBezTo>
                  <a:cubicBezTo>
                    <a:pt x="8561" y="2267"/>
                    <a:pt x="8864" y="1141"/>
                    <a:pt x="8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582045" y="1426450"/>
              <a:ext cx="1059256" cy="1028691"/>
            </a:xfrm>
            <a:custGeom>
              <a:avLst/>
              <a:gdLst/>
              <a:ahLst/>
              <a:cxnLst/>
              <a:rect l="l" t="t" r="r" b="b"/>
              <a:pathLst>
                <a:path w="11679" h="11342" extrusionOk="0">
                  <a:moveTo>
                    <a:pt x="9138" y="1"/>
                  </a:moveTo>
                  <a:lnTo>
                    <a:pt x="8388" y="1444"/>
                  </a:lnTo>
                  <a:cubicBezTo>
                    <a:pt x="8272" y="1560"/>
                    <a:pt x="5659" y="7146"/>
                    <a:pt x="5659" y="7146"/>
                  </a:cubicBezTo>
                  <a:lnTo>
                    <a:pt x="578" y="6020"/>
                  </a:lnTo>
                  <a:lnTo>
                    <a:pt x="1" y="8806"/>
                  </a:lnTo>
                  <a:cubicBezTo>
                    <a:pt x="1" y="8806"/>
                    <a:pt x="4605" y="10856"/>
                    <a:pt x="5804" y="11217"/>
                  </a:cubicBezTo>
                  <a:cubicBezTo>
                    <a:pt x="6066" y="11295"/>
                    <a:pt x="6300" y="11342"/>
                    <a:pt x="6523" y="11342"/>
                  </a:cubicBezTo>
                  <a:cubicBezTo>
                    <a:pt x="6962" y="11342"/>
                    <a:pt x="7361" y="11161"/>
                    <a:pt x="7868" y="10683"/>
                  </a:cubicBezTo>
                  <a:cubicBezTo>
                    <a:pt x="8618" y="9961"/>
                    <a:pt x="10524" y="5327"/>
                    <a:pt x="10755" y="4403"/>
                  </a:cubicBezTo>
                  <a:cubicBezTo>
                    <a:pt x="10957" y="3508"/>
                    <a:pt x="11679" y="1156"/>
                    <a:pt x="9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694378" y="1413843"/>
              <a:ext cx="591892" cy="583276"/>
            </a:xfrm>
            <a:custGeom>
              <a:avLst/>
              <a:gdLst/>
              <a:ahLst/>
              <a:cxnLst/>
              <a:rect l="l" t="t" r="r" b="b"/>
              <a:pathLst>
                <a:path w="6526" h="6431" extrusionOk="0">
                  <a:moveTo>
                    <a:pt x="3225" y="1"/>
                  </a:moveTo>
                  <a:cubicBezTo>
                    <a:pt x="3204" y="1"/>
                    <a:pt x="3182" y="4"/>
                    <a:pt x="3162" y="10"/>
                  </a:cubicBezTo>
                  <a:lnTo>
                    <a:pt x="289" y="804"/>
                  </a:lnTo>
                  <a:cubicBezTo>
                    <a:pt x="58" y="847"/>
                    <a:pt x="0" y="1222"/>
                    <a:pt x="101" y="1381"/>
                  </a:cubicBezTo>
                  <a:lnTo>
                    <a:pt x="3133" y="6217"/>
                  </a:lnTo>
                  <a:cubicBezTo>
                    <a:pt x="3240" y="6348"/>
                    <a:pt x="3407" y="6430"/>
                    <a:pt x="3575" y="6430"/>
                  </a:cubicBezTo>
                  <a:cubicBezTo>
                    <a:pt x="3611" y="6430"/>
                    <a:pt x="3646" y="6427"/>
                    <a:pt x="3681" y="6419"/>
                  </a:cubicBezTo>
                  <a:lnTo>
                    <a:pt x="6294" y="5611"/>
                  </a:lnTo>
                  <a:cubicBezTo>
                    <a:pt x="6438" y="5553"/>
                    <a:pt x="6525" y="5394"/>
                    <a:pt x="6467" y="5235"/>
                  </a:cubicBezTo>
                  <a:cubicBezTo>
                    <a:pt x="6453" y="5221"/>
                    <a:pt x="6453" y="5207"/>
                    <a:pt x="6438" y="5192"/>
                  </a:cubicBezTo>
                  <a:lnTo>
                    <a:pt x="3421" y="125"/>
                  </a:lnTo>
                  <a:cubicBezTo>
                    <a:pt x="3387" y="45"/>
                    <a:pt x="3307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4691748" y="1439057"/>
              <a:ext cx="582731" cy="475890"/>
            </a:xfrm>
            <a:custGeom>
              <a:avLst/>
              <a:gdLst/>
              <a:ahLst/>
              <a:cxnLst/>
              <a:rect l="l" t="t" r="r" b="b"/>
              <a:pathLst>
                <a:path w="6425" h="5247" extrusionOk="0">
                  <a:moveTo>
                    <a:pt x="3118" y="0"/>
                  </a:moveTo>
                  <a:cubicBezTo>
                    <a:pt x="3065" y="0"/>
                    <a:pt x="3013" y="14"/>
                    <a:pt x="2960" y="35"/>
                  </a:cubicBezTo>
                  <a:lnTo>
                    <a:pt x="2570" y="136"/>
                  </a:lnTo>
                  <a:lnTo>
                    <a:pt x="1242" y="511"/>
                  </a:lnTo>
                  <a:lnTo>
                    <a:pt x="332" y="786"/>
                  </a:lnTo>
                  <a:lnTo>
                    <a:pt x="87" y="858"/>
                  </a:lnTo>
                  <a:cubicBezTo>
                    <a:pt x="58" y="858"/>
                    <a:pt x="29" y="872"/>
                    <a:pt x="0" y="887"/>
                  </a:cubicBezTo>
                  <a:cubicBezTo>
                    <a:pt x="29" y="887"/>
                    <a:pt x="73" y="872"/>
                    <a:pt x="87" y="872"/>
                  </a:cubicBezTo>
                  <a:lnTo>
                    <a:pt x="347" y="800"/>
                  </a:lnTo>
                  <a:lnTo>
                    <a:pt x="1256" y="569"/>
                  </a:lnTo>
                  <a:lnTo>
                    <a:pt x="2599" y="208"/>
                  </a:lnTo>
                  <a:lnTo>
                    <a:pt x="2974" y="93"/>
                  </a:lnTo>
                  <a:cubicBezTo>
                    <a:pt x="3025" y="82"/>
                    <a:pt x="3069" y="72"/>
                    <a:pt x="3116" y="72"/>
                  </a:cubicBezTo>
                  <a:cubicBezTo>
                    <a:pt x="3135" y="72"/>
                    <a:pt x="3155" y="74"/>
                    <a:pt x="3176" y="78"/>
                  </a:cubicBezTo>
                  <a:cubicBezTo>
                    <a:pt x="3234" y="93"/>
                    <a:pt x="3292" y="136"/>
                    <a:pt x="3335" y="179"/>
                  </a:cubicBezTo>
                  <a:cubicBezTo>
                    <a:pt x="3508" y="454"/>
                    <a:pt x="3667" y="742"/>
                    <a:pt x="3855" y="1031"/>
                  </a:cubicBezTo>
                  <a:lnTo>
                    <a:pt x="5659" y="4019"/>
                  </a:lnTo>
                  <a:lnTo>
                    <a:pt x="6208" y="4929"/>
                  </a:lnTo>
                  <a:lnTo>
                    <a:pt x="6366" y="5174"/>
                  </a:lnTo>
                  <a:cubicBezTo>
                    <a:pt x="6381" y="5203"/>
                    <a:pt x="6395" y="5232"/>
                    <a:pt x="6424" y="5246"/>
                  </a:cubicBezTo>
                  <a:cubicBezTo>
                    <a:pt x="6410" y="5217"/>
                    <a:pt x="6395" y="5188"/>
                    <a:pt x="6366" y="5159"/>
                  </a:cubicBezTo>
                  <a:lnTo>
                    <a:pt x="6222" y="4914"/>
                  </a:lnTo>
                  <a:cubicBezTo>
                    <a:pt x="6092" y="4683"/>
                    <a:pt x="5905" y="4380"/>
                    <a:pt x="5688" y="3990"/>
                  </a:cubicBezTo>
                  <a:lnTo>
                    <a:pt x="3898" y="988"/>
                  </a:lnTo>
                  <a:cubicBezTo>
                    <a:pt x="3710" y="699"/>
                    <a:pt x="3552" y="410"/>
                    <a:pt x="3378" y="136"/>
                  </a:cubicBezTo>
                  <a:cubicBezTo>
                    <a:pt x="3321" y="78"/>
                    <a:pt x="3248" y="35"/>
                    <a:pt x="3176" y="6"/>
                  </a:cubicBezTo>
                  <a:cubicBezTo>
                    <a:pt x="3157" y="2"/>
                    <a:pt x="3138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863259" y="1542998"/>
              <a:ext cx="28933" cy="28842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59" y="0"/>
                  </a:moveTo>
                  <a:cubicBezTo>
                    <a:pt x="73" y="0"/>
                    <a:pt x="0" y="73"/>
                    <a:pt x="0" y="159"/>
                  </a:cubicBezTo>
                  <a:cubicBezTo>
                    <a:pt x="0" y="246"/>
                    <a:pt x="58" y="318"/>
                    <a:pt x="159" y="318"/>
                  </a:cubicBezTo>
                  <a:cubicBezTo>
                    <a:pt x="246" y="318"/>
                    <a:pt x="318" y="246"/>
                    <a:pt x="318" y="159"/>
                  </a:cubicBezTo>
                  <a:cubicBezTo>
                    <a:pt x="318" y="73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810926" y="1653016"/>
              <a:ext cx="382381" cy="597062"/>
            </a:xfrm>
            <a:custGeom>
              <a:avLst/>
              <a:gdLst/>
              <a:ahLst/>
              <a:cxnLst/>
              <a:rect l="l" t="t" r="r" b="b"/>
              <a:pathLst>
                <a:path w="4216" h="6583" extrusionOk="0">
                  <a:moveTo>
                    <a:pt x="982" y="0"/>
                  </a:moveTo>
                  <a:cubicBezTo>
                    <a:pt x="967" y="87"/>
                    <a:pt x="318" y="2064"/>
                    <a:pt x="217" y="2252"/>
                  </a:cubicBezTo>
                  <a:cubicBezTo>
                    <a:pt x="116" y="2454"/>
                    <a:pt x="217" y="2815"/>
                    <a:pt x="217" y="2815"/>
                  </a:cubicBezTo>
                  <a:cubicBezTo>
                    <a:pt x="217" y="2815"/>
                    <a:pt x="0" y="3291"/>
                    <a:pt x="346" y="3609"/>
                  </a:cubicBezTo>
                  <a:cubicBezTo>
                    <a:pt x="346" y="3609"/>
                    <a:pt x="375" y="4042"/>
                    <a:pt x="563" y="4114"/>
                  </a:cubicBezTo>
                  <a:cubicBezTo>
                    <a:pt x="693" y="4186"/>
                    <a:pt x="808" y="4273"/>
                    <a:pt x="895" y="4388"/>
                  </a:cubicBezTo>
                  <a:cubicBezTo>
                    <a:pt x="895" y="4388"/>
                    <a:pt x="1978" y="5861"/>
                    <a:pt x="2093" y="6005"/>
                  </a:cubicBezTo>
                  <a:cubicBezTo>
                    <a:pt x="2281" y="6207"/>
                    <a:pt x="2483" y="6395"/>
                    <a:pt x="2699" y="6583"/>
                  </a:cubicBezTo>
                  <a:cubicBezTo>
                    <a:pt x="2699" y="6583"/>
                    <a:pt x="4215" y="6034"/>
                    <a:pt x="3407" y="4590"/>
                  </a:cubicBezTo>
                  <a:lnTo>
                    <a:pt x="2959" y="4302"/>
                  </a:lnTo>
                  <a:lnTo>
                    <a:pt x="3104" y="3132"/>
                  </a:lnTo>
                  <a:cubicBezTo>
                    <a:pt x="3104" y="3132"/>
                    <a:pt x="3479" y="2844"/>
                    <a:pt x="3407" y="2642"/>
                  </a:cubicBezTo>
                  <a:cubicBezTo>
                    <a:pt x="3383" y="2570"/>
                    <a:pt x="3310" y="2519"/>
                    <a:pt x="3229" y="2519"/>
                  </a:cubicBezTo>
                  <a:cubicBezTo>
                    <a:pt x="3212" y="2519"/>
                    <a:pt x="3194" y="2521"/>
                    <a:pt x="3176" y="2526"/>
                  </a:cubicBezTo>
                  <a:cubicBezTo>
                    <a:pt x="3176" y="2526"/>
                    <a:pt x="3169" y="2526"/>
                    <a:pt x="3164" y="2531"/>
                  </a:cubicBezTo>
                  <a:lnTo>
                    <a:pt x="3164" y="2531"/>
                  </a:lnTo>
                  <a:cubicBezTo>
                    <a:pt x="3183" y="2469"/>
                    <a:pt x="3275" y="2117"/>
                    <a:pt x="2959" y="2064"/>
                  </a:cubicBezTo>
                  <a:lnTo>
                    <a:pt x="1617" y="2714"/>
                  </a:lnTo>
                  <a:cubicBezTo>
                    <a:pt x="1617" y="2714"/>
                    <a:pt x="2613" y="1718"/>
                    <a:pt x="2454" y="1429"/>
                  </a:cubicBezTo>
                  <a:cubicBezTo>
                    <a:pt x="2344" y="1221"/>
                    <a:pt x="2285" y="1196"/>
                    <a:pt x="2262" y="1196"/>
                  </a:cubicBezTo>
                  <a:cubicBezTo>
                    <a:pt x="2255" y="1196"/>
                    <a:pt x="2252" y="1198"/>
                    <a:pt x="2252" y="1198"/>
                  </a:cubicBezTo>
                  <a:lnTo>
                    <a:pt x="967" y="2281"/>
                  </a:lnTo>
                  <a:cubicBezTo>
                    <a:pt x="967" y="2281"/>
                    <a:pt x="1285" y="1097"/>
                    <a:pt x="1371" y="707"/>
                  </a:cubicBezTo>
                  <a:cubicBezTo>
                    <a:pt x="1530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911692" y="1888652"/>
              <a:ext cx="184660" cy="115277"/>
            </a:xfrm>
            <a:custGeom>
              <a:avLst/>
              <a:gdLst/>
              <a:ahLst/>
              <a:cxnLst/>
              <a:rect l="l" t="t" r="r" b="b"/>
              <a:pathLst>
                <a:path w="2036" h="1271" extrusionOk="0">
                  <a:moveTo>
                    <a:pt x="2036" y="0"/>
                  </a:moveTo>
                  <a:lnTo>
                    <a:pt x="2036" y="0"/>
                  </a:lnTo>
                  <a:cubicBezTo>
                    <a:pt x="1935" y="73"/>
                    <a:pt x="1848" y="145"/>
                    <a:pt x="1762" y="217"/>
                  </a:cubicBezTo>
                  <a:cubicBezTo>
                    <a:pt x="1545" y="405"/>
                    <a:pt x="1314" y="578"/>
                    <a:pt x="1069" y="722"/>
                  </a:cubicBezTo>
                  <a:cubicBezTo>
                    <a:pt x="823" y="867"/>
                    <a:pt x="578" y="1011"/>
                    <a:pt x="318" y="1126"/>
                  </a:cubicBezTo>
                  <a:cubicBezTo>
                    <a:pt x="203" y="1170"/>
                    <a:pt x="102" y="1213"/>
                    <a:pt x="1" y="1271"/>
                  </a:cubicBezTo>
                  <a:cubicBezTo>
                    <a:pt x="116" y="1256"/>
                    <a:pt x="232" y="1213"/>
                    <a:pt x="333" y="1170"/>
                  </a:cubicBezTo>
                  <a:cubicBezTo>
                    <a:pt x="607" y="1069"/>
                    <a:pt x="867" y="939"/>
                    <a:pt x="1112" y="780"/>
                  </a:cubicBezTo>
                  <a:cubicBezTo>
                    <a:pt x="1343" y="636"/>
                    <a:pt x="1574" y="448"/>
                    <a:pt x="1791" y="260"/>
                  </a:cubicBezTo>
                  <a:cubicBezTo>
                    <a:pt x="1877" y="188"/>
                    <a:pt x="1964" y="101"/>
                    <a:pt x="20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852738" y="1761673"/>
              <a:ext cx="162439" cy="128337"/>
            </a:xfrm>
            <a:custGeom>
              <a:avLst/>
              <a:gdLst/>
              <a:ahLst/>
              <a:cxnLst/>
              <a:rect l="l" t="t" r="r" b="b"/>
              <a:pathLst>
                <a:path w="1791" h="1415" extrusionOk="0">
                  <a:moveTo>
                    <a:pt x="1791" y="0"/>
                  </a:moveTo>
                  <a:lnTo>
                    <a:pt x="1791" y="0"/>
                  </a:lnTo>
                  <a:cubicBezTo>
                    <a:pt x="1704" y="58"/>
                    <a:pt x="1618" y="130"/>
                    <a:pt x="1531" y="217"/>
                  </a:cubicBezTo>
                  <a:cubicBezTo>
                    <a:pt x="1372" y="347"/>
                    <a:pt x="1156" y="534"/>
                    <a:pt x="910" y="722"/>
                  </a:cubicBezTo>
                  <a:cubicBezTo>
                    <a:pt x="665" y="924"/>
                    <a:pt x="434" y="1097"/>
                    <a:pt x="275" y="1213"/>
                  </a:cubicBezTo>
                  <a:cubicBezTo>
                    <a:pt x="174" y="1270"/>
                    <a:pt x="88" y="1343"/>
                    <a:pt x="1" y="1415"/>
                  </a:cubicBezTo>
                  <a:cubicBezTo>
                    <a:pt x="347" y="1242"/>
                    <a:pt x="665" y="1025"/>
                    <a:pt x="954" y="780"/>
                  </a:cubicBezTo>
                  <a:cubicBezTo>
                    <a:pt x="1199" y="578"/>
                    <a:pt x="1416" y="390"/>
                    <a:pt x="1560" y="246"/>
                  </a:cubicBezTo>
                  <a:cubicBezTo>
                    <a:pt x="1647" y="173"/>
                    <a:pt x="1733" y="87"/>
                    <a:pt x="17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987607" y="1914501"/>
              <a:ext cx="110107" cy="130060"/>
            </a:xfrm>
            <a:custGeom>
              <a:avLst/>
              <a:gdLst/>
              <a:ahLst/>
              <a:cxnLst/>
              <a:rect l="l" t="t" r="r" b="b"/>
              <a:pathLst>
                <a:path w="1214" h="1434" extrusionOk="0">
                  <a:moveTo>
                    <a:pt x="1039" y="0"/>
                  </a:moveTo>
                  <a:cubicBezTo>
                    <a:pt x="1006" y="0"/>
                    <a:pt x="997" y="19"/>
                    <a:pt x="997" y="19"/>
                  </a:cubicBezTo>
                  <a:cubicBezTo>
                    <a:pt x="997" y="26"/>
                    <a:pt x="1004" y="26"/>
                    <a:pt x="1015" y="26"/>
                  </a:cubicBezTo>
                  <a:cubicBezTo>
                    <a:pt x="1026" y="26"/>
                    <a:pt x="1040" y="26"/>
                    <a:pt x="1055" y="33"/>
                  </a:cubicBezTo>
                  <a:cubicBezTo>
                    <a:pt x="1127" y="62"/>
                    <a:pt x="1156" y="120"/>
                    <a:pt x="1156" y="177"/>
                  </a:cubicBezTo>
                  <a:cubicBezTo>
                    <a:pt x="1141" y="278"/>
                    <a:pt x="1083" y="379"/>
                    <a:pt x="1011" y="437"/>
                  </a:cubicBezTo>
                  <a:cubicBezTo>
                    <a:pt x="925" y="538"/>
                    <a:pt x="838" y="625"/>
                    <a:pt x="737" y="726"/>
                  </a:cubicBezTo>
                  <a:cubicBezTo>
                    <a:pt x="362" y="1130"/>
                    <a:pt x="1" y="1419"/>
                    <a:pt x="15" y="1433"/>
                  </a:cubicBezTo>
                  <a:cubicBezTo>
                    <a:pt x="116" y="1390"/>
                    <a:pt x="188" y="1332"/>
                    <a:pt x="261" y="1274"/>
                  </a:cubicBezTo>
                  <a:cubicBezTo>
                    <a:pt x="448" y="1116"/>
                    <a:pt x="636" y="957"/>
                    <a:pt x="795" y="784"/>
                  </a:cubicBezTo>
                  <a:cubicBezTo>
                    <a:pt x="896" y="683"/>
                    <a:pt x="982" y="582"/>
                    <a:pt x="1069" y="480"/>
                  </a:cubicBezTo>
                  <a:cubicBezTo>
                    <a:pt x="1141" y="408"/>
                    <a:pt x="1199" y="293"/>
                    <a:pt x="1213" y="177"/>
                  </a:cubicBezTo>
                  <a:cubicBezTo>
                    <a:pt x="1213" y="105"/>
                    <a:pt x="1156" y="33"/>
                    <a:pt x="1069" y="4"/>
                  </a:cubicBezTo>
                  <a:cubicBezTo>
                    <a:pt x="1057" y="1"/>
                    <a:pt x="1048" y="0"/>
                    <a:pt x="103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5033500" y="2011277"/>
              <a:ext cx="34102" cy="26846"/>
            </a:xfrm>
            <a:custGeom>
              <a:avLst/>
              <a:gdLst/>
              <a:ahLst/>
              <a:cxnLst/>
              <a:rect l="l" t="t" r="r" b="b"/>
              <a:pathLst>
                <a:path w="376" h="296" extrusionOk="0">
                  <a:moveTo>
                    <a:pt x="14" y="1"/>
                  </a:moveTo>
                  <a:cubicBezTo>
                    <a:pt x="5" y="1"/>
                    <a:pt x="0" y="2"/>
                    <a:pt x="0" y="5"/>
                  </a:cubicBezTo>
                  <a:cubicBezTo>
                    <a:pt x="0" y="20"/>
                    <a:pt x="87" y="77"/>
                    <a:pt x="188" y="150"/>
                  </a:cubicBezTo>
                  <a:cubicBezTo>
                    <a:pt x="267" y="229"/>
                    <a:pt x="334" y="296"/>
                    <a:pt x="356" y="296"/>
                  </a:cubicBezTo>
                  <a:cubicBezTo>
                    <a:pt x="358" y="296"/>
                    <a:pt x="360" y="295"/>
                    <a:pt x="361" y="294"/>
                  </a:cubicBezTo>
                  <a:cubicBezTo>
                    <a:pt x="375" y="294"/>
                    <a:pt x="332" y="193"/>
                    <a:pt x="217" y="106"/>
                  </a:cubicBezTo>
                  <a:cubicBezTo>
                    <a:pt x="136" y="26"/>
                    <a:pt x="47" y="1"/>
                    <a:pt x="1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988967" y="2112497"/>
              <a:ext cx="81265" cy="48523"/>
            </a:xfrm>
            <a:custGeom>
              <a:avLst/>
              <a:gdLst/>
              <a:ahLst/>
              <a:cxnLst/>
              <a:rect l="l" t="t" r="r" b="b"/>
              <a:pathLst>
                <a:path w="896" h="535" extrusionOk="0">
                  <a:moveTo>
                    <a:pt x="895" y="1"/>
                  </a:moveTo>
                  <a:lnTo>
                    <a:pt x="895" y="1"/>
                  </a:lnTo>
                  <a:cubicBezTo>
                    <a:pt x="881" y="1"/>
                    <a:pt x="866" y="59"/>
                    <a:pt x="809" y="145"/>
                  </a:cubicBezTo>
                  <a:cubicBezTo>
                    <a:pt x="691" y="355"/>
                    <a:pt x="466" y="481"/>
                    <a:pt x="231" y="481"/>
                  </a:cubicBezTo>
                  <a:cubicBezTo>
                    <a:pt x="207" y="481"/>
                    <a:pt x="183" y="480"/>
                    <a:pt x="159" y="477"/>
                  </a:cubicBezTo>
                  <a:cubicBezTo>
                    <a:pt x="101" y="463"/>
                    <a:pt x="58" y="448"/>
                    <a:pt x="0" y="448"/>
                  </a:cubicBezTo>
                  <a:cubicBezTo>
                    <a:pt x="0" y="463"/>
                    <a:pt x="44" y="492"/>
                    <a:pt x="159" y="521"/>
                  </a:cubicBezTo>
                  <a:cubicBezTo>
                    <a:pt x="202" y="530"/>
                    <a:pt x="247" y="535"/>
                    <a:pt x="293" y="535"/>
                  </a:cubicBezTo>
                  <a:cubicBezTo>
                    <a:pt x="384" y="535"/>
                    <a:pt x="477" y="516"/>
                    <a:pt x="563" y="477"/>
                  </a:cubicBezTo>
                  <a:cubicBezTo>
                    <a:pt x="693" y="405"/>
                    <a:pt x="794" y="304"/>
                    <a:pt x="852" y="174"/>
                  </a:cubicBezTo>
                  <a:cubicBezTo>
                    <a:pt x="895" y="73"/>
                    <a:pt x="895" y="1"/>
                    <a:pt x="8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885480" y="1840219"/>
              <a:ext cx="195181" cy="87795"/>
            </a:xfrm>
            <a:custGeom>
              <a:avLst/>
              <a:gdLst/>
              <a:ahLst/>
              <a:cxnLst/>
              <a:rect l="l" t="t" r="r" b="b"/>
              <a:pathLst>
                <a:path w="2152" h="968" extrusionOk="0">
                  <a:moveTo>
                    <a:pt x="2152" y="0"/>
                  </a:moveTo>
                  <a:lnTo>
                    <a:pt x="2152" y="0"/>
                  </a:lnTo>
                  <a:cubicBezTo>
                    <a:pt x="2036" y="44"/>
                    <a:pt x="1935" y="87"/>
                    <a:pt x="1834" y="145"/>
                  </a:cubicBezTo>
                  <a:lnTo>
                    <a:pt x="1069" y="477"/>
                  </a:lnTo>
                  <a:lnTo>
                    <a:pt x="318" y="823"/>
                  </a:lnTo>
                  <a:cubicBezTo>
                    <a:pt x="203" y="866"/>
                    <a:pt x="102" y="910"/>
                    <a:pt x="1" y="967"/>
                  </a:cubicBezTo>
                  <a:cubicBezTo>
                    <a:pt x="116" y="953"/>
                    <a:pt x="232" y="910"/>
                    <a:pt x="333" y="866"/>
                  </a:cubicBezTo>
                  <a:cubicBezTo>
                    <a:pt x="535" y="794"/>
                    <a:pt x="809" y="679"/>
                    <a:pt x="1098" y="549"/>
                  </a:cubicBezTo>
                  <a:cubicBezTo>
                    <a:pt x="1401" y="419"/>
                    <a:pt x="1675" y="289"/>
                    <a:pt x="1849" y="188"/>
                  </a:cubicBezTo>
                  <a:cubicBezTo>
                    <a:pt x="1964" y="130"/>
                    <a:pt x="2065" y="72"/>
                    <a:pt x="21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578145" y="1650386"/>
              <a:ext cx="933549" cy="809203"/>
            </a:xfrm>
            <a:custGeom>
              <a:avLst/>
              <a:gdLst/>
              <a:ahLst/>
              <a:cxnLst/>
              <a:rect l="l" t="t" r="r" b="b"/>
              <a:pathLst>
                <a:path w="10293" h="8922" extrusionOk="0">
                  <a:moveTo>
                    <a:pt x="7925" y="0"/>
                  </a:moveTo>
                  <a:lnTo>
                    <a:pt x="7868" y="101"/>
                  </a:lnTo>
                  <a:cubicBezTo>
                    <a:pt x="7839" y="159"/>
                    <a:pt x="7795" y="231"/>
                    <a:pt x="7752" y="332"/>
                  </a:cubicBezTo>
                  <a:cubicBezTo>
                    <a:pt x="7637" y="549"/>
                    <a:pt x="7492" y="866"/>
                    <a:pt x="7290" y="1270"/>
                  </a:cubicBezTo>
                  <a:lnTo>
                    <a:pt x="5668" y="4658"/>
                  </a:lnTo>
                  <a:lnTo>
                    <a:pt x="607" y="3522"/>
                  </a:lnTo>
                  <a:lnTo>
                    <a:pt x="578" y="3508"/>
                  </a:lnTo>
                  <a:lnTo>
                    <a:pt x="578" y="3551"/>
                  </a:lnTo>
                  <a:cubicBezTo>
                    <a:pt x="390" y="4446"/>
                    <a:pt x="202" y="5385"/>
                    <a:pt x="0" y="6337"/>
                  </a:cubicBezTo>
                  <a:lnTo>
                    <a:pt x="0" y="6366"/>
                  </a:lnTo>
                  <a:lnTo>
                    <a:pt x="29" y="6381"/>
                  </a:lnTo>
                  <a:lnTo>
                    <a:pt x="433" y="6568"/>
                  </a:lnTo>
                  <a:cubicBezTo>
                    <a:pt x="2151" y="7319"/>
                    <a:pt x="3811" y="8041"/>
                    <a:pt x="5341" y="8618"/>
                  </a:cubicBezTo>
                  <a:cubicBezTo>
                    <a:pt x="5717" y="8777"/>
                    <a:pt x="6106" y="8878"/>
                    <a:pt x="6511" y="8921"/>
                  </a:cubicBezTo>
                  <a:cubicBezTo>
                    <a:pt x="6698" y="8921"/>
                    <a:pt x="6900" y="8892"/>
                    <a:pt x="7074" y="8820"/>
                  </a:cubicBezTo>
                  <a:cubicBezTo>
                    <a:pt x="7261" y="8762"/>
                    <a:pt x="7420" y="8661"/>
                    <a:pt x="7564" y="8546"/>
                  </a:cubicBezTo>
                  <a:cubicBezTo>
                    <a:pt x="7709" y="8445"/>
                    <a:pt x="7853" y="8329"/>
                    <a:pt x="7969" y="8185"/>
                  </a:cubicBezTo>
                  <a:cubicBezTo>
                    <a:pt x="8041" y="8127"/>
                    <a:pt x="8084" y="8055"/>
                    <a:pt x="8142" y="7983"/>
                  </a:cubicBezTo>
                  <a:cubicBezTo>
                    <a:pt x="8185" y="7911"/>
                    <a:pt x="8243" y="7839"/>
                    <a:pt x="8272" y="7766"/>
                  </a:cubicBezTo>
                  <a:cubicBezTo>
                    <a:pt x="8358" y="7622"/>
                    <a:pt x="8445" y="7478"/>
                    <a:pt x="8517" y="7333"/>
                  </a:cubicBezTo>
                  <a:cubicBezTo>
                    <a:pt x="8604" y="7189"/>
                    <a:pt x="8676" y="7045"/>
                    <a:pt x="8734" y="6915"/>
                  </a:cubicBezTo>
                  <a:cubicBezTo>
                    <a:pt x="9282" y="5789"/>
                    <a:pt x="9658" y="4865"/>
                    <a:pt x="9917" y="4215"/>
                  </a:cubicBezTo>
                  <a:cubicBezTo>
                    <a:pt x="10033" y="3898"/>
                    <a:pt x="10134" y="3652"/>
                    <a:pt x="10206" y="3479"/>
                  </a:cubicBezTo>
                  <a:lnTo>
                    <a:pt x="10278" y="3277"/>
                  </a:lnTo>
                  <a:lnTo>
                    <a:pt x="10293" y="3219"/>
                  </a:lnTo>
                  <a:lnTo>
                    <a:pt x="10293" y="3219"/>
                  </a:lnTo>
                  <a:cubicBezTo>
                    <a:pt x="10293" y="3219"/>
                    <a:pt x="10278" y="3234"/>
                    <a:pt x="10264" y="3277"/>
                  </a:cubicBezTo>
                  <a:lnTo>
                    <a:pt x="10192" y="3479"/>
                  </a:lnTo>
                  <a:lnTo>
                    <a:pt x="9889" y="4215"/>
                  </a:lnTo>
                  <a:cubicBezTo>
                    <a:pt x="9614" y="4850"/>
                    <a:pt x="9239" y="5774"/>
                    <a:pt x="8690" y="6886"/>
                  </a:cubicBezTo>
                  <a:cubicBezTo>
                    <a:pt x="8633" y="7030"/>
                    <a:pt x="8560" y="7160"/>
                    <a:pt x="8474" y="7304"/>
                  </a:cubicBezTo>
                  <a:cubicBezTo>
                    <a:pt x="8402" y="7449"/>
                    <a:pt x="8315" y="7593"/>
                    <a:pt x="8228" y="7738"/>
                  </a:cubicBezTo>
                  <a:cubicBezTo>
                    <a:pt x="8185" y="7810"/>
                    <a:pt x="8142" y="7882"/>
                    <a:pt x="8099" y="7954"/>
                  </a:cubicBezTo>
                  <a:cubicBezTo>
                    <a:pt x="8041" y="8026"/>
                    <a:pt x="7997" y="8084"/>
                    <a:pt x="7940" y="8156"/>
                  </a:cubicBezTo>
                  <a:cubicBezTo>
                    <a:pt x="7810" y="8286"/>
                    <a:pt x="7680" y="8402"/>
                    <a:pt x="7536" y="8503"/>
                  </a:cubicBezTo>
                  <a:cubicBezTo>
                    <a:pt x="7261" y="8722"/>
                    <a:pt x="6922" y="8850"/>
                    <a:pt x="6567" y="8850"/>
                  </a:cubicBezTo>
                  <a:cubicBezTo>
                    <a:pt x="6548" y="8850"/>
                    <a:pt x="6530" y="8850"/>
                    <a:pt x="6511" y="8849"/>
                  </a:cubicBezTo>
                  <a:cubicBezTo>
                    <a:pt x="6106" y="8806"/>
                    <a:pt x="5731" y="8719"/>
                    <a:pt x="5370" y="8560"/>
                  </a:cubicBezTo>
                  <a:cubicBezTo>
                    <a:pt x="3840" y="7968"/>
                    <a:pt x="2180" y="7247"/>
                    <a:pt x="448" y="6496"/>
                  </a:cubicBezTo>
                  <a:lnTo>
                    <a:pt x="77" y="6331"/>
                  </a:lnTo>
                  <a:lnTo>
                    <a:pt x="77" y="6331"/>
                  </a:lnTo>
                  <a:cubicBezTo>
                    <a:pt x="274" y="5384"/>
                    <a:pt x="458" y="4479"/>
                    <a:pt x="642" y="3588"/>
                  </a:cubicBezTo>
                  <a:lnTo>
                    <a:pt x="642" y="3588"/>
                  </a:lnTo>
                  <a:lnTo>
                    <a:pt x="5688" y="4706"/>
                  </a:lnTo>
                  <a:lnTo>
                    <a:pt x="5717" y="4706"/>
                  </a:lnTo>
                  <a:lnTo>
                    <a:pt x="5717" y="4692"/>
                  </a:lnTo>
                  <a:cubicBezTo>
                    <a:pt x="6395" y="3263"/>
                    <a:pt x="6944" y="2093"/>
                    <a:pt x="7333" y="1285"/>
                  </a:cubicBezTo>
                  <a:lnTo>
                    <a:pt x="7781" y="332"/>
                  </a:lnTo>
                  <a:cubicBezTo>
                    <a:pt x="7824" y="231"/>
                    <a:pt x="7868" y="144"/>
                    <a:pt x="7882" y="87"/>
                  </a:cubicBezTo>
                  <a:cubicBezTo>
                    <a:pt x="7911" y="43"/>
                    <a:pt x="7925" y="0"/>
                    <a:pt x="7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118891" y="2418878"/>
              <a:ext cx="357439" cy="141216"/>
            </a:xfrm>
            <a:custGeom>
              <a:avLst/>
              <a:gdLst/>
              <a:ahLst/>
              <a:cxnLst/>
              <a:rect l="l" t="t" r="r" b="b"/>
              <a:pathLst>
                <a:path w="3941" h="1557" extrusionOk="0">
                  <a:moveTo>
                    <a:pt x="3941" y="1"/>
                  </a:moveTo>
                  <a:lnTo>
                    <a:pt x="3941" y="1"/>
                  </a:lnTo>
                  <a:cubicBezTo>
                    <a:pt x="3898" y="30"/>
                    <a:pt x="3840" y="58"/>
                    <a:pt x="3797" y="87"/>
                  </a:cubicBezTo>
                  <a:cubicBezTo>
                    <a:pt x="3710" y="160"/>
                    <a:pt x="3580" y="246"/>
                    <a:pt x="3421" y="347"/>
                  </a:cubicBezTo>
                  <a:cubicBezTo>
                    <a:pt x="3003" y="621"/>
                    <a:pt x="2541" y="852"/>
                    <a:pt x="2079" y="1040"/>
                  </a:cubicBezTo>
                  <a:cubicBezTo>
                    <a:pt x="1602" y="1228"/>
                    <a:pt x="1112" y="1358"/>
                    <a:pt x="621" y="1444"/>
                  </a:cubicBezTo>
                  <a:cubicBezTo>
                    <a:pt x="433" y="1488"/>
                    <a:pt x="274" y="1502"/>
                    <a:pt x="159" y="1516"/>
                  </a:cubicBezTo>
                  <a:cubicBezTo>
                    <a:pt x="116" y="1516"/>
                    <a:pt x="58" y="1531"/>
                    <a:pt x="0" y="1545"/>
                  </a:cubicBezTo>
                  <a:cubicBezTo>
                    <a:pt x="29" y="1553"/>
                    <a:pt x="58" y="1556"/>
                    <a:pt x="87" y="1556"/>
                  </a:cubicBezTo>
                  <a:cubicBezTo>
                    <a:pt x="116" y="1556"/>
                    <a:pt x="144" y="1553"/>
                    <a:pt x="173" y="1545"/>
                  </a:cubicBezTo>
                  <a:cubicBezTo>
                    <a:pt x="274" y="1545"/>
                    <a:pt x="433" y="1531"/>
                    <a:pt x="621" y="1502"/>
                  </a:cubicBezTo>
                  <a:cubicBezTo>
                    <a:pt x="1646" y="1343"/>
                    <a:pt x="2598" y="968"/>
                    <a:pt x="3450" y="390"/>
                  </a:cubicBezTo>
                  <a:cubicBezTo>
                    <a:pt x="3609" y="289"/>
                    <a:pt x="3739" y="188"/>
                    <a:pt x="3825" y="116"/>
                  </a:cubicBezTo>
                  <a:cubicBezTo>
                    <a:pt x="3869" y="87"/>
                    <a:pt x="3912" y="44"/>
                    <a:pt x="3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51580" y="2079483"/>
              <a:ext cx="106207" cy="245246"/>
            </a:xfrm>
            <a:custGeom>
              <a:avLst/>
              <a:gdLst/>
              <a:ahLst/>
              <a:cxnLst/>
              <a:rect l="l" t="t" r="r" b="b"/>
              <a:pathLst>
                <a:path w="1171" h="2704" extrusionOk="0">
                  <a:moveTo>
                    <a:pt x="10" y="0"/>
                  </a:moveTo>
                  <a:cubicBezTo>
                    <a:pt x="6" y="0"/>
                    <a:pt x="3" y="1"/>
                    <a:pt x="1" y="4"/>
                  </a:cubicBezTo>
                  <a:cubicBezTo>
                    <a:pt x="1" y="18"/>
                    <a:pt x="145" y="119"/>
                    <a:pt x="333" y="307"/>
                  </a:cubicBezTo>
                  <a:cubicBezTo>
                    <a:pt x="434" y="423"/>
                    <a:pt x="535" y="553"/>
                    <a:pt x="636" y="682"/>
                  </a:cubicBezTo>
                  <a:cubicBezTo>
                    <a:pt x="737" y="856"/>
                    <a:pt x="838" y="1029"/>
                    <a:pt x="910" y="1217"/>
                  </a:cubicBezTo>
                  <a:cubicBezTo>
                    <a:pt x="982" y="1390"/>
                    <a:pt x="1040" y="1577"/>
                    <a:pt x="1069" y="1780"/>
                  </a:cubicBezTo>
                  <a:cubicBezTo>
                    <a:pt x="1098" y="1938"/>
                    <a:pt x="1112" y="2097"/>
                    <a:pt x="1112" y="2256"/>
                  </a:cubicBezTo>
                  <a:cubicBezTo>
                    <a:pt x="1112" y="2530"/>
                    <a:pt x="1084" y="2703"/>
                    <a:pt x="1098" y="2703"/>
                  </a:cubicBezTo>
                  <a:cubicBezTo>
                    <a:pt x="1098" y="2703"/>
                    <a:pt x="1112" y="2675"/>
                    <a:pt x="1127" y="2602"/>
                  </a:cubicBezTo>
                  <a:cubicBezTo>
                    <a:pt x="1141" y="2559"/>
                    <a:pt x="1141" y="2501"/>
                    <a:pt x="1156" y="2458"/>
                  </a:cubicBezTo>
                  <a:cubicBezTo>
                    <a:pt x="1156" y="2400"/>
                    <a:pt x="1170" y="2328"/>
                    <a:pt x="1170" y="2270"/>
                  </a:cubicBezTo>
                  <a:cubicBezTo>
                    <a:pt x="1170" y="2097"/>
                    <a:pt x="1156" y="1938"/>
                    <a:pt x="1141" y="1780"/>
                  </a:cubicBezTo>
                  <a:cubicBezTo>
                    <a:pt x="1098" y="1577"/>
                    <a:pt x="1040" y="1375"/>
                    <a:pt x="968" y="1188"/>
                  </a:cubicBezTo>
                  <a:cubicBezTo>
                    <a:pt x="896" y="1000"/>
                    <a:pt x="795" y="827"/>
                    <a:pt x="679" y="654"/>
                  </a:cubicBezTo>
                  <a:cubicBezTo>
                    <a:pt x="593" y="524"/>
                    <a:pt x="477" y="394"/>
                    <a:pt x="362" y="278"/>
                  </a:cubicBezTo>
                  <a:cubicBezTo>
                    <a:pt x="318" y="235"/>
                    <a:pt x="275" y="192"/>
                    <a:pt x="217" y="148"/>
                  </a:cubicBezTo>
                  <a:cubicBezTo>
                    <a:pt x="189" y="119"/>
                    <a:pt x="145" y="91"/>
                    <a:pt x="102" y="62"/>
                  </a:cubicBezTo>
                  <a:cubicBezTo>
                    <a:pt x="54" y="26"/>
                    <a:pt x="26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375162" y="2087645"/>
              <a:ext cx="123167" cy="174230"/>
            </a:xfrm>
            <a:custGeom>
              <a:avLst/>
              <a:gdLst/>
              <a:ahLst/>
              <a:cxnLst/>
              <a:rect l="l" t="t" r="r" b="b"/>
              <a:pathLst>
                <a:path w="1358" h="192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5"/>
                    <a:pt x="116" y="87"/>
                    <a:pt x="289" y="217"/>
                  </a:cubicBezTo>
                  <a:cubicBezTo>
                    <a:pt x="751" y="564"/>
                    <a:pt x="1083" y="1040"/>
                    <a:pt x="1257" y="1588"/>
                  </a:cubicBezTo>
                  <a:cubicBezTo>
                    <a:pt x="1329" y="1791"/>
                    <a:pt x="1343" y="1920"/>
                    <a:pt x="1358" y="1920"/>
                  </a:cubicBezTo>
                  <a:cubicBezTo>
                    <a:pt x="1358" y="1892"/>
                    <a:pt x="1358" y="1863"/>
                    <a:pt x="1343" y="1834"/>
                  </a:cubicBezTo>
                  <a:cubicBezTo>
                    <a:pt x="1343" y="1747"/>
                    <a:pt x="1329" y="1661"/>
                    <a:pt x="1300" y="1574"/>
                  </a:cubicBezTo>
                  <a:cubicBezTo>
                    <a:pt x="1228" y="1285"/>
                    <a:pt x="1098" y="1025"/>
                    <a:pt x="939" y="780"/>
                  </a:cubicBezTo>
                  <a:cubicBezTo>
                    <a:pt x="766" y="549"/>
                    <a:pt x="564" y="333"/>
                    <a:pt x="318" y="174"/>
                  </a:cubicBezTo>
                  <a:cubicBezTo>
                    <a:pt x="246" y="116"/>
                    <a:pt x="174" y="73"/>
                    <a:pt x="87" y="44"/>
                  </a:cubicBezTo>
                  <a:cubicBezTo>
                    <a:pt x="73" y="29"/>
                    <a:pt x="30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247138" y="2468672"/>
              <a:ext cx="226653" cy="146749"/>
            </a:xfrm>
            <a:custGeom>
              <a:avLst/>
              <a:gdLst/>
              <a:ahLst/>
              <a:cxnLst/>
              <a:rect l="l" t="t" r="r" b="b"/>
              <a:pathLst>
                <a:path w="2499" h="1618" extrusionOk="0">
                  <a:moveTo>
                    <a:pt x="2498" y="0"/>
                  </a:moveTo>
                  <a:lnTo>
                    <a:pt x="2498" y="0"/>
                  </a:lnTo>
                  <a:cubicBezTo>
                    <a:pt x="2383" y="72"/>
                    <a:pt x="2253" y="159"/>
                    <a:pt x="2152" y="260"/>
                  </a:cubicBezTo>
                  <a:cubicBezTo>
                    <a:pt x="1935" y="419"/>
                    <a:pt x="1632" y="635"/>
                    <a:pt x="1285" y="866"/>
                  </a:cubicBezTo>
                  <a:cubicBezTo>
                    <a:pt x="953" y="1097"/>
                    <a:pt x="621" y="1285"/>
                    <a:pt x="390" y="1415"/>
                  </a:cubicBezTo>
                  <a:cubicBezTo>
                    <a:pt x="261" y="1473"/>
                    <a:pt x="131" y="1545"/>
                    <a:pt x="1" y="1617"/>
                  </a:cubicBezTo>
                  <a:cubicBezTo>
                    <a:pt x="44" y="1617"/>
                    <a:pt x="87" y="1603"/>
                    <a:pt x="116" y="1588"/>
                  </a:cubicBezTo>
                  <a:cubicBezTo>
                    <a:pt x="188" y="1559"/>
                    <a:pt x="289" y="1516"/>
                    <a:pt x="405" y="1458"/>
                  </a:cubicBezTo>
                  <a:cubicBezTo>
                    <a:pt x="723" y="1299"/>
                    <a:pt x="1040" y="1126"/>
                    <a:pt x="1329" y="939"/>
                  </a:cubicBezTo>
                  <a:cubicBezTo>
                    <a:pt x="1632" y="736"/>
                    <a:pt x="1906" y="534"/>
                    <a:pt x="2180" y="303"/>
                  </a:cubicBezTo>
                  <a:cubicBezTo>
                    <a:pt x="2282" y="217"/>
                    <a:pt x="2368" y="130"/>
                    <a:pt x="2426" y="87"/>
                  </a:cubicBezTo>
                  <a:cubicBezTo>
                    <a:pt x="2469" y="29"/>
                    <a:pt x="2498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607942" y="3506904"/>
              <a:ext cx="591892" cy="645585"/>
            </a:xfrm>
            <a:custGeom>
              <a:avLst/>
              <a:gdLst/>
              <a:ahLst/>
              <a:cxnLst/>
              <a:rect l="l" t="t" r="r" b="b"/>
              <a:pathLst>
                <a:path w="6526" h="7118" extrusionOk="0">
                  <a:moveTo>
                    <a:pt x="3205" y="1"/>
                  </a:moveTo>
                  <a:lnTo>
                    <a:pt x="1" y="5212"/>
                  </a:lnTo>
                  <a:lnTo>
                    <a:pt x="2541" y="7117"/>
                  </a:lnTo>
                  <a:lnTo>
                    <a:pt x="6525" y="2238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240069" y="3898633"/>
              <a:ext cx="636334" cy="400520"/>
            </a:xfrm>
            <a:custGeom>
              <a:avLst/>
              <a:gdLst/>
              <a:ahLst/>
              <a:cxnLst/>
              <a:rect l="l" t="t" r="r" b="b"/>
              <a:pathLst>
                <a:path w="7016" h="4416" extrusionOk="0">
                  <a:moveTo>
                    <a:pt x="599" y="1"/>
                  </a:moveTo>
                  <a:cubicBezTo>
                    <a:pt x="305" y="1"/>
                    <a:pt x="87" y="41"/>
                    <a:pt x="0" y="142"/>
                  </a:cubicBezTo>
                  <a:lnTo>
                    <a:pt x="5688" y="4415"/>
                  </a:lnTo>
                  <a:lnTo>
                    <a:pt x="7016" y="2466"/>
                  </a:lnTo>
                  <a:cubicBezTo>
                    <a:pt x="5861" y="2235"/>
                    <a:pt x="4865" y="1499"/>
                    <a:pt x="4287" y="474"/>
                  </a:cubicBezTo>
                  <a:lnTo>
                    <a:pt x="4158" y="647"/>
                  </a:lnTo>
                  <a:cubicBezTo>
                    <a:pt x="4158" y="647"/>
                    <a:pt x="177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736281" y="4128282"/>
              <a:ext cx="55053" cy="49974"/>
            </a:xfrm>
            <a:custGeom>
              <a:avLst/>
              <a:gdLst/>
              <a:ahLst/>
              <a:cxnLst/>
              <a:rect l="l" t="t" r="r" b="b"/>
              <a:pathLst>
                <a:path w="607" h="551" extrusionOk="0">
                  <a:moveTo>
                    <a:pt x="306" y="0"/>
                  </a:moveTo>
                  <a:cubicBezTo>
                    <a:pt x="251" y="0"/>
                    <a:pt x="194" y="16"/>
                    <a:pt x="145" y="50"/>
                  </a:cubicBezTo>
                  <a:cubicBezTo>
                    <a:pt x="29" y="151"/>
                    <a:pt x="0" y="324"/>
                    <a:pt x="101" y="454"/>
                  </a:cubicBezTo>
                  <a:cubicBezTo>
                    <a:pt x="157" y="517"/>
                    <a:pt x="230" y="550"/>
                    <a:pt x="304" y="550"/>
                  </a:cubicBezTo>
                  <a:cubicBezTo>
                    <a:pt x="364" y="550"/>
                    <a:pt x="425" y="528"/>
                    <a:pt x="477" y="483"/>
                  </a:cubicBezTo>
                  <a:cubicBezTo>
                    <a:pt x="592" y="382"/>
                    <a:pt x="606" y="223"/>
                    <a:pt x="520" y="107"/>
                  </a:cubicBezTo>
                  <a:lnTo>
                    <a:pt x="520" y="107"/>
                  </a:lnTo>
                  <a:lnTo>
                    <a:pt x="534" y="122"/>
                  </a:lnTo>
                  <a:cubicBezTo>
                    <a:pt x="481" y="42"/>
                    <a:pt x="395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40069" y="3899902"/>
              <a:ext cx="544729" cy="399250"/>
            </a:xfrm>
            <a:custGeom>
              <a:avLst/>
              <a:gdLst/>
              <a:ahLst/>
              <a:cxnLst/>
              <a:rect l="l" t="t" r="r" b="b"/>
              <a:pathLst>
                <a:path w="6006" h="4402" extrusionOk="0">
                  <a:moveTo>
                    <a:pt x="301" y="0"/>
                  </a:moveTo>
                  <a:cubicBezTo>
                    <a:pt x="197" y="0"/>
                    <a:pt x="59" y="25"/>
                    <a:pt x="0" y="143"/>
                  </a:cubicBezTo>
                  <a:lnTo>
                    <a:pt x="5688" y="4401"/>
                  </a:lnTo>
                  <a:lnTo>
                    <a:pt x="6005" y="3925"/>
                  </a:lnTo>
                  <a:lnTo>
                    <a:pt x="433" y="13"/>
                  </a:lnTo>
                  <a:cubicBezTo>
                    <a:pt x="433" y="13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611842" y="3956861"/>
              <a:ext cx="36460" cy="64758"/>
            </a:xfrm>
            <a:custGeom>
              <a:avLst/>
              <a:gdLst/>
              <a:ahLst/>
              <a:cxnLst/>
              <a:rect l="l" t="t" r="r" b="b"/>
              <a:pathLst>
                <a:path w="402" h="714" extrusionOk="0">
                  <a:moveTo>
                    <a:pt x="38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1" y="34"/>
                    <a:pt x="131" y="150"/>
                    <a:pt x="203" y="337"/>
                  </a:cubicBezTo>
                  <a:cubicBezTo>
                    <a:pt x="275" y="539"/>
                    <a:pt x="261" y="698"/>
                    <a:pt x="290" y="713"/>
                  </a:cubicBezTo>
                  <a:cubicBezTo>
                    <a:pt x="291" y="713"/>
                    <a:pt x="293" y="713"/>
                    <a:pt x="294" y="713"/>
                  </a:cubicBezTo>
                  <a:cubicBezTo>
                    <a:pt x="338" y="713"/>
                    <a:pt x="402" y="531"/>
                    <a:pt x="318" y="294"/>
                  </a:cubicBezTo>
                  <a:cubicBezTo>
                    <a:pt x="242" y="92"/>
                    <a:pt x="78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539827" y="3938631"/>
              <a:ext cx="21042" cy="64667"/>
            </a:xfrm>
            <a:custGeom>
              <a:avLst/>
              <a:gdLst/>
              <a:ahLst/>
              <a:cxnLst/>
              <a:rect l="l" t="t" r="r" b="b"/>
              <a:pathLst>
                <a:path w="232" h="713" extrusionOk="0">
                  <a:moveTo>
                    <a:pt x="40" y="0"/>
                  </a:moveTo>
                  <a:cubicBezTo>
                    <a:pt x="36" y="0"/>
                    <a:pt x="32" y="2"/>
                    <a:pt x="30" y="4"/>
                  </a:cubicBezTo>
                  <a:cubicBezTo>
                    <a:pt x="1" y="33"/>
                    <a:pt x="87" y="163"/>
                    <a:pt x="102" y="351"/>
                  </a:cubicBezTo>
                  <a:cubicBezTo>
                    <a:pt x="102" y="538"/>
                    <a:pt x="30" y="683"/>
                    <a:pt x="59" y="712"/>
                  </a:cubicBezTo>
                  <a:cubicBezTo>
                    <a:pt x="60" y="712"/>
                    <a:pt x="62" y="713"/>
                    <a:pt x="63" y="713"/>
                  </a:cubicBezTo>
                  <a:cubicBezTo>
                    <a:pt x="100" y="713"/>
                    <a:pt x="231" y="571"/>
                    <a:pt x="217" y="351"/>
                  </a:cubicBezTo>
                  <a:cubicBezTo>
                    <a:pt x="204" y="128"/>
                    <a:pt x="84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461282" y="3923212"/>
              <a:ext cx="24851" cy="58137"/>
            </a:xfrm>
            <a:custGeom>
              <a:avLst/>
              <a:gdLst/>
              <a:ahLst/>
              <a:cxnLst/>
              <a:rect l="l" t="t" r="r" b="b"/>
              <a:pathLst>
                <a:path w="274" h="641" extrusionOk="0">
                  <a:moveTo>
                    <a:pt x="164" y="0"/>
                  </a:moveTo>
                  <a:cubicBezTo>
                    <a:pt x="162" y="0"/>
                    <a:pt x="161" y="0"/>
                    <a:pt x="160" y="1"/>
                  </a:cubicBezTo>
                  <a:cubicBezTo>
                    <a:pt x="131" y="15"/>
                    <a:pt x="160" y="145"/>
                    <a:pt x="116" y="319"/>
                  </a:cubicBezTo>
                  <a:cubicBezTo>
                    <a:pt x="73" y="492"/>
                    <a:pt x="1" y="607"/>
                    <a:pt x="30" y="636"/>
                  </a:cubicBezTo>
                  <a:cubicBezTo>
                    <a:pt x="31" y="639"/>
                    <a:pt x="34" y="641"/>
                    <a:pt x="38" y="641"/>
                  </a:cubicBezTo>
                  <a:cubicBezTo>
                    <a:pt x="72" y="641"/>
                    <a:pt x="193" y="529"/>
                    <a:pt x="232" y="348"/>
                  </a:cubicBezTo>
                  <a:cubicBezTo>
                    <a:pt x="273" y="154"/>
                    <a:pt x="196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496970" y="3921942"/>
              <a:ext cx="335218" cy="725399"/>
            </a:xfrm>
            <a:custGeom>
              <a:avLst/>
              <a:gdLst/>
              <a:ahLst/>
              <a:cxnLst/>
              <a:rect l="l" t="t" r="r" b="b"/>
              <a:pathLst>
                <a:path w="3696" h="7998" extrusionOk="0">
                  <a:moveTo>
                    <a:pt x="3696" y="1"/>
                  </a:moveTo>
                  <a:lnTo>
                    <a:pt x="0" y="102"/>
                  </a:lnTo>
                  <a:lnTo>
                    <a:pt x="101" y="7998"/>
                  </a:lnTo>
                  <a:lnTo>
                    <a:pt x="2757" y="7103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415795" y="4522914"/>
              <a:ext cx="381020" cy="502192"/>
            </a:xfrm>
            <a:custGeom>
              <a:avLst/>
              <a:gdLst/>
              <a:ahLst/>
              <a:cxnLst/>
              <a:rect l="l" t="t" r="r" b="b"/>
              <a:pathLst>
                <a:path w="4201" h="5537" extrusionOk="0">
                  <a:moveTo>
                    <a:pt x="3667" y="0"/>
                  </a:moveTo>
                  <a:cubicBezTo>
                    <a:pt x="3667" y="0"/>
                    <a:pt x="2718" y="799"/>
                    <a:pt x="1822" y="799"/>
                  </a:cubicBezTo>
                  <a:cubicBezTo>
                    <a:pt x="1506" y="799"/>
                    <a:pt x="1198" y="700"/>
                    <a:pt x="939" y="434"/>
                  </a:cubicBezTo>
                  <a:lnTo>
                    <a:pt x="751" y="997"/>
                  </a:lnTo>
                  <a:lnTo>
                    <a:pt x="44" y="4923"/>
                  </a:lnTo>
                  <a:cubicBezTo>
                    <a:pt x="0" y="5183"/>
                    <a:pt x="159" y="5443"/>
                    <a:pt x="404" y="5515"/>
                  </a:cubicBezTo>
                  <a:cubicBezTo>
                    <a:pt x="457" y="5530"/>
                    <a:pt x="509" y="5537"/>
                    <a:pt x="560" y="5537"/>
                  </a:cubicBezTo>
                  <a:cubicBezTo>
                    <a:pt x="707" y="5537"/>
                    <a:pt x="846" y="5478"/>
                    <a:pt x="953" y="5370"/>
                  </a:cubicBezTo>
                  <a:cubicBezTo>
                    <a:pt x="1646" y="4591"/>
                    <a:pt x="4201" y="1718"/>
                    <a:pt x="4143" y="1357"/>
                  </a:cubicBezTo>
                  <a:lnTo>
                    <a:pt x="4057" y="419"/>
                  </a:lnTo>
                  <a:cubicBezTo>
                    <a:pt x="4028" y="217"/>
                    <a:pt x="3883" y="58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458967" y="4617150"/>
              <a:ext cx="331318" cy="407867"/>
            </a:xfrm>
            <a:custGeom>
              <a:avLst/>
              <a:gdLst/>
              <a:ahLst/>
              <a:cxnLst/>
              <a:rect l="l" t="t" r="r" b="b"/>
              <a:pathLst>
                <a:path w="3653" h="4497" extrusionOk="0">
                  <a:moveTo>
                    <a:pt x="3609" y="1"/>
                  </a:moveTo>
                  <a:lnTo>
                    <a:pt x="1" y="4490"/>
                  </a:lnTo>
                  <a:cubicBezTo>
                    <a:pt x="26" y="4495"/>
                    <a:pt x="52" y="4497"/>
                    <a:pt x="77" y="4497"/>
                  </a:cubicBezTo>
                  <a:cubicBezTo>
                    <a:pt x="220" y="4497"/>
                    <a:pt x="350" y="4430"/>
                    <a:pt x="448" y="4331"/>
                  </a:cubicBezTo>
                  <a:cubicBezTo>
                    <a:pt x="2397" y="2152"/>
                    <a:pt x="3191" y="1127"/>
                    <a:pt x="3480" y="679"/>
                  </a:cubicBezTo>
                  <a:cubicBezTo>
                    <a:pt x="3595" y="549"/>
                    <a:pt x="3653" y="376"/>
                    <a:pt x="3624" y="203"/>
                  </a:cubicBezTo>
                  <a:lnTo>
                    <a:pt x="3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716914" y="4559012"/>
              <a:ext cx="58953" cy="52877"/>
            </a:xfrm>
            <a:custGeom>
              <a:avLst/>
              <a:gdLst/>
              <a:ahLst/>
              <a:cxnLst/>
              <a:rect l="l" t="t" r="r" b="b"/>
              <a:pathLst>
                <a:path w="650" h="583" extrusionOk="0">
                  <a:moveTo>
                    <a:pt x="325" y="0"/>
                  </a:moveTo>
                  <a:cubicBezTo>
                    <a:pt x="268" y="0"/>
                    <a:pt x="209" y="17"/>
                    <a:pt x="159" y="50"/>
                  </a:cubicBezTo>
                  <a:cubicBezTo>
                    <a:pt x="150" y="60"/>
                    <a:pt x="140" y="69"/>
                    <a:pt x="130" y="79"/>
                  </a:cubicBezTo>
                  <a:lnTo>
                    <a:pt x="130" y="79"/>
                  </a:lnTo>
                  <a:cubicBezTo>
                    <a:pt x="15" y="180"/>
                    <a:pt x="0" y="353"/>
                    <a:pt x="87" y="483"/>
                  </a:cubicBezTo>
                  <a:cubicBezTo>
                    <a:pt x="145" y="549"/>
                    <a:pt x="226" y="582"/>
                    <a:pt x="309" y="582"/>
                  </a:cubicBezTo>
                  <a:cubicBezTo>
                    <a:pt x="372" y="582"/>
                    <a:pt x="435" y="563"/>
                    <a:pt x="491" y="526"/>
                  </a:cubicBezTo>
                  <a:cubicBezTo>
                    <a:pt x="621" y="440"/>
                    <a:pt x="650" y="252"/>
                    <a:pt x="563" y="122"/>
                  </a:cubicBezTo>
                  <a:cubicBezTo>
                    <a:pt x="510" y="42"/>
                    <a:pt x="41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451077" y="4778232"/>
              <a:ext cx="97046" cy="44623"/>
            </a:xfrm>
            <a:custGeom>
              <a:avLst/>
              <a:gdLst/>
              <a:ahLst/>
              <a:cxnLst/>
              <a:rect l="l" t="t" r="r" b="b"/>
              <a:pathLst>
                <a:path w="1070" h="492" extrusionOk="0">
                  <a:moveTo>
                    <a:pt x="322" y="0"/>
                  </a:moveTo>
                  <a:cubicBezTo>
                    <a:pt x="272" y="0"/>
                    <a:pt x="222" y="5"/>
                    <a:pt x="174" y="15"/>
                  </a:cubicBezTo>
                  <a:cubicBezTo>
                    <a:pt x="59" y="44"/>
                    <a:pt x="1" y="87"/>
                    <a:pt x="1" y="101"/>
                  </a:cubicBezTo>
                  <a:cubicBezTo>
                    <a:pt x="45" y="98"/>
                    <a:pt x="90" y="96"/>
                    <a:pt x="136" y="96"/>
                  </a:cubicBezTo>
                  <a:cubicBezTo>
                    <a:pt x="283" y="96"/>
                    <a:pt x="435" y="115"/>
                    <a:pt x="578" y="159"/>
                  </a:cubicBezTo>
                  <a:cubicBezTo>
                    <a:pt x="752" y="246"/>
                    <a:pt x="925" y="361"/>
                    <a:pt x="1055" y="491"/>
                  </a:cubicBezTo>
                  <a:cubicBezTo>
                    <a:pt x="1069" y="491"/>
                    <a:pt x="1055" y="419"/>
                    <a:pt x="983" y="332"/>
                  </a:cubicBezTo>
                  <a:cubicBezTo>
                    <a:pt x="896" y="202"/>
                    <a:pt x="766" y="116"/>
                    <a:pt x="622" y="58"/>
                  </a:cubicBezTo>
                  <a:cubicBezTo>
                    <a:pt x="525" y="20"/>
                    <a:pt x="423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431758" y="4857956"/>
              <a:ext cx="90153" cy="27753"/>
            </a:xfrm>
            <a:custGeom>
              <a:avLst/>
              <a:gdLst/>
              <a:ahLst/>
              <a:cxnLst/>
              <a:rect l="l" t="t" r="r" b="b"/>
              <a:pathLst>
                <a:path w="994" h="306" extrusionOk="0">
                  <a:moveTo>
                    <a:pt x="364" y="0"/>
                  </a:moveTo>
                  <a:cubicBezTo>
                    <a:pt x="148" y="0"/>
                    <a:pt x="0" y="80"/>
                    <a:pt x="12" y="103"/>
                  </a:cubicBezTo>
                  <a:cubicBezTo>
                    <a:pt x="171" y="103"/>
                    <a:pt x="344" y="103"/>
                    <a:pt x="503" y="117"/>
                  </a:cubicBezTo>
                  <a:cubicBezTo>
                    <a:pt x="661" y="175"/>
                    <a:pt x="820" y="233"/>
                    <a:pt x="965" y="305"/>
                  </a:cubicBezTo>
                  <a:cubicBezTo>
                    <a:pt x="993" y="276"/>
                    <a:pt x="835" y="74"/>
                    <a:pt x="532" y="16"/>
                  </a:cubicBezTo>
                  <a:cubicBezTo>
                    <a:pt x="472" y="5"/>
                    <a:pt x="416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468128" y="4699051"/>
              <a:ext cx="132328" cy="43988"/>
            </a:xfrm>
            <a:custGeom>
              <a:avLst/>
              <a:gdLst/>
              <a:ahLst/>
              <a:cxnLst/>
              <a:rect l="l" t="t" r="r" b="b"/>
              <a:pathLst>
                <a:path w="1459" h="485" extrusionOk="0">
                  <a:moveTo>
                    <a:pt x="398" y="0"/>
                  </a:moveTo>
                  <a:cubicBezTo>
                    <a:pt x="264" y="0"/>
                    <a:pt x="131" y="22"/>
                    <a:pt x="1" y="65"/>
                  </a:cubicBezTo>
                  <a:cubicBezTo>
                    <a:pt x="15" y="94"/>
                    <a:pt x="362" y="51"/>
                    <a:pt x="766" y="166"/>
                  </a:cubicBezTo>
                  <a:cubicBezTo>
                    <a:pt x="1157" y="278"/>
                    <a:pt x="1413" y="484"/>
                    <a:pt x="1455" y="484"/>
                  </a:cubicBezTo>
                  <a:cubicBezTo>
                    <a:pt x="1457" y="484"/>
                    <a:pt x="1458" y="484"/>
                    <a:pt x="1459" y="484"/>
                  </a:cubicBezTo>
                  <a:cubicBezTo>
                    <a:pt x="1285" y="267"/>
                    <a:pt x="1054" y="123"/>
                    <a:pt x="795" y="65"/>
                  </a:cubicBezTo>
                  <a:cubicBezTo>
                    <a:pt x="665" y="22"/>
                    <a:pt x="531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478649" y="4621776"/>
              <a:ext cx="119177" cy="19500"/>
            </a:xfrm>
            <a:custGeom>
              <a:avLst/>
              <a:gdLst/>
              <a:ahLst/>
              <a:cxnLst/>
              <a:rect l="l" t="t" r="r" b="b"/>
              <a:pathLst>
                <a:path w="1314" h="215" extrusionOk="0">
                  <a:moveTo>
                    <a:pt x="783" y="0"/>
                  </a:moveTo>
                  <a:cubicBezTo>
                    <a:pt x="743" y="0"/>
                    <a:pt x="704" y="3"/>
                    <a:pt x="664" y="8"/>
                  </a:cubicBezTo>
                  <a:cubicBezTo>
                    <a:pt x="274" y="22"/>
                    <a:pt x="0" y="181"/>
                    <a:pt x="15" y="210"/>
                  </a:cubicBezTo>
                  <a:cubicBezTo>
                    <a:pt x="16" y="213"/>
                    <a:pt x="22" y="215"/>
                    <a:pt x="31" y="215"/>
                  </a:cubicBezTo>
                  <a:cubicBezTo>
                    <a:pt x="98" y="215"/>
                    <a:pt x="348" y="134"/>
                    <a:pt x="664" y="109"/>
                  </a:cubicBezTo>
                  <a:cubicBezTo>
                    <a:pt x="692" y="108"/>
                    <a:pt x="720" y="107"/>
                    <a:pt x="747" y="107"/>
                  </a:cubicBezTo>
                  <a:cubicBezTo>
                    <a:pt x="1018" y="107"/>
                    <a:pt x="1235" y="158"/>
                    <a:pt x="1296" y="158"/>
                  </a:cubicBezTo>
                  <a:cubicBezTo>
                    <a:pt x="1308" y="158"/>
                    <a:pt x="1314" y="156"/>
                    <a:pt x="1314" y="152"/>
                  </a:cubicBezTo>
                  <a:cubicBezTo>
                    <a:pt x="1158" y="56"/>
                    <a:pt x="973" y="0"/>
                    <a:pt x="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452437" y="4550668"/>
              <a:ext cx="138858" cy="82353"/>
            </a:xfrm>
            <a:custGeom>
              <a:avLst/>
              <a:gdLst/>
              <a:ahLst/>
              <a:cxnLst/>
              <a:rect l="l" t="t" r="r" b="b"/>
              <a:pathLst>
                <a:path w="1531" h="908" extrusionOk="0">
                  <a:moveTo>
                    <a:pt x="1291" y="93"/>
                  </a:moveTo>
                  <a:cubicBezTo>
                    <a:pt x="1327" y="93"/>
                    <a:pt x="1365" y="110"/>
                    <a:pt x="1386" y="142"/>
                  </a:cubicBezTo>
                  <a:cubicBezTo>
                    <a:pt x="1415" y="185"/>
                    <a:pt x="1415" y="243"/>
                    <a:pt x="1415" y="301"/>
                  </a:cubicBezTo>
                  <a:cubicBezTo>
                    <a:pt x="1365" y="537"/>
                    <a:pt x="1165" y="731"/>
                    <a:pt x="926" y="780"/>
                  </a:cubicBezTo>
                  <a:lnTo>
                    <a:pt x="926" y="780"/>
                  </a:lnTo>
                  <a:cubicBezTo>
                    <a:pt x="915" y="743"/>
                    <a:pt x="898" y="710"/>
                    <a:pt x="881" y="676"/>
                  </a:cubicBezTo>
                  <a:cubicBezTo>
                    <a:pt x="871" y="655"/>
                    <a:pt x="861" y="634"/>
                    <a:pt x="850" y="614"/>
                  </a:cubicBezTo>
                  <a:lnTo>
                    <a:pt x="850" y="614"/>
                  </a:lnTo>
                  <a:cubicBezTo>
                    <a:pt x="896" y="505"/>
                    <a:pt x="949" y="401"/>
                    <a:pt x="1011" y="301"/>
                  </a:cubicBezTo>
                  <a:cubicBezTo>
                    <a:pt x="1069" y="214"/>
                    <a:pt x="1155" y="142"/>
                    <a:pt x="1256" y="99"/>
                  </a:cubicBezTo>
                  <a:cubicBezTo>
                    <a:pt x="1267" y="95"/>
                    <a:pt x="1279" y="93"/>
                    <a:pt x="1291" y="93"/>
                  </a:cubicBezTo>
                  <a:close/>
                  <a:moveTo>
                    <a:pt x="214" y="165"/>
                  </a:moveTo>
                  <a:cubicBezTo>
                    <a:pt x="224" y="165"/>
                    <a:pt x="235" y="167"/>
                    <a:pt x="246" y="171"/>
                  </a:cubicBezTo>
                  <a:cubicBezTo>
                    <a:pt x="361" y="200"/>
                    <a:pt x="448" y="257"/>
                    <a:pt x="535" y="330"/>
                  </a:cubicBezTo>
                  <a:cubicBezTo>
                    <a:pt x="626" y="421"/>
                    <a:pt x="712" y="517"/>
                    <a:pt x="789" y="621"/>
                  </a:cubicBezTo>
                  <a:lnTo>
                    <a:pt x="789" y="621"/>
                  </a:lnTo>
                  <a:cubicBezTo>
                    <a:pt x="779" y="654"/>
                    <a:pt x="771" y="686"/>
                    <a:pt x="765" y="719"/>
                  </a:cubicBezTo>
                  <a:cubicBezTo>
                    <a:pt x="755" y="741"/>
                    <a:pt x="748" y="765"/>
                    <a:pt x="744" y="789"/>
                  </a:cubicBezTo>
                  <a:lnTo>
                    <a:pt x="744" y="789"/>
                  </a:lnTo>
                  <a:cubicBezTo>
                    <a:pt x="482" y="767"/>
                    <a:pt x="251" y="613"/>
                    <a:pt x="130" y="373"/>
                  </a:cubicBezTo>
                  <a:cubicBezTo>
                    <a:pt x="116" y="315"/>
                    <a:pt x="116" y="257"/>
                    <a:pt x="130" y="214"/>
                  </a:cubicBezTo>
                  <a:cubicBezTo>
                    <a:pt x="152" y="182"/>
                    <a:pt x="182" y="165"/>
                    <a:pt x="214" y="165"/>
                  </a:cubicBezTo>
                  <a:close/>
                  <a:moveTo>
                    <a:pt x="826" y="674"/>
                  </a:moveTo>
                  <a:cubicBezTo>
                    <a:pt x="851" y="710"/>
                    <a:pt x="875" y="747"/>
                    <a:pt x="896" y="785"/>
                  </a:cubicBezTo>
                  <a:lnTo>
                    <a:pt x="896" y="785"/>
                  </a:lnTo>
                  <a:cubicBezTo>
                    <a:pt x="868" y="789"/>
                    <a:pt x="838" y="792"/>
                    <a:pt x="809" y="792"/>
                  </a:cubicBezTo>
                  <a:cubicBezTo>
                    <a:pt x="801" y="792"/>
                    <a:pt x="793" y="791"/>
                    <a:pt x="785" y="791"/>
                  </a:cubicBezTo>
                  <a:lnTo>
                    <a:pt x="785" y="791"/>
                  </a:lnTo>
                  <a:cubicBezTo>
                    <a:pt x="798" y="752"/>
                    <a:pt x="812" y="713"/>
                    <a:pt x="826" y="674"/>
                  </a:cubicBezTo>
                  <a:close/>
                  <a:moveTo>
                    <a:pt x="1296" y="1"/>
                  </a:moveTo>
                  <a:cubicBezTo>
                    <a:pt x="1274" y="1"/>
                    <a:pt x="1251" y="4"/>
                    <a:pt x="1227" y="12"/>
                  </a:cubicBezTo>
                  <a:cubicBezTo>
                    <a:pt x="1112" y="55"/>
                    <a:pt x="1025" y="142"/>
                    <a:pt x="953" y="257"/>
                  </a:cubicBezTo>
                  <a:cubicBezTo>
                    <a:pt x="898" y="350"/>
                    <a:pt x="849" y="447"/>
                    <a:pt x="813" y="548"/>
                  </a:cubicBezTo>
                  <a:lnTo>
                    <a:pt x="813" y="548"/>
                  </a:lnTo>
                  <a:cubicBezTo>
                    <a:pt x="749" y="445"/>
                    <a:pt x="671" y="355"/>
                    <a:pt x="578" y="272"/>
                  </a:cubicBezTo>
                  <a:cubicBezTo>
                    <a:pt x="491" y="171"/>
                    <a:pt x="390" y="113"/>
                    <a:pt x="275" y="70"/>
                  </a:cubicBezTo>
                  <a:cubicBezTo>
                    <a:pt x="260" y="67"/>
                    <a:pt x="246" y="66"/>
                    <a:pt x="232" y="66"/>
                  </a:cubicBezTo>
                  <a:cubicBezTo>
                    <a:pt x="160" y="66"/>
                    <a:pt x="92" y="96"/>
                    <a:pt x="44" y="156"/>
                  </a:cubicBezTo>
                  <a:cubicBezTo>
                    <a:pt x="15" y="229"/>
                    <a:pt x="0" y="315"/>
                    <a:pt x="44" y="402"/>
                  </a:cubicBezTo>
                  <a:cubicBezTo>
                    <a:pt x="164" y="683"/>
                    <a:pt x="433" y="877"/>
                    <a:pt x="748" y="892"/>
                  </a:cubicBezTo>
                  <a:lnTo>
                    <a:pt x="748" y="892"/>
                  </a:lnTo>
                  <a:cubicBezTo>
                    <a:pt x="749" y="897"/>
                    <a:pt x="750" y="902"/>
                    <a:pt x="751" y="907"/>
                  </a:cubicBezTo>
                  <a:cubicBezTo>
                    <a:pt x="752" y="902"/>
                    <a:pt x="754" y="897"/>
                    <a:pt x="755" y="893"/>
                  </a:cubicBezTo>
                  <a:lnTo>
                    <a:pt x="755" y="893"/>
                  </a:lnTo>
                  <a:cubicBezTo>
                    <a:pt x="766" y="893"/>
                    <a:pt x="777" y="893"/>
                    <a:pt x="788" y="893"/>
                  </a:cubicBezTo>
                  <a:cubicBezTo>
                    <a:pt x="800" y="893"/>
                    <a:pt x="812" y="893"/>
                    <a:pt x="823" y="893"/>
                  </a:cubicBezTo>
                  <a:cubicBezTo>
                    <a:pt x="1170" y="893"/>
                    <a:pt x="1458" y="647"/>
                    <a:pt x="1516" y="301"/>
                  </a:cubicBezTo>
                  <a:cubicBezTo>
                    <a:pt x="1531" y="214"/>
                    <a:pt x="1502" y="142"/>
                    <a:pt x="1458" y="70"/>
                  </a:cubicBezTo>
                  <a:cubicBezTo>
                    <a:pt x="1416" y="28"/>
                    <a:pt x="1358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734920" y="2491982"/>
              <a:ext cx="1974485" cy="1361914"/>
            </a:xfrm>
            <a:custGeom>
              <a:avLst/>
              <a:gdLst/>
              <a:ahLst/>
              <a:cxnLst/>
              <a:rect l="l" t="t" r="r" b="b"/>
              <a:pathLst>
                <a:path w="21770" h="15016" extrusionOk="0">
                  <a:moveTo>
                    <a:pt x="9432" y="0"/>
                  </a:moveTo>
                  <a:cubicBezTo>
                    <a:pt x="8986" y="0"/>
                    <a:pt x="8416" y="101"/>
                    <a:pt x="7810" y="465"/>
                  </a:cubicBezTo>
                  <a:cubicBezTo>
                    <a:pt x="6757" y="1086"/>
                    <a:pt x="1" y="12013"/>
                    <a:pt x="1" y="12013"/>
                  </a:cubicBezTo>
                  <a:lnTo>
                    <a:pt x="4375" y="15016"/>
                  </a:lnTo>
                  <a:lnTo>
                    <a:pt x="10365" y="6124"/>
                  </a:lnTo>
                  <a:lnTo>
                    <a:pt x="12819" y="8231"/>
                  </a:lnTo>
                  <a:cubicBezTo>
                    <a:pt x="12819" y="8231"/>
                    <a:pt x="15769" y="8835"/>
                    <a:pt x="17844" y="8835"/>
                  </a:cubicBezTo>
                  <a:cubicBezTo>
                    <a:pt x="18493" y="8835"/>
                    <a:pt x="19056" y="8776"/>
                    <a:pt x="19416" y="8621"/>
                  </a:cubicBezTo>
                  <a:cubicBezTo>
                    <a:pt x="20947" y="7957"/>
                    <a:pt x="21769" y="6239"/>
                    <a:pt x="21640" y="4767"/>
                  </a:cubicBezTo>
                  <a:cubicBezTo>
                    <a:pt x="21582" y="3901"/>
                    <a:pt x="21380" y="3049"/>
                    <a:pt x="21019" y="2255"/>
                  </a:cubicBezTo>
                  <a:cubicBezTo>
                    <a:pt x="20037" y="2409"/>
                    <a:pt x="19232" y="2678"/>
                    <a:pt x="18288" y="2678"/>
                  </a:cubicBezTo>
                  <a:cubicBezTo>
                    <a:pt x="17553" y="2678"/>
                    <a:pt x="16733" y="2515"/>
                    <a:pt x="15678" y="2010"/>
                  </a:cubicBezTo>
                  <a:lnTo>
                    <a:pt x="10365" y="162"/>
                  </a:lnTo>
                  <a:cubicBezTo>
                    <a:pt x="10365" y="162"/>
                    <a:pt x="9997" y="0"/>
                    <a:pt x="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410534" y="2994001"/>
              <a:ext cx="487136" cy="1263235"/>
            </a:xfrm>
            <a:custGeom>
              <a:avLst/>
              <a:gdLst/>
              <a:ahLst/>
              <a:cxnLst/>
              <a:rect l="l" t="t" r="r" b="b"/>
              <a:pathLst>
                <a:path w="5371" h="13928" extrusionOk="0">
                  <a:moveTo>
                    <a:pt x="3032" y="0"/>
                  </a:moveTo>
                  <a:cubicBezTo>
                    <a:pt x="2173" y="0"/>
                    <a:pt x="1401" y="329"/>
                    <a:pt x="1401" y="329"/>
                  </a:cubicBezTo>
                  <a:cubicBezTo>
                    <a:pt x="1401" y="329"/>
                    <a:pt x="968" y="1137"/>
                    <a:pt x="520" y="2061"/>
                  </a:cubicBezTo>
                  <a:cubicBezTo>
                    <a:pt x="58" y="2999"/>
                    <a:pt x="0" y="5915"/>
                    <a:pt x="0" y="5915"/>
                  </a:cubicBezTo>
                  <a:lnTo>
                    <a:pt x="188" y="13797"/>
                  </a:lnTo>
                  <a:lnTo>
                    <a:pt x="4793" y="13927"/>
                  </a:lnTo>
                  <a:cubicBezTo>
                    <a:pt x="4793" y="13927"/>
                    <a:pt x="4909" y="11170"/>
                    <a:pt x="5038" y="8225"/>
                  </a:cubicBezTo>
                  <a:cubicBezTo>
                    <a:pt x="5183" y="5237"/>
                    <a:pt x="5370" y="2032"/>
                    <a:pt x="5082" y="1311"/>
                  </a:cubicBezTo>
                  <a:cubicBezTo>
                    <a:pt x="4669" y="272"/>
                    <a:pt x="3814" y="0"/>
                    <a:pt x="3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731020" y="2693878"/>
              <a:ext cx="1030505" cy="1165281"/>
            </a:xfrm>
            <a:custGeom>
              <a:avLst/>
              <a:gdLst/>
              <a:ahLst/>
              <a:cxnLst/>
              <a:rect l="l" t="t" r="r" b="b"/>
              <a:pathLst>
                <a:path w="11362" h="12848" extrusionOk="0">
                  <a:moveTo>
                    <a:pt x="6049" y="520"/>
                  </a:moveTo>
                  <a:lnTo>
                    <a:pt x="6020" y="563"/>
                  </a:lnTo>
                  <a:cubicBezTo>
                    <a:pt x="6034" y="549"/>
                    <a:pt x="6049" y="534"/>
                    <a:pt x="6049" y="520"/>
                  </a:cubicBezTo>
                  <a:close/>
                  <a:moveTo>
                    <a:pt x="10408" y="0"/>
                  </a:moveTo>
                  <a:lnTo>
                    <a:pt x="10452" y="58"/>
                  </a:lnTo>
                  <a:cubicBezTo>
                    <a:pt x="10495" y="87"/>
                    <a:pt x="10553" y="145"/>
                    <a:pt x="10611" y="217"/>
                  </a:cubicBezTo>
                  <a:cubicBezTo>
                    <a:pt x="11130" y="780"/>
                    <a:pt x="11361" y="1545"/>
                    <a:pt x="11231" y="2310"/>
                  </a:cubicBezTo>
                  <a:cubicBezTo>
                    <a:pt x="11188" y="2584"/>
                    <a:pt x="11101" y="2873"/>
                    <a:pt x="10986" y="3133"/>
                  </a:cubicBezTo>
                  <a:cubicBezTo>
                    <a:pt x="10842" y="3421"/>
                    <a:pt x="10639" y="3681"/>
                    <a:pt x="10394" y="3883"/>
                  </a:cubicBezTo>
                  <a:lnTo>
                    <a:pt x="4403" y="12740"/>
                  </a:lnTo>
                  <a:lnTo>
                    <a:pt x="4403" y="12740"/>
                  </a:lnTo>
                  <a:lnTo>
                    <a:pt x="3941" y="12415"/>
                  </a:lnTo>
                  <a:lnTo>
                    <a:pt x="87" y="9778"/>
                  </a:lnTo>
                  <a:lnTo>
                    <a:pt x="87" y="9778"/>
                  </a:lnTo>
                  <a:cubicBezTo>
                    <a:pt x="1756" y="7060"/>
                    <a:pt x="3266" y="4759"/>
                    <a:pt x="4346" y="3118"/>
                  </a:cubicBezTo>
                  <a:lnTo>
                    <a:pt x="5601" y="1213"/>
                  </a:lnTo>
                  <a:lnTo>
                    <a:pt x="5933" y="693"/>
                  </a:lnTo>
                  <a:lnTo>
                    <a:pt x="5587" y="1198"/>
                  </a:lnTo>
                  <a:lnTo>
                    <a:pt x="4302" y="3089"/>
                  </a:lnTo>
                  <a:cubicBezTo>
                    <a:pt x="3220" y="4735"/>
                    <a:pt x="1704" y="7045"/>
                    <a:pt x="15" y="9773"/>
                  </a:cubicBezTo>
                  <a:lnTo>
                    <a:pt x="0" y="9802"/>
                  </a:lnTo>
                  <a:lnTo>
                    <a:pt x="29" y="9816"/>
                  </a:lnTo>
                  <a:lnTo>
                    <a:pt x="3898" y="12487"/>
                  </a:lnTo>
                  <a:lnTo>
                    <a:pt x="4389" y="12819"/>
                  </a:lnTo>
                  <a:lnTo>
                    <a:pt x="4418" y="12848"/>
                  </a:lnTo>
                  <a:lnTo>
                    <a:pt x="4432" y="12819"/>
                  </a:lnTo>
                  <a:lnTo>
                    <a:pt x="10423" y="3912"/>
                  </a:lnTo>
                  <a:cubicBezTo>
                    <a:pt x="10683" y="3710"/>
                    <a:pt x="10885" y="3450"/>
                    <a:pt x="11029" y="3147"/>
                  </a:cubicBezTo>
                  <a:cubicBezTo>
                    <a:pt x="11145" y="2873"/>
                    <a:pt x="11231" y="2599"/>
                    <a:pt x="11275" y="2310"/>
                  </a:cubicBezTo>
                  <a:cubicBezTo>
                    <a:pt x="11347" y="1848"/>
                    <a:pt x="11289" y="1372"/>
                    <a:pt x="11101" y="938"/>
                  </a:cubicBezTo>
                  <a:cubicBezTo>
                    <a:pt x="10986" y="664"/>
                    <a:pt x="10827" y="419"/>
                    <a:pt x="10625" y="202"/>
                  </a:cubicBezTo>
                  <a:cubicBezTo>
                    <a:pt x="10553" y="130"/>
                    <a:pt x="10481" y="58"/>
                    <a:pt x="10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6147642" y="2671566"/>
              <a:ext cx="301206" cy="333948"/>
            </a:xfrm>
            <a:custGeom>
              <a:avLst/>
              <a:gdLst/>
              <a:ahLst/>
              <a:cxnLst/>
              <a:rect l="l" t="t" r="r" b="b"/>
              <a:pathLst>
                <a:path w="3321" h="3682" extrusionOk="0">
                  <a:moveTo>
                    <a:pt x="1" y="1"/>
                  </a:moveTo>
                  <a:cubicBezTo>
                    <a:pt x="58" y="44"/>
                    <a:pt x="131" y="73"/>
                    <a:pt x="188" y="102"/>
                  </a:cubicBezTo>
                  <a:lnTo>
                    <a:pt x="708" y="347"/>
                  </a:lnTo>
                  <a:cubicBezTo>
                    <a:pt x="1271" y="607"/>
                    <a:pt x="1791" y="939"/>
                    <a:pt x="2267" y="1343"/>
                  </a:cubicBezTo>
                  <a:cubicBezTo>
                    <a:pt x="2743" y="1762"/>
                    <a:pt x="3061" y="2310"/>
                    <a:pt x="3220" y="2917"/>
                  </a:cubicBezTo>
                  <a:cubicBezTo>
                    <a:pt x="3263" y="3162"/>
                    <a:pt x="3277" y="3422"/>
                    <a:pt x="3263" y="3682"/>
                  </a:cubicBezTo>
                  <a:cubicBezTo>
                    <a:pt x="3263" y="3682"/>
                    <a:pt x="3277" y="3667"/>
                    <a:pt x="3277" y="3624"/>
                  </a:cubicBezTo>
                  <a:cubicBezTo>
                    <a:pt x="3292" y="3595"/>
                    <a:pt x="3306" y="3537"/>
                    <a:pt x="3306" y="3480"/>
                  </a:cubicBezTo>
                  <a:cubicBezTo>
                    <a:pt x="3321" y="3278"/>
                    <a:pt x="3306" y="3090"/>
                    <a:pt x="3277" y="2902"/>
                  </a:cubicBezTo>
                  <a:cubicBezTo>
                    <a:pt x="3133" y="2282"/>
                    <a:pt x="2801" y="1719"/>
                    <a:pt x="2325" y="1300"/>
                  </a:cubicBezTo>
                  <a:cubicBezTo>
                    <a:pt x="1848" y="881"/>
                    <a:pt x="1300" y="549"/>
                    <a:pt x="722" y="304"/>
                  </a:cubicBezTo>
                  <a:cubicBezTo>
                    <a:pt x="506" y="203"/>
                    <a:pt x="333" y="116"/>
                    <a:pt x="203" y="73"/>
                  </a:cubicBezTo>
                  <a:cubicBezTo>
                    <a:pt x="145" y="44"/>
                    <a:pt x="73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716914" y="3005429"/>
              <a:ext cx="178130" cy="1251807"/>
            </a:xfrm>
            <a:custGeom>
              <a:avLst/>
              <a:gdLst/>
              <a:ahLst/>
              <a:cxnLst/>
              <a:rect l="l" t="t" r="r" b="b"/>
              <a:pathLst>
                <a:path w="1964" h="13802" extrusionOk="0">
                  <a:moveTo>
                    <a:pt x="0" y="1"/>
                  </a:moveTo>
                  <a:cubicBezTo>
                    <a:pt x="0" y="1"/>
                    <a:pt x="58" y="1"/>
                    <a:pt x="159" y="15"/>
                  </a:cubicBezTo>
                  <a:cubicBezTo>
                    <a:pt x="304" y="30"/>
                    <a:pt x="433" y="59"/>
                    <a:pt x="578" y="102"/>
                  </a:cubicBezTo>
                  <a:cubicBezTo>
                    <a:pt x="794" y="160"/>
                    <a:pt x="996" y="275"/>
                    <a:pt x="1170" y="419"/>
                  </a:cubicBezTo>
                  <a:cubicBezTo>
                    <a:pt x="1401" y="607"/>
                    <a:pt x="1588" y="853"/>
                    <a:pt x="1704" y="1127"/>
                  </a:cubicBezTo>
                  <a:cubicBezTo>
                    <a:pt x="1964" y="1748"/>
                    <a:pt x="1863" y="2570"/>
                    <a:pt x="1819" y="3451"/>
                  </a:cubicBezTo>
                  <a:cubicBezTo>
                    <a:pt x="1776" y="4346"/>
                    <a:pt x="1747" y="5327"/>
                    <a:pt x="1704" y="6352"/>
                  </a:cubicBezTo>
                  <a:cubicBezTo>
                    <a:pt x="1617" y="8402"/>
                    <a:pt x="1545" y="10264"/>
                    <a:pt x="1487" y="11607"/>
                  </a:cubicBezTo>
                  <a:cubicBezTo>
                    <a:pt x="1458" y="12285"/>
                    <a:pt x="1444" y="12819"/>
                    <a:pt x="1429" y="13209"/>
                  </a:cubicBezTo>
                  <a:cubicBezTo>
                    <a:pt x="1415" y="13397"/>
                    <a:pt x="1415" y="13541"/>
                    <a:pt x="1415" y="13642"/>
                  </a:cubicBezTo>
                  <a:cubicBezTo>
                    <a:pt x="1415" y="13700"/>
                    <a:pt x="1415" y="13743"/>
                    <a:pt x="1415" y="13801"/>
                  </a:cubicBezTo>
                  <a:cubicBezTo>
                    <a:pt x="1429" y="13743"/>
                    <a:pt x="1444" y="13700"/>
                    <a:pt x="1444" y="13642"/>
                  </a:cubicBezTo>
                  <a:cubicBezTo>
                    <a:pt x="1444" y="13541"/>
                    <a:pt x="1458" y="13397"/>
                    <a:pt x="1458" y="13209"/>
                  </a:cubicBezTo>
                  <a:cubicBezTo>
                    <a:pt x="1487" y="12819"/>
                    <a:pt x="1516" y="12285"/>
                    <a:pt x="1545" y="11621"/>
                  </a:cubicBezTo>
                  <a:cubicBezTo>
                    <a:pt x="1603" y="10264"/>
                    <a:pt x="1689" y="8402"/>
                    <a:pt x="1790" y="6352"/>
                  </a:cubicBezTo>
                  <a:cubicBezTo>
                    <a:pt x="1834" y="5327"/>
                    <a:pt x="1863" y="4346"/>
                    <a:pt x="1906" y="3465"/>
                  </a:cubicBezTo>
                  <a:cubicBezTo>
                    <a:pt x="1920" y="3018"/>
                    <a:pt x="1949" y="2599"/>
                    <a:pt x="1949" y="2195"/>
                  </a:cubicBezTo>
                  <a:cubicBezTo>
                    <a:pt x="1964" y="1820"/>
                    <a:pt x="1891" y="1444"/>
                    <a:pt x="1761" y="1098"/>
                  </a:cubicBezTo>
                  <a:cubicBezTo>
                    <a:pt x="1545" y="593"/>
                    <a:pt x="1112" y="217"/>
                    <a:pt x="592" y="73"/>
                  </a:cubicBezTo>
                  <a:cubicBezTo>
                    <a:pt x="448" y="30"/>
                    <a:pt x="30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2"/>
          <p:cNvGrpSpPr/>
          <p:nvPr/>
        </p:nvGrpSpPr>
        <p:grpSpPr>
          <a:xfrm>
            <a:off x="4447231" y="2571762"/>
            <a:ext cx="838400" cy="830927"/>
            <a:chOff x="6902116" y="1064800"/>
            <a:chExt cx="2093382" cy="2074724"/>
          </a:xfrm>
        </p:grpSpPr>
        <p:sp>
          <p:nvSpPr>
            <p:cNvPr id="945" name="Google Shape;945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41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EXISTING SYSTEMS</a:t>
            </a:r>
            <a:endParaRPr dirty="0"/>
          </a:p>
        </p:txBody>
      </p:sp>
      <p:sp>
        <p:nvSpPr>
          <p:cNvPr id="1283" name="Google Shape;1283;p42"/>
          <p:cNvSpPr txBox="1"/>
          <p:nvPr/>
        </p:nvSpPr>
        <p:spPr>
          <a:xfrm flipH="1">
            <a:off x="2574688" y="1638031"/>
            <a:ext cx="1272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4" name="Google Shape;1284;p42"/>
          <p:cNvSpPr txBox="1"/>
          <p:nvPr/>
        </p:nvSpPr>
        <p:spPr>
          <a:xfrm flipH="1">
            <a:off x="2574713" y="2214582"/>
            <a:ext cx="1272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300" dirty="0" err="1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Buildium</a:t>
            </a:r>
            <a:endParaRPr sz="1300" dirty="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5" name="Google Shape;1285;p42"/>
          <p:cNvSpPr txBox="1"/>
          <p:nvPr/>
        </p:nvSpPr>
        <p:spPr>
          <a:xfrm flipH="1">
            <a:off x="4403837" y="1647600"/>
            <a:ext cx="1272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6" name="Google Shape;1286;p42"/>
          <p:cNvSpPr txBox="1"/>
          <p:nvPr/>
        </p:nvSpPr>
        <p:spPr>
          <a:xfrm flipH="1">
            <a:off x="4403864" y="2224151"/>
            <a:ext cx="1272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 err="1">
                <a:latin typeface="Fredoka" panose="020B0604020202020204" charset="-79"/>
                <a:cs typeface="Fredoka" panose="020B0604020202020204" charset="-79"/>
              </a:rPr>
              <a:t>TurboTenent</a:t>
            </a:r>
            <a:endParaRPr sz="1300" dirty="0">
              <a:solidFill>
                <a:srgbClr val="191919"/>
              </a:solidFill>
              <a:latin typeface="Fredoka" panose="020B0604020202020204" charset="-79"/>
              <a:ea typeface="Fredoka"/>
              <a:cs typeface="Fredoka" panose="020B0604020202020204" charset="-79"/>
              <a:sym typeface="Fredoka"/>
            </a:endParaRPr>
          </a:p>
        </p:txBody>
      </p:sp>
      <p:sp>
        <p:nvSpPr>
          <p:cNvPr id="1289" name="Google Shape;1289;p42"/>
          <p:cNvSpPr txBox="1"/>
          <p:nvPr/>
        </p:nvSpPr>
        <p:spPr>
          <a:xfrm flipH="1">
            <a:off x="3246106" y="3209075"/>
            <a:ext cx="1272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0" name="Google Shape;1290;p42"/>
          <p:cNvSpPr txBox="1"/>
          <p:nvPr/>
        </p:nvSpPr>
        <p:spPr>
          <a:xfrm flipH="1">
            <a:off x="3246140" y="3785625"/>
            <a:ext cx="127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latin typeface="Fredoka" panose="020B0604020202020204" charset="-79"/>
                <a:cs typeface="Fredoka" panose="020B0604020202020204" charset="-79"/>
              </a:rPr>
              <a:t>Property Care Online</a:t>
            </a:r>
            <a:endParaRPr sz="1300" dirty="0">
              <a:solidFill>
                <a:srgbClr val="191919"/>
              </a:solidFill>
              <a:latin typeface="Fredoka" panose="020B0604020202020204" charset="-79"/>
              <a:ea typeface="Fredoka"/>
              <a:cs typeface="Fredoka" panose="020B0604020202020204" charset="-79"/>
              <a:sym typeface="Fredoka"/>
            </a:endParaRPr>
          </a:p>
        </p:txBody>
      </p:sp>
      <p:sp>
        <p:nvSpPr>
          <p:cNvPr id="1291" name="Google Shape;1291;p42"/>
          <p:cNvSpPr txBox="1"/>
          <p:nvPr/>
        </p:nvSpPr>
        <p:spPr>
          <a:xfrm flipH="1">
            <a:off x="5071048" y="3212925"/>
            <a:ext cx="1272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2" name="Google Shape;1292;p42"/>
          <p:cNvSpPr txBox="1"/>
          <p:nvPr/>
        </p:nvSpPr>
        <p:spPr>
          <a:xfrm flipH="1">
            <a:off x="5071080" y="3789475"/>
            <a:ext cx="127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3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Nepal Property Bazaar </a:t>
            </a:r>
            <a:endParaRPr sz="1300" dirty="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5" name="Google Shape;1295;p42"/>
          <p:cNvSpPr/>
          <p:nvPr/>
        </p:nvSpPr>
        <p:spPr>
          <a:xfrm>
            <a:off x="2175100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2"/>
          <p:cNvSpPr/>
          <p:nvPr/>
        </p:nvSpPr>
        <p:spPr>
          <a:xfrm>
            <a:off x="3554575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4934050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2"/>
          <p:cNvSpPr/>
          <p:nvPr/>
        </p:nvSpPr>
        <p:spPr>
          <a:xfrm>
            <a:off x="3554575" y="30248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2"/>
          <p:cNvSpPr/>
          <p:nvPr/>
        </p:nvSpPr>
        <p:spPr>
          <a:xfrm>
            <a:off x="4933950" y="30248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2"/>
          <p:cNvSpPr/>
          <p:nvPr/>
        </p:nvSpPr>
        <p:spPr>
          <a:xfrm>
            <a:off x="6313325" y="30248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1" name="Google Shape;1301;p42"/>
          <p:cNvCxnSpPr>
            <a:stCxn id="1295" idx="3"/>
            <a:endCxn id="1296" idx="1"/>
          </p:cNvCxnSpPr>
          <p:nvPr/>
        </p:nvCxnSpPr>
        <p:spPr>
          <a:xfrm>
            <a:off x="2830600" y="1510775"/>
            <a:ext cx="72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2" name="Google Shape;1302;p42"/>
          <p:cNvCxnSpPr>
            <a:stCxn id="1296" idx="3"/>
            <a:endCxn id="1297" idx="1"/>
          </p:cNvCxnSpPr>
          <p:nvPr/>
        </p:nvCxnSpPr>
        <p:spPr>
          <a:xfrm>
            <a:off x="4210075" y="1510775"/>
            <a:ext cx="72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42"/>
          <p:cNvCxnSpPr>
            <a:stCxn id="1297" idx="3"/>
            <a:endCxn id="1298" idx="1"/>
          </p:cNvCxnSpPr>
          <p:nvPr/>
        </p:nvCxnSpPr>
        <p:spPr>
          <a:xfrm flipH="1">
            <a:off x="3554650" y="1510775"/>
            <a:ext cx="2034900" cy="1568100"/>
          </a:xfrm>
          <a:prstGeom prst="bentConnector5">
            <a:avLst>
              <a:gd name="adj1" fmla="val -70489"/>
              <a:gd name="adj2" fmla="val 83762"/>
              <a:gd name="adj3" fmla="val 111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42"/>
          <p:cNvCxnSpPr>
            <a:stCxn id="1298" idx="3"/>
            <a:endCxn id="1299" idx="1"/>
          </p:cNvCxnSpPr>
          <p:nvPr/>
        </p:nvCxnSpPr>
        <p:spPr>
          <a:xfrm>
            <a:off x="4210075" y="3078875"/>
            <a:ext cx="72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42"/>
          <p:cNvCxnSpPr>
            <a:stCxn id="1299" idx="3"/>
            <a:endCxn id="1300" idx="1"/>
          </p:cNvCxnSpPr>
          <p:nvPr/>
        </p:nvCxnSpPr>
        <p:spPr>
          <a:xfrm>
            <a:off x="5589450" y="3078875"/>
            <a:ext cx="72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42"/>
          <p:cNvSpPr/>
          <p:nvPr/>
        </p:nvSpPr>
        <p:spPr>
          <a:xfrm flipH="1">
            <a:off x="-3364825" y="221752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7" name="Google Shape;1307;p42"/>
          <p:cNvSpPr/>
          <p:nvPr/>
        </p:nvSpPr>
        <p:spPr>
          <a:xfrm rot="-9900040">
            <a:off x="6508519" y="6099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79" y="1688192"/>
            <a:ext cx="947108" cy="4933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55" y="1660574"/>
            <a:ext cx="546752" cy="546752"/>
          </a:xfrm>
          <a:prstGeom prst="rect">
            <a:avLst/>
          </a:prstGeom>
        </p:spPr>
      </p:pic>
      <p:pic>
        <p:nvPicPr>
          <p:cNvPr id="30" name="Picture 2" descr="No photo description availa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22" y="3185592"/>
            <a:ext cx="619666" cy="6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11" y="3215699"/>
            <a:ext cx="847052" cy="557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"/>
          <p:cNvSpPr txBox="1">
            <a:spLocks noGrp="1"/>
          </p:cNvSpPr>
          <p:nvPr>
            <p:ph type="subTitle" idx="1"/>
          </p:nvPr>
        </p:nvSpPr>
        <p:spPr>
          <a:xfrm>
            <a:off x="1890775" y="2195009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Modules</a:t>
            </a:r>
            <a:endParaRPr dirty="0"/>
          </a:p>
        </p:txBody>
      </p:sp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2456653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" name="Google Shape;639;p30"/>
          <p:cNvSpPr txBox="1">
            <a:spLocks noGrp="1"/>
          </p:cNvSpPr>
          <p:nvPr>
            <p:ph type="title" idx="2"/>
          </p:nvPr>
        </p:nvSpPr>
        <p:spPr>
          <a:xfrm>
            <a:off x="5321776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0" name="Google Shape;640;p30"/>
          <p:cNvSpPr txBox="1">
            <a:spLocks noGrp="1"/>
          </p:cNvSpPr>
          <p:nvPr>
            <p:ph type="title" idx="3"/>
          </p:nvPr>
        </p:nvSpPr>
        <p:spPr>
          <a:xfrm>
            <a:off x="2464493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1" name="Google Shape;641;p30"/>
          <p:cNvSpPr txBox="1">
            <a:spLocks noGrp="1"/>
          </p:cNvSpPr>
          <p:nvPr>
            <p:ph type="title" idx="4"/>
          </p:nvPr>
        </p:nvSpPr>
        <p:spPr>
          <a:xfrm>
            <a:off x="5321776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2" name="Google Shape;642;p30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subTitle" idx="6"/>
          </p:nvPr>
        </p:nvSpPr>
        <p:spPr>
          <a:xfrm>
            <a:off x="4758500" y="2195008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Functionalities</a:t>
            </a:r>
            <a:endParaRPr dirty="0"/>
          </a:p>
        </p:txBody>
      </p:sp>
      <p:sp>
        <p:nvSpPr>
          <p:cNvPr id="644" name="Google Shape;644;p30"/>
          <p:cNvSpPr txBox="1">
            <a:spLocks noGrp="1"/>
          </p:cNvSpPr>
          <p:nvPr>
            <p:ph type="subTitle" idx="7"/>
          </p:nvPr>
        </p:nvSpPr>
        <p:spPr>
          <a:xfrm>
            <a:off x="1898625" y="3646306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Existing </a:t>
            </a:r>
            <a:r>
              <a:rPr lang="en" dirty="0" smtClean="0"/>
              <a:t>system</a:t>
            </a:r>
            <a:endParaRPr dirty="0"/>
          </a:p>
        </p:txBody>
      </p:sp>
      <p:sp>
        <p:nvSpPr>
          <p:cNvPr id="645" name="Google Shape;645;p30"/>
          <p:cNvSpPr txBox="1">
            <a:spLocks noGrp="1"/>
          </p:cNvSpPr>
          <p:nvPr>
            <p:ph type="subTitle" idx="8"/>
          </p:nvPr>
        </p:nvSpPr>
        <p:spPr>
          <a:xfrm>
            <a:off x="4753304" y="3620620"/>
            <a:ext cx="3031736" cy="788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ENHANCING FEATURES</a:t>
            </a:r>
            <a:endParaRPr dirty="0"/>
          </a:p>
        </p:txBody>
      </p:sp>
      <p:sp>
        <p:nvSpPr>
          <p:cNvPr id="646" name="Google Shape;646;p30"/>
          <p:cNvSpPr/>
          <p:nvPr/>
        </p:nvSpPr>
        <p:spPr>
          <a:xfrm>
            <a:off x="-1876125" y="1130719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7" name="Google Shape;647;p30"/>
          <p:cNvSpPr/>
          <p:nvPr/>
        </p:nvSpPr>
        <p:spPr>
          <a:xfrm rot="-7233072" flipH="1">
            <a:off x="6801435" y="1795965"/>
            <a:ext cx="5623683" cy="3592874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Buildium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669994" y="1329326"/>
            <a:ext cx="2801870" cy="62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Brief Description</a:t>
            </a: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1582;p49"/>
          <p:cNvSpPr txBox="1">
            <a:spLocks/>
          </p:cNvSpPr>
          <p:nvPr/>
        </p:nvSpPr>
        <p:spPr>
          <a:xfrm>
            <a:off x="669994" y="1952746"/>
            <a:ext cx="2801870" cy="22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0" indent="0">
              <a:buNone/>
            </a:pPr>
            <a:r>
              <a:rPr lang="en-US" dirty="0"/>
              <a:t>cloud-based property management software that enables managers of residential and association properties to take control of every aspect of their business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96" y="1452254"/>
            <a:ext cx="2270957" cy="1182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96" y="2943694"/>
            <a:ext cx="2270957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3"/>
          <p:cNvSpPr txBox="1">
            <a:spLocks noGrp="1"/>
          </p:cNvSpPr>
          <p:nvPr>
            <p:ph type="title"/>
          </p:nvPr>
        </p:nvSpPr>
        <p:spPr>
          <a:xfrm>
            <a:off x="720000" y="187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1325" name="Google Shape;1325;p43"/>
          <p:cNvSpPr/>
          <p:nvPr/>
        </p:nvSpPr>
        <p:spPr>
          <a:xfrm rot="9900040" flipH="1">
            <a:off x="-2221496" y="10505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62" y="1107711"/>
            <a:ext cx="7534949" cy="3471909"/>
          </a:xfrm>
          <a:prstGeom prst="rect">
            <a:avLst/>
          </a:prstGeom>
        </p:spPr>
      </p:pic>
      <p:sp>
        <p:nvSpPr>
          <p:cNvPr id="1324" name="Google Shape;1324;p43"/>
          <p:cNvSpPr/>
          <p:nvPr/>
        </p:nvSpPr>
        <p:spPr>
          <a:xfrm rot="-8996665">
            <a:off x="2826387" y="2886974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4"/>
          <p:cNvSpPr/>
          <p:nvPr/>
        </p:nvSpPr>
        <p:spPr>
          <a:xfrm flipH="1">
            <a:off x="-3386675" y="5350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" name="Google Shape;1331;p44"/>
          <p:cNvSpPr txBox="1">
            <a:spLocks noGrp="1"/>
          </p:cNvSpPr>
          <p:nvPr>
            <p:ph type="title"/>
          </p:nvPr>
        </p:nvSpPr>
        <p:spPr>
          <a:xfrm>
            <a:off x="791232" y="183571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Other features</a:t>
            </a:r>
            <a:endParaRPr dirty="0"/>
          </a:p>
        </p:txBody>
      </p:sp>
      <p:sp>
        <p:nvSpPr>
          <p:cNvPr id="1336" name="Google Shape;1336;p44"/>
          <p:cNvSpPr/>
          <p:nvPr/>
        </p:nvSpPr>
        <p:spPr>
          <a:xfrm rot="-9900040">
            <a:off x="6508519" y="43934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5" y="702803"/>
            <a:ext cx="1273496" cy="3763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39" y="774109"/>
            <a:ext cx="2599678" cy="1376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739" y="2277957"/>
            <a:ext cx="2390443" cy="21882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31" y="842122"/>
            <a:ext cx="3082654" cy="20219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806" y="3190337"/>
            <a:ext cx="3215479" cy="9282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err="1"/>
              <a:t>TurboTenent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669994" y="1329326"/>
            <a:ext cx="2801870" cy="62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Brief Description</a:t>
            </a: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1582;p49"/>
          <p:cNvSpPr txBox="1">
            <a:spLocks/>
          </p:cNvSpPr>
          <p:nvPr/>
        </p:nvSpPr>
        <p:spPr>
          <a:xfrm>
            <a:off x="669994" y="1952746"/>
            <a:ext cx="2801870" cy="22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0" indent="0">
              <a:buNone/>
            </a:pPr>
            <a:r>
              <a:rPr lang="en-US" dirty="0"/>
              <a:t>TurboTenant’s pricing model puts all of its costs on the tenants, making it the best free option for landlords.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96" y="1563633"/>
            <a:ext cx="227095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3"/>
          <p:cNvSpPr txBox="1">
            <a:spLocks noGrp="1"/>
          </p:cNvSpPr>
          <p:nvPr>
            <p:ph type="title"/>
          </p:nvPr>
        </p:nvSpPr>
        <p:spPr>
          <a:xfrm>
            <a:off x="720000" y="187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1325" name="Google Shape;1325;p43"/>
          <p:cNvSpPr/>
          <p:nvPr/>
        </p:nvSpPr>
        <p:spPr>
          <a:xfrm rot="9900040" flipH="1">
            <a:off x="-2221496" y="10505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0" y="1107711"/>
            <a:ext cx="8279040" cy="3801777"/>
          </a:xfrm>
          <a:prstGeom prst="rect">
            <a:avLst/>
          </a:prstGeom>
        </p:spPr>
      </p:pic>
      <p:sp>
        <p:nvSpPr>
          <p:cNvPr id="1324" name="Google Shape;1324;p43"/>
          <p:cNvSpPr/>
          <p:nvPr/>
        </p:nvSpPr>
        <p:spPr>
          <a:xfrm rot="-8996665">
            <a:off x="2826387" y="2886974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357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Property Care Online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669994" y="1329326"/>
            <a:ext cx="2801870" cy="62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Brief Description</a:t>
            </a: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1582;p49"/>
          <p:cNvSpPr txBox="1">
            <a:spLocks/>
          </p:cNvSpPr>
          <p:nvPr/>
        </p:nvSpPr>
        <p:spPr>
          <a:xfrm>
            <a:off x="520192" y="1952746"/>
            <a:ext cx="2801870" cy="22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146050" lv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Property Care Online is a powerful cloud-based property management solution that allows residential and commercial property owners or managers to effectively market, manage and grow their business.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 pitchFamily="2" charset="0"/>
              <a:ea typeface="Raleway"/>
              <a:cs typeface="Raleway"/>
              <a:sym typeface="Ralewa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96" y="1563633"/>
            <a:ext cx="2270957" cy="2143125"/>
          </a:xfrm>
          <a:prstGeom prst="rect">
            <a:avLst/>
          </a:prstGeom>
        </p:spPr>
      </p:pic>
      <p:pic>
        <p:nvPicPr>
          <p:cNvPr id="8" name="Picture 2" descr="No phot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52" y="1329327"/>
            <a:ext cx="3135994" cy="31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2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3"/>
          <p:cNvSpPr txBox="1">
            <a:spLocks noGrp="1"/>
          </p:cNvSpPr>
          <p:nvPr>
            <p:ph type="title"/>
          </p:nvPr>
        </p:nvSpPr>
        <p:spPr>
          <a:xfrm>
            <a:off x="697140" y="75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Facebook page</a:t>
            </a:r>
            <a:endParaRPr dirty="0"/>
          </a:p>
        </p:txBody>
      </p:sp>
      <p:sp>
        <p:nvSpPr>
          <p:cNvPr id="1325" name="Google Shape;1325;p43"/>
          <p:cNvSpPr/>
          <p:nvPr/>
        </p:nvSpPr>
        <p:spPr>
          <a:xfrm rot="9900040" flipH="1">
            <a:off x="-2221496" y="10505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3" y="760550"/>
            <a:ext cx="8862320" cy="4119910"/>
          </a:xfrm>
          <a:prstGeom prst="rect">
            <a:avLst/>
          </a:prstGeom>
        </p:spPr>
      </p:pic>
      <p:sp>
        <p:nvSpPr>
          <p:cNvPr id="1324" name="Google Shape;1324;p43"/>
          <p:cNvSpPr/>
          <p:nvPr/>
        </p:nvSpPr>
        <p:spPr>
          <a:xfrm rot="-8996665">
            <a:off x="2826387" y="2886974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2144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3"/>
          <p:cNvSpPr txBox="1">
            <a:spLocks noGrp="1"/>
          </p:cNvSpPr>
          <p:nvPr>
            <p:ph type="title"/>
          </p:nvPr>
        </p:nvSpPr>
        <p:spPr>
          <a:xfrm>
            <a:off x="697140" y="75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1325" name="Google Shape;1325;p43"/>
          <p:cNvSpPr/>
          <p:nvPr/>
        </p:nvSpPr>
        <p:spPr>
          <a:xfrm rot="9900040" flipH="1">
            <a:off x="-2221496" y="10505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6" name="Picture 4" descr="https://podamibenepal.com/wp-content/uploads/2022/03/propertyc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9" y="859072"/>
            <a:ext cx="6912711" cy="383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4" name="Google Shape;1324;p43"/>
          <p:cNvSpPr/>
          <p:nvPr/>
        </p:nvSpPr>
        <p:spPr>
          <a:xfrm rot="-8996665">
            <a:off x="2826387" y="2886974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103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dirty="0"/>
              <a:t>Nepal Property Bazaar (NPB)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669994" y="1329326"/>
            <a:ext cx="2801870" cy="623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/>
              <a:t>Brief Description</a:t>
            </a: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1582;p49"/>
          <p:cNvSpPr txBox="1">
            <a:spLocks/>
          </p:cNvSpPr>
          <p:nvPr/>
        </p:nvSpPr>
        <p:spPr>
          <a:xfrm>
            <a:off x="520192" y="1952746"/>
            <a:ext cx="2801870" cy="22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146050" lv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- Provides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a range of flexible rental management services.</a:t>
            </a:r>
          </a:p>
          <a:p>
            <a:pPr marL="146050" lv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- They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 pitchFamily="2" charset="0"/>
              </a:rPr>
              <a:t>provide you with Rental Management portal login detail after agreement is signed and you can mange your property from any part of the world.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96" y="1952746"/>
            <a:ext cx="2934213" cy="19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7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3"/>
          <p:cNvSpPr txBox="1">
            <a:spLocks noGrp="1"/>
          </p:cNvSpPr>
          <p:nvPr>
            <p:ph type="title"/>
          </p:nvPr>
        </p:nvSpPr>
        <p:spPr>
          <a:xfrm>
            <a:off x="697140" y="750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</a:t>
            </a:r>
            <a:endParaRPr dirty="0"/>
          </a:p>
        </p:txBody>
      </p:sp>
      <p:sp>
        <p:nvSpPr>
          <p:cNvPr id="1325" name="Google Shape;1325;p43"/>
          <p:cNvSpPr/>
          <p:nvPr/>
        </p:nvSpPr>
        <p:spPr>
          <a:xfrm rot="9900040" flipH="1">
            <a:off x="-2221496" y="10505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70" y="662552"/>
            <a:ext cx="5524979" cy="4480948"/>
          </a:xfrm>
          <a:prstGeom prst="rect">
            <a:avLst/>
          </a:prstGeom>
        </p:spPr>
      </p:pic>
      <p:sp>
        <p:nvSpPr>
          <p:cNvPr id="1324" name="Google Shape;1324;p43"/>
          <p:cNvSpPr/>
          <p:nvPr/>
        </p:nvSpPr>
        <p:spPr>
          <a:xfrm rot="-8996665">
            <a:off x="2826387" y="2886974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88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2"/>
          <p:cNvGrpSpPr/>
          <p:nvPr/>
        </p:nvGrpSpPr>
        <p:grpSpPr>
          <a:xfrm>
            <a:off x="7110456" y="3840912"/>
            <a:ext cx="838400" cy="830927"/>
            <a:chOff x="6902116" y="1064800"/>
            <a:chExt cx="2093382" cy="2074724"/>
          </a:xfrm>
        </p:grpSpPr>
        <p:sp>
          <p:nvSpPr>
            <p:cNvPr id="837" name="Google Shape;837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2"/>
          <p:cNvSpPr txBox="1">
            <a:spLocks noGrp="1"/>
          </p:cNvSpPr>
          <p:nvPr>
            <p:ph type="title"/>
          </p:nvPr>
        </p:nvSpPr>
        <p:spPr>
          <a:xfrm>
            <a:off x="1065075" y="2571750"/>
            <a:ext cx="27519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2"/>
          </p:nvPr>
        </p:nvSpPr>
        <p:spPr>
          <a:xfrm>
            <a:off x="1441749" y="1460550"/>
            <a:ext cx="19986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>
            <a:off x="6202999" y="1535323"/>
            <a:ext cx="1366979" cy="1354795"/>
            <a:chOff x="6902116" y="1064800"/>
            <a:chExt cx="2093382" cy="2074724"/>
          </a:xfrm>
        </p:grpSpPr>
        <p:sp>
          <p:nvSpPr>
            <p:cNvPr id="852" name="Google Shape;852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4367644" y="206004"/>
            <a:ext cx="2583260" cy="4819102"/>
            <a:chOff x="4240069" y="206004"/>
            <a:chExt cx="2583260" cy="4819102"/>
          </a:xfrm>
        </p:grpSpPr>
        <p:sp>
          <p:nvSpPr>
            <p:cNvPr id="865" name="Google Shape;865;p32"/>
            <p:cNvSpPr/>
            <p:nvPr/>
          </p:nvSpPr>
          <p:spPr>
            <a:xfrm>
              <a:off x="5572885" y="3671885"/>
              <a:ext cx="149379" cy="976812"/>
            </a:xfrm>
            <a:custGeom>
              <a:avLst/>
              <a:gdLst/>
              <a:ahLst/>
              <a:cxnLst/>
              <a:rect l="l" t="t" r="r" b="b"/>
              <a:pathLst>
                <a:path w="1647" h="10770" extrusionOk="0">
                  <a:moveTo>
                    <a:pt x="0" y="0"/>
                  </a:moveTo>
                  <a:lnTo>
                    <a:pt x="0" y="10769"/>
                  </a:lnTo>
                  <a:lnTo>
                    <a:pt x="1646" y="10769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443592" y="3671885"/>
              <a:ext cx="149288" cy="966291"/>
            </a:xfrm>
            <a:custGeom>
              <a:avLst/>
              <a:gdLst/>
              <a:ahLst/>
              <a:cxnLst/>
              <a:rect l="l" t="t" r="r" b="b"/>
              <a:pathLst>
                <a:path w="1646" h="10654" extrusionOk="0">
                  <a:moveTo>
                    <a:pt x="0" y="0"/>
                  </a:moveTo>
                  <a:lnTo>
                    <a:pt x="0" y="10654"/>
                  </a:lnTo>
                  <a:lnTo>
                    <a:pt x="1646" y="1065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673742" y="4018809"/>
              <a:ext cx="796052" cy="133688"/>
            </a:xfrm>
            <a:custGeom>
              <a:avLst/>
              <a:gdLst/>
              <a:ahLst/>
              <a:cxnLst/>
              <a:rect l="l" t="t" r="r" b="b"/>
              <a:pathLst>
                <a:path w="8777" h="1474" extrusionOk="0">
                  <a:moveTo>
                    <a:pt x="0" y="1"/>
                  </a:moveTo>
                  <a:lnTo>
                    <a:pt x="0" y="1473"/>
                  </a:lnTo>
                  <a:lnTo>
                    <a:pt x="8777" y="1473"/>
                  </a:lnTo>
                  <a:lnTo>
                    <a:pt x="8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564994" y="3712427"/>
              <a:ext cx="155909" cy="938901"/>
            </a:xfrm>
            <a:custGeom>
              <a:avLst/>
              <a:gdLst/>
              <a:ahLst/>
              <a:cxnLst/>
              <a:rect l="l" t="t" r="r" b="b"/>
              <a:pathLst>
                <a:path w="1719" h="10352" extrusionOk="0">
                  <a:moveTo>
                    <a:pt x="102" y="1"/>
                  </a:moveTo>
                  <a:cubicBezTo>
                    <a:pt x="73" y="15"/>
                    <a:pt x="59" y="44"/>
                    <a:pt x="44" y="59"/>
                  </a:cubicBezTo>
                  <a:lnTo>
                    <a:pt x="44" y="217"/>
                  </a:lnTo>
                  <a:lnTo>
                    <a:pt x="44" y="809"/>
                  </a:lnTo>
                  <a:cubicBezTo>
                    <a:pt x="30" y="1329"/>
                    <a:pt x="30" y="2065"/>
                    <a:pt x="30" y="2989"/>
                  </a:cubicBezTo>
                  <a:cubicBezTo>
                    <a:pt x="15" y="4851"/>
                    <a:pt x="15" y="7435"/>
                    <a:pt x="1" y="10322"/>
                  </a:cubicBezTo>
                  <a:lnTo>
                    <a:pt x="1" y="10351"/>
                  </a:lnTo>
                  <a:lnTo>
                    <a:pt x="1719" y="10351"/>
                  </a:lnTo>
                  <a:lnTo>
                    <a:pt x="1719" y="10322"/>
                  </a:lnTo>
                  <a:cubicBezTo>
                    <a:pt x="1719" y="7334"/>
                    <a:pt x="1719" y="4664"/>
                    <a:pt x="1719" y="2729"/>
                  </a:cubicBezTo>
                  <a:cubicBezTo>
                    <a:pt x="1704" y="1762"/>
                    <a:pt x="1704" y="983"/>
                    <a:pt x="1704" y="448"/>
                  </a:cubicBezTo>
                  <a:cubicBezTo>
                    <a:pt x="1690" y="983"/>
                    <a:pt x="1690" y="1762"/>
                    <a:pt x="1690" y="2729"/>
                  </a:cubicBezTo>
                  <a:cubicBezTo>
                    <a:pt x="1675" y="4657"/>
                    <a:pt x="1675" y="7317"/>
                    <a:pt x="1675" y="10293"/>
                  </a:cubicBezTo>
                  <a:lnTo>
                    <a:pt x="102" y="10293"/>
                  </a:lnTo>
                  <a:lnTo>
                    <a:pt x="102" y="2989"/>
                  </a:lnTo>
                  <a:lnTo>
                    <a:pt x="102" y="809"/>
                  </a:lnTo>
                  <a:lnTo>
                    <a:pt x="102" y="217"/>
                  </a:lnTo>
                  <a:lnTo>
                    <a:pt x="102" y="59"/>
                  </a:lnTo>
                  <a:cubicBezTo>
                    <a:pt x="102" y="44"/>
                    <a:pt x="102" y="30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363371" y="3220204"/>
              <a:ext cx="1459958" cy="462194"/>
            </a:xfrm>
            <a:custGeom>
              <a:avLst/>
              <a:gdLst/>
              <a:ahLst/>
              <a:cxnLst/>
              <a:rect l="l" t="t" r="r" b="b"/>
              <a:pathLst>
                <a:path w="16097" h="5096" extrusionOk="0">
                  <a:moveTo>
                    <a:pt x="1661" y="0"/>
                  </a:moveTo>
                  <a:cubicBezTo>
                    <a:pt x="737" y="0"/>
                    <a:pt x="1" y="751"/>
                    <a:pt x="1" y="1660"/>
                  </a:cubicBezTo>
                  <a:lnTo>
                    <a:pt x="1" y="3421"/>
                  </a:lnTo>
                  <a:cubicBezTo>
                    <a:pt x="1" y="4345"/>
                    <a:pt x="737" y="5096"/>
                    <a:pt x="1661" y="5096"/>
                  </a:cubicBezTo>
                  <a:lnTo>
                    <a:pt x="14436" y="5096"/>
                  </a:lnTo>
                  <a:cubicBezTo>
                    <a:pt x="15360" y="5096"/>
                    <a:pt x="16096" y="4345"/>
                    <a:pt x="16096" y="3421"/>
                  </a:cubicBezTo>
                  <a:lnTo>
                    <a:pt x="16096" y="1660"/>
                  </a:lnTo>
                  <a:cubicBezTo>
                    <a:pt x="16096" y="751"/>
                    <a:pt x="15360" y="0"/>
                    <a:pt x="1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626578" y="3678415"/>
              <a:ext cx="1082837" cy="6621"/>
            </a:xfrm>
            <a:custGeom>
              <a:avLst/>
              <a:gdLst/>
              <a:ahLst/>
              <a:cxnLst/>
              <a:rect l="l" t="t" r="r" b="b"/>
              <a:pathLst>
                <a:path w="11939" h="73" extrusionOk="0">
                  <a:moveTo>
                    <a:pt x="5977" y="1"/>
                  </a:moveTo>
                  <a:cubicBezTo>
                    <a:pt x="2671" y="1"/>
                    <a:pt x="0" y="15"/>
                    <a:pt x="0" y="44"/>
                  </a:cubicBezTo>
                  <a:cubicBezTo>
                    <a:pt x="0" y="58"/>
                    <a:pt x="2671" y="73"/>
                    <a:pt x="5977" y="73"/>
                  </a:cubicBezTo>
                  <a:cubicBezTo>
                    <a:pt x="9268" y="73"/>
                    <a:pt x="11938" y="58"/>
                    <a:pt x="11938" y="44"/>
                  </a:cubicBezTo>
                  <a:cubicBezTo>
                    <a:pt x="11938" y="15"/>
                    <a:pt x="9268" y="1"/>
                    <a:pt x="5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96316" y="209813"/>
              <a:ext cx="729299" cy="735920"/>
            </a:xfrm>
            <a:custGeom>
              <a:avLst/>
              <a:gdLst/>
              <a:ahLst/>
              <a:cxnLst/>
              <a:rect l="l" t="t" r="r" b="b"/>
              <a:pathLst>
                <a:path w="8041" h="8114" extrusionOk="0">
                  <a:moveTo>
                    <a:pt x="4628" y="0"/>
                  </a:moveTo>
                  <a:cubicBezTo>
                    <a:pt x="4502" y="0"/>
                    <a:pt x="4377" y="51"/>
                    <a:pt x="4287" y="148"/>
                  </a:cubicBezTo>
                  <a:cubicBezTo>
                    <a:pt x="4244" y="221"/>
                    <a:pt x="4186" y="278"/>
                    <a:pt x="4114" y="322"/>
                  </a:cubicBezTo>
                  <a:cubicBezTo>
                    <a:pt x="4064" y="343"/>
                    <a:pt x="4006" y="354"/>
                    <a:pt x="3948" y="354"/>
                  </a:cubicBezTo>
                  <a:cubicBezTo>
                    <a:pt x="3890" y="354"/>
                    <a:pt x="3833" y="343"/>
                    <a:pt x="3782" y="322"/>
                  </a:cubicBezTo>
                  <a:cubicBezTo>
                    <a:pt x="3746" y="318"/>
                    <a:pt x="3710" y="316"/>
                    <a:pt x="3674" y="316"/>
                  </a:cubicBezTo>
                  <a:cubicBezTo>
                    <a:pt x="3422" y="316"/>
                    <a:pt x="3178" y="405"/>
                    <a:pt x="2988" y="582"/>
                  </a:cubicBezTo>
                  <a:lnTo>
                    <a:pt x="2959" y="654"/>
                  </a:lnTo>
                  <a:cubicBezTo>
                    <a:pt x="2902" y="538"/>
                    <a:pt x="2829" y="452"/>
                    <a:pt x="2728" y="379"/>
                  </a:cubicBezTo>
                  <a:cubicBezTo>
                    <a:pt x="2680" y="345"/>
                    <a:pt x="2622" y="327"/>
                    <a:pt x="2565" y="327"/>
                  </a:cubicBezTo>
                  <a:cubicBezTo>
                    <a:pt x="2503" y="327"/>
                    <a:pt x="2442" y="349"/>
                    <a:pt x="2396" y="394"/>
                  </a:cubicBezTo>
                  <a:cubicBezTo>
                    <a:pt x="2382" y="379"/>
                    <a:pt x="2382" y="365"/>
                    <a:pt x="2367" y="351"/>
                  </a:cubicBezTo>
                  <a:cubicBezTo>
                    <a:pt x="2315" y="281"/>
                    <a:pt x="2236" y="242"/>
                    <a:pt x="2160" y="242"/>
                  </a:cubicBezTo>
                  <a:cubicBezTo>
                    <a:pt x="2110" y="242"/>
                    <a:pt x="2061" y="259"/>
                    <a:pt x="2021" y="293"/>
                  </a:cubicBezTo>
                  <a:cubicBezTo>
                    <a:pt x="2021" y="233"/>
                    <a:pt x="1967" y="204"/>
                    <a:pt x="1909" y="204"/>
                  </a:cubicBezTo>
                  <a:cubicBezTo>
                    <a:pt x="1855" y="204"/>
                    <a:pt x="1797" y="230"/>
                    <a:pt x="1776" y="278"/>
                  </a:cubicBezTo>
                  <a:cubicBezTo>
                    <a:pt x="1747" y="394"/>
                    <a:pt x="1790" y="509"/>
                    <a:pt x="1891" y="567"/>
                  </a:cubicBezTo>
                  <a:cubicBezTo>
                    <a:pt x="1992" y="625"/>
                    <a:pt x="2079" y="697"/>
                    <a:pt x="2151" y="784"/>
                  </a:cubicBezTo>
                  <a:cubicBezTo>
                    <a:pt x="2165" y="798"/>
                    <a:pt x="2180" y="827"/>
                    <a:pt x="2180" y="841"/>
                  </a:cubicBezTo>
                  <a:cubicBezTo>
                    <a:pt x="2180" y="870"/>
                    <a:pt x="2180" y="899"/>
                    <a:pt x="2165" y="928"/>
                  </a:cubicBezTo>
                  <a:cubicBezTo>
                    <a:pt x="1978" y="1217"/>
                    <a:pt x="1386" y="971"/>
                    <a:pt x="1241" y="1289"/>
                  </a:cubicBezTo>
                  <a:cubicBezTo>
                    <a:pt x="1211" y="1268"/>
                    <a:pt x="1176" y="1259"/>
                    <a:pt x="1142" y="1259"/>
                  </a:cubicBezTo>
                  <a:cubicBezTo>
                    <a:pt x="1080" y="1259"/>
                    <a:pt x="1019" y="1291"/>
                    <a:pt x="982" y="1347"/>
                  </a:cubicBezTo>
                  <a:cubicBezTo>
                    <a:pt x="881" y="1491"/>
                    <a:pt x="1025" y="1708"/>
                    <a:pt x="982" y="1866"/>
                  </a:cubicBezTo>
                  <a:cubicBezTo>
                    <a:pt x="938" y="2040"/>
                    <a:pt x="736" y="2112"/>
                    <a:pt x="577" y="2184"/>
                  </a:cubicBezTo>
                  <a:cubicBezTo>
                    <a:pt x="419" y="2256"/>
                    <a:pt x="245" y="2415"/>
                    <a:pt x="318" y="2574"/>
                  </a:cubicBezTo>
                  <a:cubicBezTo>
                    <a:pt x="346" y="2660"/>
                    <a:pt x="419" y="2704"/>
                    <a:pt x="448" y="2790"/>
                  </a:cubicBezTo>
                  <a:cubicBezTo>
                    <a:pt x="303" y="2963"/>
                    <a:pt x="0" y="3064"/>
                    <a:pt x="29" y="3295"/>
                  </a:cubicBezTo>
                  <a:cubicBezTo>
                    <a:pt x="72" y="3570"/>
                    <a:pt x="563" y="3599"/>
                    <a:pt x="592" y="3887"/>
                  </a:cubicBezTo>
                  <a:cubicBezTo>
                    <a:pt x="555" y="3846"/>
                    <a:pt x="507" y="3828"/>
                    <a:pt x="457" y="3828"/>
                  </a:cubicBezTo>
                  <a:cubicBezTo>
                    <a:pt x="333" y="3828"/>
                    <a:pt x="198" y="3937"/>
                    <a:pt x="188" y="4061"/>
                  </a:cubicBezTo>
                  <a:cubicBezTo>
                    <a:pt x="188" y="4248"/>
                    <a:pt x="303" y="4421"/>
                    <a:pt x="476" y="4508"/>
                  </a:cubicBezTo>
                  <a:cubicBezTo>
                    <a:pt x="635" y="4595"/>
                    <a:pt x="823" y="4638"/>
                    <a:pt x="982" y="4739"/>
                  </a:cubicBezTo>
                  <a:cubicBezTo>
                    <a:pt x="1126" y="4826"/>
                    <a:pt x="1227" y="4956"/>
                    <a:pt x="1299" y="5100"/>
                  </a:cubicBezTo>
                  <a:cubicBezTo>
                    <a:pt x="1169" y="5215"/>
                    <a:pt x="1155" y="5403"/>
                    <a:pt x="1270" y="5533"/>
                  </a:cubicBezTo>
                  <a:cubicBezTo>
                    <a:pt x="1386" y="5663"/>
                    <a:pt x="1530" y="5749"/>
                    <a:pt x="1689" y="5793"/>
                  </a:cubicBezTo>
                  <a:lnTo>
                    <a:pt x="2627" y="6154"/>
                  </a:lnTo>
                  <a:cubicBezTo>
                    <a:pt x="2699" y="6183"/>
                    <a:pt x="2786" y="6211"/>
                    <a:pt x="2815" y="6298"/>
                  </a:cubicBezTo>
                  <a:cubicBezTo>
                    <a:pt x="2858" y="6399"/>
                    <a:pt x="2757" y="6515"/>
                    <a:pt x="2699" y="6616"/>
                  </a:cubicBezTo>
                  <a:cubicBezTo>
                    <a:pt x="2598" y="6875"/>
                    <a:pt x="2699" y="7164"/>
                    <a:pt x="2945" y="7323"/>
                  </a:cubicBezTo>
                  <a:cubicBezTo>
                    <a:pt x="3176" y="7467"/>
                    <a:pt x="3436" y="7539"/>
                    <a:pt x="3696" y="7568"/>
                  </a:cubicBezTo>
                  <a:lnTo>
                    <a:pt x="3566" y="7612"/>
                  </a:lnTo>
                  <a:cubicBezTo>
                    <a:pt x="3702" y="7810"/>
                    <a:pt x="3925" y="7924"/>
                    <a:pt x="4168" y="7924"/>
                  </a:cubicBezTo>
                  <a:cubicBezTo>
                    <a:pt x="4207" y="7924"/>
                    <a:pt x="4247" y="7921"/>
                    <a:pt x="4287" y="7915"/>
                  </a:cubicBezTo>
                  <a:cubicBezTo>
                    <a:pt x="4309" y="7908"/>
                    <a:pt x="4331" y="7904"/>
                    <a:pt x="4352" y="7904"/>
                  </a:cubicBezTo>
                  <a:cubicBezTo>
                    <a:pt x="4374" y="7904"/>
                    <a:pt x="4396" y="7908"/>
                    <a:pt x="4417" y="7915"/>
                  </a:cubicBezTo>
                  <a:cubicBezTo>
                    <a:pt x="4461" y="7944"/>
                    <a:pt x="4489" y="7973"/>
                    <a:pt x="4504" y="8001"/>
                  </a:cubicBezTo>
                  <a:cubicBezTo>
                    <a:pt x="4580" y="8078"/>
                    <a:pt x="4674" y="8113"/>
                    <a:pt x="4771" y="8113"/>
                  </a:cubicBezTo>
                  <a:cubicBezTo>
                    <a:pt x="4802" y="8113"/>
                    <a:pt x="4833" y="8109"/>
                    <a:pt x="4865" y="8102"/>
                  </a:cubicBezTo>
                  <a:cubicBezTo>
                    <a:pt x="5038" y="8045"/>
                    <a:pt x="5153" y="7857"/>
                    <a:pt x="5096" y="7684"/>
                  </a:cubicBezTo>
                  <a:lnTo>
                    <a:pt x="5096" y="7684"/>
                  </a:lnTo>
                  <a:cubicBezTo>
                    <a:pt x="5138" y="7701"/>
                    <a:pt x="5182" y="7709"/>
                    <a:pt x="5227" y="7709"/>
                  </a:cubicBezTo>
                  <a:cubicBezTo>
                    <a:pt x="5335" y="7709"/>
                    <a:pt x="5443" y="7660"/>
                    <a:pt x="5514" y="7568"/>
                  </a:cubicBezTo>
                  <a:cubicBezTo>
                    <a:pt x="5615" y="7467"/>
                    <a:pt x="5688" y="7323"/>
                    <a:pt x="5789" y="7207"/>
                  </a:cubicBezTo>
                  <a:cubicBezTo>
                    <a:pt x="5861" y="7164"/>
                    <a:pt x="5904" y="7106"/>
                    <a:pt x="5947" y="7049"/>
                  </a:cubicBezTo>
                  <a:cubicBezTo>
                    <a:pt x="5977" y="6990"/>
                    <a:pt x="5983" y="6930"/>
                    <a:pt x="5974" y="6870"/>
                  </a:cubicBezTo>
                  <a:lnTo>
                    <a:pt x="5974" y="6870"/>
                  </a:lnTo>
                  <a:cubicBezTo>
                    <a:pt x="5984" y="6882"/>
                    <a:pt x="5994" y="6893"/>
                    <a:pt x="6005" y="6904"/>
                  </a:cubicBezTo>
                  <a:cubicBezTo>
                    <a:pt x="6063" y="6933"/>
                    <a:pt x="6092" y="6976"/>
                    <a:pt x="6121" y="7034"/>
                  </a:cubicBezTo>
                  <a:cubicBezTo>
                    <a:pt x="6135" y="7078"/>
                    <a:pt x="6121" y="7121"/>
                    <a:pt x="6150" y="7164"/>
                  </a:cubicBezTo>
                  <a:cubicBezTo>
                    <a:pt x="6172" y="7214"/>
                    <a:pt x="6215" y="7234"/>
                    <a:pt x="6266" y="7234"/>
                  </a:cubicBezTo>
                  <a:cubicBezTo>
                    <a:pt x="6348" y="7234"/>
                    <a:pt x="6448" y="7183"/>
                    <a:pt x="6510" y="7121"/>
                  </a:cubicBezTo>
                  <a:cubicBezTo>
                    <a:pt x="6597" y="7063"/>
                    <a:pt x="6655" y="6948"/>
                    <a:pt x="6655" y="6832"/>
                  </a:cubicBezTo>
                  <a:cubicBezTo>
                    <a:pt x="6640" y="6673"/>
                    <a:pt x="6438" y="6543"/>
                    <a:pt x="6525" y="6413"/>
                  </a:cubicBezTo>
                  <a:cubicBezTo>
                    <a:pt x="6539" y="6370"/>
                    <a:pt x="6583" y="6341"/>
                    <a:pt x="6611" y="6312"/>
                  </a:cubicBezTo>
                  <a:cubicBezTo>
                    <a:pt x="6640" y="6226"/>
                    <a:pt x="6626" y="6125"/>
                    <a:pt x="6554" y="6053"/>
                  </a:cubicBezTo>
                  <a:cubicBezTo>
                    <a:pt x="6496" y="5995"/>
                    <a:pt x="6453" y="5908"/>
                    <a:pt x="6424" y="5822"/>
                  </a:cubicBezTo>
                  <a:cubicBezTo>
                    <a:pt x="6424" y="5743"/>
                    <a:pt x="6494" y="5673"/>
                    <a:pt x="6559" y="5673"/>
                  </a:cubicBezTo>
                  <a:cubicBezTo>
                    <a:pt x="6577" y="5673"/>
                    <a:pt x="6595" y="5679"/>
                    <a:pt x="6611" y="5692"/>
                  </a:cubicBezTo>
                  <a:cubicBezTo>
                    <a:pt x="6640" y="5721"/>
                    <a:pt x="6640" y="5778"/>
                    <a:pt x="6655" y="5822"/>
                  </a:cubicBezTo>
                  <a:cubicBezTo>
                    <a:pt x="6684" y="5865"/>
                    <a:pt x="6713" y="5908"/>
                    <a:pt x="6756" y="5966"/>
                  </a:cubicBezTo>
                  <a:cubicBezTo>
                    <a:pt x="6828" y="6081"/>
                    <a:pt x="6842" y="6240"/>
                    <a:pt x="6915" y="6356"/>
                  </a:cubicBezTo>
                  <a:cubicBezTo>
                    <a:pt x="6975" y="6436"/>
                    <a:pt x="7091" y="6489"/>
                    <a:pt x="7181" y="6489"/>
                  </a:cubicBezTo>
                  <a:cubicBezTo>
                    <a:pt x="7220" y="6489"/>
                    <a:pt x="7254" y="6479"/>
                    <a:pt x="7276" y="6457"/>
                  </a:cubicBezTo>
                  <a:cubicBezTo>
                    <a:pt x="7362" y="6385"/>
                    <a:pt x="7333" y="6255"/>
                    <a:pt x="7319" y="6154"/>
                  </a:cubicBezTo>
                  <a:cubicBezTo>
                    <a:pt x="7276" y="5966"/>
                    <a:pt x="7232" y="5793"/>
                    <a:pt x="7189" y="5605"/>
                  </a:cubicBezTo>
                  <a:lnTo>
                    <a:pt x="7189" y="5605"/>
                  </a:lnTo>
                  <a:cubicBezTo>
                    <a:pt x="7203" y="5620"/>
                    <a:pt x="7203" y="5620"/>
                    <a:pt x="7218" y="5634"/>
                  </a:cubicBezTo>
                  <a:cubicBezTo>
                    <a:pt x="7248" y="5654"/>
                    <a:pt x="7285" y="5664"/>
                    <a:pt x="7321" y="5664"/>
                  </a:cubicBezTo>
                  <a:cubicBezTo>
                    <a:pt x="7387" y="5664"/>
                    <a:pt x="7455" y="5632"/>
                    <a:pt x="7492" y="5576"/>
                  </a:cubicBezTo>
                  <a:cubicBezTo>
                    <a:pt x="7550" y="5490"/>
                    <a:pt x="7564" y="5360"/>
                    <a:pt x="7550" y="5259"/>
                  </a:cubicBezTo>
                  <a:cubicBezTo>
                    <a:pt x="7521" y="5143"/>
                    <a:pt x="7521" y="5028"/>
                    <a:pt x="7535" y="4912"/>
                  </a:cubicBezTo>
                  <a:cubicBezTo>
                    <a:pt x="7535" y="4883"/>
                    <a:pt x="7550" y="4854"/>
                    <a:pt x="7579" y="4840"/>
                  </a:cubicBezTo>
                  <a:cubicBezTo>
                    <a:pt x="7588" y="4835"/>
                    <a:pt x="7600" y="4834"/>
                    <a:pt x="7611" y="4834"/>
                  </a:cubicBezTo>
                  <a:cubicBezTo>
                    <a:pt x="7635" y="4834"/>
                    <a:pt x="7660" y="4840"/>
                    <a:pt x="7680" y="4840"/>
                  </a:cubicBezTo>
                  <a:cubicBezTo>
                    <a:pt x="7686" y="4841"/>
                    <a:pt x="7692" y="4841"/>
                    <a:pt x="7698" y="4841"/>
                  </a:cubicBezTo>
                  <a:cubicBezTo>
                    <a:pt x="7848" y="4841"/>
                    <a:pt x="7968" y="4675"/>
                    <a:pt x="7968" y="4522"/>
                  </a:cubicBezTo>
                  <a:cubicBezTo>
                    <a:pt x="7968" y="4364"/>
                    <a:pt x="7940" y="4205"/>
                    <a:pt x="7882" y="4061"/>
                  </a:cubicBezTo>
                  <a:cubicBezTo>
                    <a:pt x="7882" y="4017"/>
                    <a:pt x="7882" y="3974"/>
                    <a:pt x="7882" y="3931"/>
                  </a:cubicBezTo>
                  <a:cubicBezTo>
                    <a:pt x="7911" y="3902"/>
                    <a:pt x="7925" y="3873"/>
                    <a:pt x="7954" y="3844"/>
                  </a:cubicBezTo>
                  <a:cubicBezTo>
                    <a:pt x="8041" y="3700"/>
                    <a:pt x="8041" y="3512"/>
                    <a:pt x="7954" y="3368"/>
                  </a:cubicBezTo>
                  <a:cubicBezTo>
                    <a:pt x="7867" y="3223"/>
                    <a:pt x="7752" y="3108"/>
                    <a:pt x="7608" y="3007"/>
                  </a:cubicBezTo>
                  <a:cubicBezTo>
                    <a:pt x="7781" y="2732"/>
                    <a:pt x="7709" y="2372"/>
                    <a:pt x="7434" y="2184"/>
                  </a:cubicBezTo>
                  <a:cubicBezTo>
                    <a:pt x="7506" y="2054"/>
                    <a:pt x="7550" y="1910"/>
                    <a:pt x="7550" y="1751"/>
                  </a:cubicBezTo>
                  <a:lnTo>
                    <a:pt x="7550" y="1751"/>
                  </a:lnTo>
                  <a:cubicBezTo>
                    <a:pt x="7523" y="1759"/>
                    <a:pt x="7496" y="1762"/>
                    <a:pt x="7469" y="1762"/>
                  </a:cubicBezTo>
                  <a:cubicBezTo>
                    <a:pt x="7396" y="1762"/>
                    <a:pt x="7324" y="1735"/>
                    <a:pt x="7261" y="1693"/>
                  </a:cubicBezTo>
                  <a:cubicBezTo>
                    <a:pt x="7131" y="1578"/>
                    <a:pt x="7218" y="1390"/>
                    <a:pt x="7218" y="1217"/>
                  </a:cubicBezTo>
                  <a:cubicBezTo>
                    <a:pt x="7189" y="1015"/>
                    <a:pt x="7016" y="870"/>
                    <a:pt x="6814" y="870"/>
                  </a:cubicBezTo>
                  <a:cubicBezTo>
                    <a:pt x="6785" y="877"/>
                    <a:pt x="6752" y="881"/>
                    <a:pt x="6720" y="881"/>
                  </a:cubicBezTo>
                  <a:cubicBezTo>
                    <a:pt x="6687" y="881"/>
                    <a:pt x="6655" y="877"/>
                    <a:pt x="6626" y="870"/>
                  </a:cubicBezTo>
                  <a:cubicBezTo>
                    <a:pt x="6482" y="841"/>
                    <a:pt x="6467" y="625"/>
                    <a:pt x="6352" y="538"/>
                  </a:cubicBezTo>
                  <a:cubicBezTo>
                    <a:pt x="6312" y="511"/>
                    <a:pt x="6269" y="500"/>
                    <a:pt x="6223" y="500"/>
                  </a:cubicBezTo>
                  <a:cubicBezTo>
                    <a:pt x="6054" y="500"/>
                    <a:pt x="5853" y="647"/>
                    <a:pt x="5693" y="647"/>
                  </a:cubicBezTo>
                  <a:cubicBezTo>
                    <a:pt x="5643" y="647"/>
                    <a:pt x="5597" y="633"/>
                    <a:pt x="5558" y="596"/>
                  </a:cubicBezTo>
                  <a:cubicBezTo>
                    <a:pt x="5486" y="509"/>
                    <a:pt x="5471" y="379"/>
                    <a:pt x="5529" y="293"/>
                  </a:cubicBezTo>
                  <a:cubicBezTo>
                    <a:pt x="5601" y="206"/>
                    <a:pt x="5688" y="148"/>
                    <a:pt x="5789" y="120"/>
                  </a:cubicBezTo>
                  <a:cubicBezTo>
                    <a:pt x="5759" y="102"/>
                    <a:pt x="5728" y="94"/>
                    <a:pt x="5697" y="94"/>
                  </a:cubicBezTo>
                  <a:cubicBezTo>
                    <a:pt x="5533" y="94"/>
                    <a:pt x="5352" y="304"/>
                    <a:pt x="5187" y="304"/>
                  </a:cubicBezTo>
                  <a:cubicBezTo>
                    <a:pt x="5156" y="304"/>
                    <a:pt x="5125" y="296"/>
                    <a:pt x="5096" y="278"/>
                  </a:cubicBezTo>
                  <a:cubicBezTo>
                    <a:pt x="5038" y="235"/>
                    <a:pt x="4995" y="192"/>
                    <a:pt x="4966" y="148"/>
                  </a:cubicBezTo>
                  <a:cubicBezTo>
                    <a:pt x="4951" y="134"/>
                    <a:pt x="4951" y="134"/>
                    <a:pt x="4951" y="134"/>
                  </a:cubicBezTo>
                  <a:cubicBezTo>
                    <a:pt x="4861" y="44"/>
                    <a:pt x="4744" y="0"/>
                    <a:pt x="4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93686" y="206004"/>
              <a:ext cx="734559" cy="743538"/>
            </a:xfrm>
            <a:custGeom>
              <a:avLst/>
              <a:gdLst/>
              <a:ahLst/>
              <a:cxnLst/>
              <a:rect l="l" t="t" r="r" b="b"/>
              <a:pathLst>
                <a:path w="8099" h="8198" extrusionOk="0">
                  <a:moveTo>
                    <a:pt x="4674" y="0"/>
                  </a:moveTo>
                  <a:cubicBezTo>
                    <a:pt x="4661" y="0"/>
                    <a:pt x="4647" y="1"/>
                    <a:pt x="4634" y="3"/>
                  </a:cubicBezTo>
                  <a:cubicBezTo>
                    <a:pt x="4533" y="3"/>
                    <a:pt x="4432" y="32"/>
                    <a:pt x="4360" y="89"/>
                  </a:cubicBezTo>
                  <a:cubicBezTo>
                    <a:pt x="4287" y="147"/>
                    <a:pt x="4230" y="219"/>
                    <a:pt x="4172" y="292"/>
                  </a:cubicBezTo>
                  <a:cubicBezTo>
                    <a:pt x="4129" y="349"/>
                    <a:pt x="4057" y="364"/>
                    <a:pt x="3970" y="364"/>
                  </a:cubicBezTo>
                  <a:cubicBezTo>
                    <a:pt x="3898" y="364"/>
                    <a:pt x="3840" y="335"/>
                    <a:pt x="3768" y="335"/>
                  </a:cubicBezTo>
                  <a:cubicBezTo>
                    <a:pt x="3731" y="330"/>
                    <a:pt x="3694" y="327"/>
                    <a:pt x="3658" y="327"/>
                  </a:cubicBezTo>
                  <a:cubicBezTo>
                    <a:pt x="3483" y="327"/>
                    <a:pt x="3319" y="384"/>
                    <a:pt x="3176" y="479"/>
                  </a:cubicBezTo>
                  <a:cubicBezTo>
                    <a:pt x="3104" y="508"/>
                    <a:pt x="3060" y="551"/>
                    <a:pt x="3003" y="609"/>
                  </a:cubicBezTo>
                  <a:cubicBezTo>
                    <a:pt x="3060" y="566"/>
                    <a:pt x="3118" y="523"/>
                    <a:pt x="3176" y="494"/>
                  </a:cubicBezTo>
                  <a:cubicBezTo>
                    <a:pt x="3315" y="401"/>
                    <a:pt x="3481" y="355"/>
                    <a:pt x="3645" y="355"/>
                  </a:cubicBezTo>
                  <a:cubicBezTo>
                    <a:pt x="3686" y="355"/>
                    <a:pt x="3727" y="358"/>
                    <a:pt x="3768" y="364"/>
                  </a:cubicBezTo>
                  <a:cubicBezTo>
                    <a:pt x="3826" y="378"/>
                    <a:pt x="3898" y="393"/>
                    <a:pt x="3970" y="393"/>
                  </a:cubicBezTo>
                  <a:cubicBezTo>
                    <a:pt x="3985" y="395"/>
                    <a:pt x="4000" y="396"/>
                    <a:pt x="4014" y="396"/>
                  </a:cubicBezTo>
                  <a:cubicBezTo>
                    <a:pt x="4085" y="396"/>
                    <a:pt x="4153" y="368"/>
                    <a:pt x="4201" y="320"/>
                  </a:cubicBezTo>
                  <a:cubicBezTo>
                    <a:pt x="4259" y="248"/>
                    <a:pt x="4316" y="190"/>
                    <a:pt x="4374" y="133"/>
                  </a:cubicBezTo>
                  <a:cubicBezTo>
                    <a:pt x="4446" y="89"/>
                    <a:pt x="4533" y="61"/>
                    <a:pt x="4620" y="61"/>
                  </a:cubicBezTo>
                  <a:cubicBezTo>
                    <a:pt x="4721" y="61"/>
                    <a:pt x="4822" y="89"/>
                    <a:pt x="4894" y="133"/>
                  </a:cubicBezTo>
                  <a:cubicBezTo>
                    <a:pt x="4937" y="162"/>
                    <a:pt x="4966" y="205"/>
                    <a:pt x="4995" y="248"/>
                  </a:cubicBezTo>
                  <a:cubicBezTo>
                    <a:pt x="5038" y="292"/>
                    <a:pt x="5081" y="335"/>
                    <a:pt x="5139" y="349"/>
                  </a:cubicBezTo>
                  <a:cubicBezTo>
                    <a:pt x="5156" y="351"/>
                    <a:pt x="5173" y="352"/>
                    <a:pt x="5189" y="352"/>
                  </a:cubicBezTo>
                  <a:cubicBezTo>
                    <a:pt x="5299" y="352"/>
                    <a:pt x="5398" y="311"/>
                    <a:pt x="5486" y="248"/>
                  </a:cubicBezTo>
                  <a:cubicBezTo>
                    <a:pt x="5549" y="206"/>
                    <a:pt x="5627" y="157"/>
                    <a:pt x="5704" y="155"/>
                  </a:cubicBezTo>
                  <a:lnTo>
                    <a:pt x="5704" y="155"/>
                  </a:lnTo>
                  <a:cubicBezTo>
                    <a:pt x="5615" y="203"/>
                    <a:pt x="5545" y="275"/>
                    <a:pt x="5500" y="364"/>
                  </a:cubicBezTo>
                  <a:cubicBezTo>
                    <a:pt x="5471" y="436"/>
                    <a:pt x="5471" y="508"/>
                    <a:pt x="5500" y="580"/>
                  </a:cubicBezTo>
                  <a:cubicBezTo>
                    <a:pt x="5529" y="652"/>
                    <a:pt x="5601" y="710"/>
                    <a:pt x="5673" y="710"/>
                  </a:cubicBezTo>
                  <a:cubicBezTo>
                    <a:pt x="5818" y="710"/>
                    <a:pt x="5962" y="667"/>
                    <a:pt x="6077" y="609"/>
                  </a:cubicBezTo>
                  <a:cubicBezTo>
                    <a:pt x="6130" y="588"/>
                    <a:pt x="6175" y="575"/>
                    <a:pt x="6224" y="575"/>
                  </a:cubicBezTo>
                  <a:cubicBezTo>
                    <a:pt x="6242" y="575"/>
                    <a:pt x="6260" y="576"/>
                    <a:pt x="6280" y="580"/>
                  </a:cubicBezTo>
                  <a:cubicBezTo>
                    <a:pt x="6337" y="595"/>
                    <a:pt x="6381" y="638"/>
                    <a:pt x="6410" y="696"/>
                  </a:cubicBezTo>
                  <a:cubicBezTo>
                    <a:pt x="6453" y="753"/>
                    <a:pt x="6482" y="826"/>
                    <a:pt x="6525" y="883"/>
                  </a:cubicBezTo>
                  <a:cubicBezTo>
                    <a:pt x="6568" y="912"/>
                    <a:pt x="6597" y="941"/>
                    <a:pt x="6640" y="956"/>
                  </a:cubicBezTo>
                  <a:lnTo>
                    <a:pt x="6770" y="956"/>
                  </a:lnTo>
                  <a:cubicBezTo>
                    <a:pt x="6795" y="951"/>
                    <a:pt x="6819" y="948"/>
                    <a:pt x="6843" y="948"/>
                  </a:cubicBezTo>
                  <a:cubicBezTo>
                    <a:pt x="6961" y="948"/>
                    <a:pt x="7071" y="1006"/>
                    <a:pt x="7131" y="1114"/>
                  </a:cubicBezTo>
                  <a:cubicBezTo>
                    <a:pt x="7218" y="1230"/>
                    <a:pt x="7160" y="1389"/>
                    <a:pt x="7160" y="1562"/>
                  </a:cubicBezTo>
                  <a:cubicBezTo>
                    <a:pt x="7160" y="1663"/>
                    <a:pt x="7218" y="1764"/>
                    <a:pt x="7305" y="1807"/>
                  </a:cubicBezTo>
                  <a:cubicBezTo>
                    <a:pt x="7355" y="1824"/>
                    <a:pt x="7406" y="1831"/>
                    <a:pt x="7457" y="1831"/>
                  </a:cubicBezTo>
                  <a:cubicBezTo>
                    <a:pt x="7478" y="1831"/>
                    <a:pt x="7498" y="1830"/>
                    <a:pt x="7519" y="1828"/>
                  </a:cubicBezTo>
                  <a:lnTo>
                    <a:pt x="7519" y="1828"/>
                  </a:lnTo>
                  <a:cubicBezTo>
                    <a:pt x="7511" y="1956"/>
                    <a:pt x="7469" y="2082"/>
                    <a:pt x="7406" y="2197"/>
                  </a:cubicBezTo>
                  <a:lnTo>
                    <a:pt x="7391" y="2240"/>
                  </a:lnTo>
                  <a:lnTo>
                    <a:pt x="7420" y="2255"/>
                  </a:lnTo>
                  <a:cubicBezTo>
                    <a:pt x="7665" y="2428"/>
                    <a:pt x="7752" y="2760"/>
                    <a:pt x="7593" y="3020"/>
                  </a:cubicBezTo>
                  <a:lnTo>
                    <a:pt x="7564" y="3049"/>
                  </a:lnTo>
                  <a:lnTo>
                    <a:pt x="7593" y="3078"/>
                  </a:lnTo>
                  <a:cubicBezTo>
                    <a:pt x="7709" y="3150"/>
                    <a:pt x="7795" y="3251"/>
                    <a:pt x="7882" y="3352"/>
                  </a:cubicBezTo>
                  <a:cubicBezTo>
                    <a:pt x="7954" y="3453"/>
                    <a:pt x="7997" y="3568"/>
                    <a:pt x="7983" y="3698"/>
                  </a:cubicBezTo>
                  <a:cubicBezTo>
                    <a:pt x="7983" y="3756"/>
                    <a:pt x="7954" y="3814"/>
                    <a:pt x="7911" y="3857"/>
                  </a:cubicBezTo>
                  <a:cubicBezTo>
                    <a:pt x="7882" y="3886"/>
                    <a:pt x="7867" y="3929"/>
                    <a:pt x="7853" y="3958"/>
                  </a:cubicBezTo>
                  <a:cubicBezTo>
                    <a:pt x="7839" y="4001"/>
                    <a:pt x="7839" y="4045"/>
                    <a:pt x="7853" y="4088"/>
                  </a:cubicBezTo>
                  <a:cubicBezTo>
                    <a:pt x="7867" y="4232"/>
                    <a:pt x="7940" y="4362"/>
                    <a:pt x="7940" y="4492"/>
                  </a:cubicBezTo>
                  <a:cubicBezTo>
                    <a:pt x="7954" y="4622"/>
                    <a:pt x="7896" y="4752"/>
                    <a:pt x="7781" y="4810"/>
                  </a:cubicBezTo>
                  <a:cubicBezTo>
                    <a:pt x="7771" y="4820"/>
                    <a:pt x="7753" y="4830"/>
                    <a:pt x="7734" y="4830"/>
                  </a:cubicBezTo>
                  <a:cubicBezTo>
                    <a:pt x="7726" y="4830"/>
                    <a:pt x="7717" y="4829"/>
                    <a:pt x="7709" y="4824"/>
                  </a:cubicBezTo>
                  <a:cubicBezTo>
                    <a:pt x="7687" y="4817"/>
                    <a:pt x="7662" y="4813"/>
                    <a:pt x="7637" y="4813"/>
                  </a:cubicBezTo>
                  <a:cubicBezTo>
                    <a:pt x="7611" y="4813"/>
                    <a:pt x="7586" y="4817"/>
                    <a:pt x="7564" y="4824"/>
                  </a:cubicBezTo>
                  <a:cubicBezTo>
                    <a:pt x="7521" y="4853"/>
                    <a:pt x="7492" y="4911"/>
                    <a:pt x="7492" y="4954"/>
                  </a:cubicBezTo>
                  <a:cubicBezTo>
                    <a:pt x="7492" y="4998"/>
                    <a:pt x="7492" y="5041"/>
                    <a:pt x="7492" y="5084"/>
                  </a:cubicBezTo>
                  <a:cubicBezTo>
                    <a:pt x="7521" y="5214"/>
                    <a:pt x="7521" y="5358"/>
                    <a:pt x="7507" y="5503"/>
                  </a:cubicBezTo>
                  <a:cubicBezTo>
                    <a:pt x="7492" y="5560"/>
                    <a:pt x="7449" y="5618"/>
                    <a:pt x="7406" y="5633"/>
                  </a:cubicBezTo>
                  <a:cubicBezTo>
                    <a:pt x="7380" y="5646"/>
                    <a:pt x="7354" y="5653"/>
                    <a:pt x="7330" y="5653"/>
                  </a:cubicBezTo>
                  <a:cubicBezTo>
                    <a:pt x="7302" y="5653"/>
                    <a:pt x="7277" y="5642"/>
                    <a:pt x="7261" y="5618"/>
                  </a:cubicBezTo>
                  <a:lnTo>
                    <a:pt x="7102" y="5402"/>
                  </a:lnTo>
                  <a:lnTo>
                    <a:pt x="7160" y="5662"/>
                  </a:lnTo>
                  <a:cubicBezTo>
                    <a:pt x="7203" y="5849"/>
                    <a:pt x="7247" y="6037"/>
                    <a:pt x="7290" y="6225"/>
                  </a:cubicBezTo>
                  <a:cubicBezTo>
                    <a:pt x="7305" y="6326"/>
                    <a:pt x="7305" y="6412"/>
                    <a:pt x="7261" y="6455"/>
                  </a:cubicBezTo>
                  <a:cubicBezTo>
                    <a:pt x="7238" y="6473"/>
                    <a:pt x="7211" y="6481"/>
                    <a:pt x="7182" y="6481"/>
                  </a:cubicBezTo>
                  <a:cubicBezTo>
                    <a:pt x="7137" y="6481"/>
                    <a:pt x="7088" y="6462"/>
                    <a:pt x="7045" y="6427"/>
                  </a:cubicBezTo>
                  <a:cubicBezTo>
                    <a:pt x="6915" y="6326"/>
                    <a:pt x="6929" y="6080"/>
                    <a:pt x="6785" y="5907"/>
                  </a:cubicBezTo>
                  <a:cubicBezTo>
                    <a:pt x="6756" y="5878"/>
                    <a:pt x="6742" y="5835"/>
                    <a:pt x="6727" y="5791"/>
                  </a:cubicBezTo>
                  <a:cubicBezTo>
                    <a:pt x="6713" y="5748"/>
                    <a:pt x="6698" y="5719"/>
                    <a:pt x="6684" y="5705"/>
                  </a:cubicBezTo>
                  <a:cubicBezTo>
                    <a:pt x="6655" y="5662"/>
                    <a:pt x="6612" y="5647"/>
                    <a:pt x="6568" y="5647"/>
                  </a:cubicBezTo>
                  <a:cubicBezTo>
                    <a:pt x="6496" y="5662"/>
                    <a:pt x="6438" y="5705"/>
                    <a:pt x="6410" y="5777"/>
                  </a:cubicBezTo>
                  <a:cubicBezTo>
                    <a:pt x="6395" y="5849"/>
                    <a:pt x="6410" y="5907"/>
                    <a:pt x="6438" y="5965"/>
                  </a:cubicBezTo>
                  <a:cubicBezTo>
                    <a:pt x="6496" y="6080"/>
                    <a:pt x="6583" y="6138"/>
                    <a:pt x="6597" y="6225"/>
                  </a:cubicBezTo>
                  <a:cubicBezTo>
                    <a:pt x="6612" y="6253"/>
                    <a:pt x="6612" y="6282"/>
                    <a:pt x="6597" y="6326"/>
                  </a:cubicBezTo>
                  <a:cubicBezTo>
                    <a:pt x="6568" y="6340"/>
                    <a:pt x="6511" y="6383"/>
                    <a:pt x="6482" y="6455"/>
                  </a:cubicBezTo>
                  <a:cubicBezTo>
                    <a:pt x="6482" y="6528"/>
                    <a:pt x="6496" y="6600"/>
                    <a:pt x="6525" y="6643"/>
                  </a:cubicBezTo>
                  <a:cubicBezTo>
                    <a:pt x="6554" y="6701"/>
                    <a:pt x="6583" y="6744"/>
                    <a:pt x="6612" y="6787"/>
                  </a:cubicBezTo>
                  <a:cubicBezTo>
                    <a:pt x="6655" y="6860"/>
                    <a:pt x="6640" y="6961"/>
                    <a:pt x="6583" y="7018"/>
                  </a:cubicBezTo>
                  <a:cubicBezTo>
                    <a:pt x="6525" y="7105"/>
                    <a:pt x="6453" y="7163"/>
                    <a:pt x="6366" y="7206"/>
                  </a:cubicBezTo>
                  <a:cubicBezTo>
                    <a:pt x="6352" y="7213"/>
                    <a:pt x="6334" y="7217"/>
                    <a:pt x="6314" y="7217"/>
                  </a:cubicBezTo>
                  <a:cubicBezTo>
                    <a:pt x="6294" y="7217"/>
                    <a:pt x="6272" y="7213"/>
                    <a:pt x="6251" y="7206"/>
                  </a:cubicBezTo>
                  <a:cubicBezTo>
                    <a:pt x="6236" y="7192"/>
                    <a:pt x="6222" y="7163"/>
                    <a:pt x="6222" y="7105"/>
                  </a:cubicBezTo>
                  <a:cubicBezTo>
                    <a:pt x="6222" y="7062"/>
                    <a:pt x="6207" y="7033"/>
                    <a:pt x="6193" y="7004"/>
                  </a:cubicBezTo>
                  <a:cubicBezTo>
                    <a:pt x="6179" y="6975"/>
                    <a:pt x="6164" y="6946"/>
                    <a:pt x="6135" y="6932"/>
                  </a:cubicBezTo>
                  <a:cubicBezTo>
                    <a:pt x="6103" y="6910"/>
                    <a:pt x="6078" y="6880"/>
                    <a:pt x="6050" y="6848"/>
                  </a:cubicBezTo>
                  <a:lnTo>
                    <a:pt x="6050" y="6848"/>
                  </a:lnTo>
                  <a:cubicBezTo>
                    <a:pt x="6025" y="6733"/>
                    <a:pt x="5971" y="6621"/>
                    <a:pt x="5890" y="6528"/>
                  </a:cubicBezTo>
                  <a:lnTo>
                    <a:pt x="5731" y="6326"/>
                  </a:lnTo>
                  <a:lnTo>
                    <a:pt x="5789" y="6571"/>
                  </a:lnTo>
                  <a:cubicBezTo>
                    <a:pt x="5818" y="6686"/>
                    <a:pt x="5875" y="6802"/>
                    <a:pt x="5948" y="6889"/>
                  </a:cubicBezTo>
                  <a:cubicBezTo>
                    <a:pt x="5950" y="6892"/>
                    <a:pt x="5952" y="6896"/>
                    <a:pt x="5955" y="6899"/>
                  </a:cubicBezTo>
                  <a:lnTo>
                    <a:pt x="5955" y="6899"/>
                  </a:lnTo>
                  <a:cubicBezTo>
                    <a:pt x="5958" y="6915"/>
                    <a:pt x="5960" y="6931"/>
                    <a:pt x="5962" y="6946"/>
                  </a:cubicBezTo>
                  <a:cubicBezTo>
                    <a:pt x="5976" y="7033"/>
                    <a:pt x="5919" y="7105"/>
                    <a:pt x="5832" y="7177"/>
                  </a:cubicBezTo>
                  <a:cubicBezTo>
                    <a:pt x="5745" y="7249"/>
                    <a:pt x="5673" y="7336"/>
                    <a:pt x="5616" y="7437"/>
                  </a:cubicBezTo>
                  <a:cubicBezTo>
                    <a:pt x="5558" y="7524"/>
                    <a:pt x="5486" y="7596"/>
                    <a:pt x="5399" y="7639"/>
                  </a:cubicBezTo>
                  <a:cubicBezTo>
                    <a:pt x="5357" y="7664"/>
                    <a:pt x="5310" y="7680"/>
                    <a:pt x="5261" y="7680"/>
                  </a:cubicBezTo>
                  <a:cubicBezTo>
                    <a:pt x="5226" y="7680"/>
                    <a:pt x="5190" y="7672"/>
                    <a:pt x="5154" y="7654"/>
                  </a:cubicBezTo>
                  <a:lnTo>
                    <a:pt x="5038" y="7581"/>
                  </a:lnTo>
                  <a:lnTo>
                    <a:pt x="5081" y="7726"/>
                  </a:lnTo>
                  <a:cubicBezTo>
                    <a:pt x="5125" y="7870"/>
                    <a:pt x="5038" y="8015"/>
                    <a:pt x="4894" y="8072"/>
                  </a:cubicBezTo>
                  <a:cubicBezTo>
                    <a:pt x="4865" y="8087"/>
                    <a:pt x="4832" y="8094"/>
                    <a:pt x="4798" y="8094"/>
                  </a:cubicBezTo>
                  <a:cubicBezTo>
                    <a:pt x="4764" y="8094"/>
                    <a:pt x="4728" y="8087"/>
                    <a:pt x="4692" y="8072"/>
                  </a:cubicBezTo>
                  <a:cubicBezTo>
                    <a:pt x="4663" y="8058"/>
                    <a:pt x="4620" y="8043"/>
                    <a:pt x="4605" y="8015"/>
                  </a:cubicBezTo>
                  <a:cubicBezTo>
                    <a:pt x="4576" y="8000"/>
                    <a:pt x="4547" y="7957"/>
                    <a:pt x="4504" y="7928"/>
                  </a:cubicBezTo>
                  <a:cubicBezTo>
                    <a:pt x="4461" y="7885"/>
                    <a:pt x="4403" y="7885"/>
                    <a:pt x="4345" y="7885"/>
                  </a:cubicBezTo>
                  <a:cubicBezTo>
                    <a:pt x="4316" y="7899"/>
                    <a:pt x="4273" y="7899"/>
                    <a:pt x="4230" y="7899"/>
                  </a:cubicBezTo>
                  <a:cubicBezTo>
                    <a:pt x="4158" y="7899"/>
                    <a:pt x="4071" y="7885"/>
                    <a:pt x="3999" y="7870"/>
                  </a:cubicBezTo>
                  <a:cubicBezTo>
                    <a:pt x="3876" y="7833"/>
                    <a:pt x="3775" y="7755"/>
                    <a:pt x="3685" y="7662"/>
                  </a:cubicBezTo>
                  <a:lnTo>
                    <a:pt x="3685" y="7662"/>
                  </a:lnTo>
                  <a:lnTo>
                    <a:pt x="3753" y="7639"/>
                  </a:lnTo>
                  <a:lnTo>
                    <a:pt x="3970" y="7567"/>
                  </a:lnTo>
                  <a:lnTo>
                    <a:pt x="3753" y="7538"/>
                  </a:lnTo>
                  <a:cubicBezTo>
                    <a:pt x="3566" y="7524"/>
                    <a:pt x="3392" y="7480"/>
                    <a:pt x="3219" y="7423"/>
                  </a:cubicBezTo>
                  <a:cubicBezTo>
                    <a:pt x="3046" y="7365"/>
                    <a:pt x="2916" y="7249"/>
                    <a:pt x="2815" y="7105"/>
                  </a:cubicBezTo>
                  <a:cubicBezTo>
                    <a:pt x="2728" y="6961"/>
                    <a:pt x="2714" y="6787"/>
                    <a:pt x="2801" y="6643"/>
                  </a:cubicBezTo>
                  <a:cubicBezTo>
                    <a:pt x="2858" y="6557"/>
                    <a:pt x="2902" y="6470"/>
                    <a:pt x="2916" y="6369"/>
                  </a:cubicBezTo>
                  <a:cubicBezTo>
                    <a:pt x="2916" y="6311"/>
                    <a:pt x="2887" y="6253"/>
                    <a:pt x="2844" y="6210"/>
                  </a:cubicBezTo>
                  <a:cubicBezTo>
                    <a:pt x="2801" y="6181"/>
                    <a:pt x="2757" y="6152"/>
                    <a:pt x="2714" y="6138"/>
                  </a:cubicBezTo>
                  <a:lnTo>
                    <a:pt x="1732" y="5777"/>
                  </a:lnTo>
                  <a:cubicBezTo>
                    <a:pt x="1588" y="5734"/>
                    <a:pt x="1444" y="5662"/>
                    <a:pt x="1343" y="5546"/>
                  </a:cubicBezTo>
                  <a:cubicBezTo>
                    <a:pt x="1242" y="5431"/>
                    <a:pt x="1256" y="5272"/>
                    <a:pt x="1357" y="5185"/>
                  </a:cubicBezTo>
                  <a:lnTo>
                    <a:pt x="1400" y="5156"/>
                  </a:lnTo>
                  <a:lnTo>
                    <a:pt x="1372" y="5113"/>
                  </a:lnTo>
                  <a:cubicBezTo>
                    <a:pt x="1285" y="4940"/>
                    <a:pt x="1155" y="4795"/>
                    <a:pt x="982" y="4694"/>
                  </a:cubicBezTo>
                  <a:cubicBezTo>
                    <a:pt x="809" y="4608"/>
                    <a:pt x="635" y="4564"/>
                    <a:pt x="491" y="4463"/>
                  </a:cubicBezTo>
                  <a:cubicBezTo>
                    <a:pt x="347" y="4391"/>
                    <a:pt x="260" y="4247"/>
                    <a:pt x="260" y="4074"/>
                  </a:cubicBezTo>
                  <a:cubicBezTo>
                    <a:pt x="281" y="3981"/>
                    <a:pt x="390" y="3903"/>
                    <a:pt x="482" y="3903"/>
                  </a:cubicBezTo>
                  <a:cubicBezTo>
                    <a:pt x="519" y="3903"/>
                    <a:pt x="553" y="3915"/>
                    <a:pt x="578" y="3944"/>
                  </a:cubicBezTo>
                  <a:lnTo>
                    <a:pt x="664" y="4045"/>
                  </a:lnTo>
                  <a:lnTo>
                    <a:pt x="664" y="3900"/>
                  </a:lnTo>
                  <a:cubicBezTo>
                    <a:pt x="664" y="3828"/>
                    <a:pt x="621" y="3756"/>
                    <a:pt x="563" y="3713"/>
                  </a:cubicBezTo>
                  <a:cubicBezTo>
                    <a:pt x="505" y="3655"/>
                    <a:pt x="448" y="3626"/>
                    <a:pt x="390" y="3583"/>
                  </a:cubicBezTo>
                  <a:cubicBezTo>
                    <a:pt x="289" y="3525"/>
                    <a:pt x="159" y="3467"/>
                    <a:pt x="130" y="3366"/>
                  </a:cubicBezTo>
                  <a:cubicBezTo>
                    <a:pt x="87" y="3251"/>
                    <a:pt x="130" y="3135"/>
                    <a:pt x="231" y="3078"/>
                  </a:cubicBezTo>
                  <a:cubicBezTo>
                    <a:pt x="332" y="3005"/>
                    <a:pt x="419" y="2933"/>
                    <a:pt x="520" y="2847"/>
                  </a:cubicBezTo>
                  <a:lnTo>
                    <a:pt x="534" y="2832"/>
                  </a:lnTo>
                  <a:lnTo>
                    <a:pt x="520" y="2803"/>
                  </a:lnTo>
                  <a:cubicBezTo>
                    <a:pt x="477" y="2688"/>
                    <a:pt x="375" y="2645"/>
                    <a:pt x="375" y="2558"/>
                  </a:cubicBezTo>
                  <a:cubicBezTo>
                    <a:pt x="375" y="2471"/>
                    <a:pt x="404" y="2399"/>
                    <a:pt x="477" y="2356"/>
                  </a:cubicBezTo>
                  <a:cubicBezTo>
                    <a:pt x="606" y="2226"/>
                    <a:pt x="794" y="2211"/>
                    <a:pt x="953" y="2067"/>
                  </a:cubicBezTo>
                  <a:cubicBezTo>
                    <a:pt x="1025" y="2009"/>
                    <a:pt x="1068" y="1908"/>
                    <a:pt x="1054" y="1807"/>
                  </a:cubicBezTo>
                  <a:cubicBezTo>
                    <a:pt x="1054" y="1721"/>
                    <a:pt x="1025" y="1634"/>
                    <a:pt x="1011" y="1547"/>
                  </a:cubicBezTo>
                  <a:cubicBezTo>
                    <a:pt x="996" y="1475"/>
                    <a:pt x="1011" y="1403"/>
                    <a:pt x="1068" y="1360"/>
                  </a:cubicBezTo>
                  <a:cubicBezTo>
                    <a:pt x="1092" y="1336"/>
                    <a:pt x="1125" y="1325"/>
                    <a:pt x="1159" y="1325"/>
                  </a:cubicBezTo>
                  <a:cubicBezTo>
                    <a:pt x="1187" y="1325"/>
                    <a:pt x="1216" y="1332"/>
                    <a:pt x="1242" y="1345"/>
                  </a:cubicBezTo>
                  <a:lnTo>
                    <a:pt x="1285" y="1360"/>
                  </a:lnTo>
                  <a:lnTo>
                    <a:pt x="1299" y="1331"/>
                  </a:lnTo>
                  <a:cubicBezTo>
                    <a:pt x="1343" y="1230"/>
                    <a:pt x="1429" y="1172"/>
                    <a:pt x="1530" y="1172"/>
                  </a:cubicBezTo>
                  <a:cubicBezTo>
                    <a:pt x="1631" y="1158"/>
                    <a:pt x="1732" y="1158"/>
                    <a:pt x="1848" y="1143"/>
                  </a:cubicBezTo>
                  <a:cubicBezTo>
                    <a:pt x="1949" y="1143"/>
                    <a:pt x="2050" y="1114"/>
                    <a:pt x="2137" y="1042"/>
                  </a:cubicBezTo>
                  <a:cubicBezTo>
                    <a:pt x="2151" y="1028"/>
                    <a:pt x="2180" y="1013"/>
                    <a:pt x="2194" y="999"/>
                  </a:cubicBezTo>
                  <a:cubicBezTo>
                    <a:pt x="2209" y="970"/>
                    <a:pt x="2223" y="941"/>
                    <a:pt x="2223" y="927"/>
                  </a:cubicBezTo>
                  <a:cubicBezTo>
                    <a:pt x="2238" y="869"/>
                    <a:pt x="2223" y="811"/>
                    <a:pt x="2180" y="768"/>
                  </a:cubicBezTo>
                  <a:cubicBezTo>
                    <a:pt x="2108" y="710"/>
                    <a:pt x="2036" y="652"/>
                    <a:pt x="1963" y="609"/>
                  </a:cubicBezTo>
                  <a:cubicBezTo>
                    <a:pt x="1891" y="566"/>
                    <a:pt x="1848" y="508"/>
                    <a:pt x="1819" y="436"/>
                  </a:cubicBezTo>
                  <a:cubicBezTo>
                    <a:pt x="1819" y="421"/>
                    <a:pt x="1819" y="421"/>
                    <a:pt x="1819" y="421"/>
                  </a:cubicBezTo>
                  <a:cubicBezTo>
                    <a:pt x="1790" y="364"/>
                    <a:pt x="1819" y="292"/>
                    <a:pt x="1877" y="263"/>
                  </a:cubicBezTo>
                  <a:cubicBezTo>
                    <a:pt x="1887" y="260"/>
                    <a:pt x="1898" y="259"/>
                    <a:pt x="1910" y="259"/>
                  </a:cubicBezTo>
                  <a:cubicBezTo>
                    <a:pt x="1962" y="259"/>
                    <a:pt x="2021" y="285"/>
                    <a:pt x="2021" y="320"/>
                  </a:cubicBezTo>
                  <a:lnTo>
                    <a:pt x="2021" y="378"/>
                  </a:lnTo>
                  <a:lnTo>
                    <a:pt x="2050" y="349"/>
                  </a:lnTo>
                  <a:cubicBezTo>
                    <a:pt x="2064" y="335"/>
                    <a:pt x="2079" y="320"/>
                    <a:pt x="2093" y="320"/>
                  </a:cubicBezTo>
                  <a:cubicBezTo>
                    <a:pt x="2124" y="305"/>
                    <a:pt x="2157" y="298"/>
                    <a:pt x="2190" y="298"/>
                  </a:cubicBezTo>
                  <a:cubicBezTo>
                    <a:pt x="2279" y="298"/>
                    <a:pt x="2365" y="351"/>
                    <a:pt x="2396" y="436"/>
                  </a:cubicBezTo>
                  <a:lnTo>
                    <a:pt x="2396" y="465"/>
                  </a:lnTo>
                  <a:lnTo>
                    <a:pt x="2411" y="436"/>
                  </a:lnTo>
                  <a:cubicBezTo>
                    <a:pt x="2465" y="391"/>
                    <a:pt x="2525" y="368"/>
                    <a:pt x="2587" y="368"/>
                  </a:cubicBezTo>
                  <a:cubicBezTo>
                    <a:pt x="2624" y="368"/>
                    <a:pt x="2662" y="376"/>
                    <a:pt x="2700" y="393"/>
                  </a:cubicBezTo>
                  <a:cubicBezTo>
                    <a:pt x="2757" y="421"/>
                    <a:pt x="2830" y="479"/>
                    <a:pt x="2873" y="537"/>
                  </a:cubicBezTo>
                  <a:cubicBezTo>
                    <a:pt x="2945" y="638"/>
                    <a:pt x="2988" y="681"/>
                    <a:pt x="2988" y="681"/>
                  </a:cubicBezTo>
                  <a:cubicBezTo>
                    <a:pt x="2959" y="638"/>
                    <a:pt x="2916" y="580"/>
                    <a:pt x="2887" y="523"/>
                  </a:cubicBezTo>
                  <a:cubicBezTo>
                    <a:pt x="2844" y="465"/>
                    <a:pt x="2772" y="407"/>
                    <a:pt x="2700" y="378"/>
                  </a:cubicBezTo>
                  <a:cubicBezTo>
                    <a:pt x="2663" y="357"/>
                    <a:pt x="2623" y="347"/>
                    <a:pt x="2585" y="347"/>
                  </a:cubicBezTo>
                  <a:cubicBezTo>
                    <a:pt x="2525" y="347"/>
                    <a:pt x="2465" y="370"/>
                    <a:pt x="2414" y="408"/>
                  </a:cubicBezTo>
                  <a:lnTo>
                    <a:pt x="2414" y="408"/>
                  </a:lnTo>
                  <a:cubicBezTo>
                    <a:pt x="2403" y="393"/>
                    <a:pt x="2393" y="374"/>
                    <a:pt x="2382" y="364"/>
                  </a:cubicBezTo>
                  <a:cubicBezTo>
                    <a:pt x="2330" y="294"/>
                    <a:pt x="2251" y="256"/>
                    <a:pt x="2171" y="256"/>
                  </a:cubicBezTo>
                  <a:cubicBezTo>
                    <a:pt x="2128" y="256"/>
                    <a:pt x="2085" y="267"/>
                    <a:pt x="2045" y="290"/>
                  </a:cubicBezTo>
                  <a:lnTo>
                    <a:pt x="2045" y="290"/>
                  </a:lnTo>
                  <a:cubicBezTo>
                    <a:pt x="2035" y="258"/>
                    <a:pt x="2011" y="230"/>
                    <a:pt x="1978" y="219"/>
                  </a:cubicBezTo>
                  <a:cubicBezTo>
                    <a:pt x="1963" y="212"/>
                    <a:pt x="1945" y="209"/>
                    <a:pt x="1925" y="209"/>
                  </a:cubicBezTo>
                  <a:cubicBezTo>
                    <a:pt x="1906" y="209"/>
                    <a:pt x="1884" y="212"/>
                    <a:pt x="1862" y="219"/>
                  </a:cubicBezTo>
                  <a:cubicBezTo>
                    <a:pt x="1819" y="234"/>
                    <a:pt x="1776" y="263"/>
                    <a:pt x="1761" y="306"/>
                  </a:cubicBezTo>
                  <a:cubicBezTo>
                    <a:pt x="1761" y="349"/>
                    <a:pt x="1761" y="393"/>
                    <a:pt x="1761" y="436"/>
                  </a:cubicBezTo>
                  <a:cubicBezTo>
                    <a:pt x="1790" y="523"/>
                    <a:pt x="1848" y="595"/>
                    <a:pt x="1920" y="652"/>
                  </a:cubicBezTo>
                  <a:cubicBezTo>
                    <a:pt x="2007" y="696"/>
                    <a:pt x="2064" y="739"/>
                    <a:pt x="2137" y="811"/>
                  </a:cubicBezTo>
                  <a:cubicBezTo>
                    <a:pt x="2165" y="840"/>
                    <a:pt x="2180" y="869"/>
                    <a:pt x="2165" y="898"/>
                  </a:cubicBezTo>
                  <a:cubicBezTo>
                    <a:pt x="2151" y="941"/>
                    <a:pt x="2137" y="970"/>
                    <a:pt x="2093" y="999"/>
                  </a:cubicBezTo>
                  <a:cubicBezTo>
                    <a:pt x="2021" y="1057"/>
                    <a:pt x="1920" y="1085"/>
                    <a:pt x="1833" y="1085"/>
                  </a:cubicBezTo>
                  <a:cubicBezTo>
                    <a:pt x="1732" y="1085"/>
                    <a:pt x="1631" y="1085"/>
                    <a:pt x="1516" y="1114"/>
                  </a:cubicBezTo>
                  <a:cubicBezTo>
                    <a:pt x="1411" y="1114"/>
                    <a:pt x="1306" y="1174"/>
                    <a:pt x="1245" y="1260"/>
                  </a:cubicBezTo>
                  <a:lnTo>
                    <a:pt x="1245" y="1260"/>
                  </a:lnTo>
                  <a:cubicBezTo>
                    <a:pt x="1216" y="1248"/>
                    <a:pt x="1184" y="1242"/>
                    <a:pt x="1151" y="1242"/>
                  </a:cubicBezTo>
                  <a:cubicBezTo>
                    <a:pt x="1100" y="1242"/>
                    <a:pt x="1049" y="1257"/>
                    <a:pt x="1011" y="1288"/>
                  </a:cubicBezTo>
                  <a:cubicBezTo>
                    <a:pt x="938" y="1360"/>
                    <a:pt x="910" y="1461"/>
                    <a:pt x="924" y="1547"/>
                  </a:cubicBezTo>
                  <a:cubicBezTo>
                    <a:pt x="938" y="1634"/>
                    <a:pt x="967" y="1721"/>
                    <a:pt x="967" y="1807"/>
                  </a:cubicBezTo>
                  <a:cubicBezTo>
                    <a:pt x="982" y="1879"/>
                    <a:pt x="938" y="1952"/>
                    <a:pt x="881" y="2009"/>
                  </a:cubicBezTo>
                  <a:cubicBezTo>
                    <a:pt x="765" y="2125"/>
                    <a:pt x="563" y="2139"/>
                    <a:pt x="404" y="2284"/>
                  </a:cubicBezTo>
                  <a:cubicBezTo>
                    <a:pt x="318" y="2341"/>
                    <a:pt x="274" y="2457"/>
                    <a:pt x="289" y="2572"/>
                  </a:cubicBezTo>
                  <a:cubicBezTo>
                    <a:pt x="301" y="2673"/>
                    <a:pt x="380" y="2730"/>
                    <a:pt x="419" y="2791"/>
                  </a:cubicBezTo>
                  <a:lnTo>
                    <a:pt x="419" y="2791"/>
                  </a:lnTo>
                  <a:cubicBezTo>
                    <a:pt x="347" y="2870"/>
                    <a:pt x="240" y="2938"/>
                    <a:pt x="159" y="3005"/>
                  </a:cubicBezTo>
                  <a:cubicBezTo>
                    <a:pt x="101" y="3049"/>
                    <a:pt x="58" y="3106"/>
                    <a:pt x="29" y="3164"/>
                  </a:cubicBezTo>
                  <a:cubicBezTo>
                    <a:pt x="0" y="3236"/>
                    <a:pt x="0" y="3323"/>
                    <a:pt x="29" y="3381"/>
                  </a:cubicBezTo>
                  <a:cubicBezTo>
                    <a:pt x="101" y="3511"/>
                    <a:pt x="202" y="3597"/>
                    <a:pt x="332" y="3655"/>
                  </a:cubicBezTo>
                  <a:cubicBezTo>
                    <a:pt x="399" y="3703"/>
                    <a:pt x="478" y="3750"/>
                    <a:pt x="524" y="3806"/>
                  </a:cubicBezTo>
                  <a:lnTo>
                    <a:pt x="524" y="3806"/>
                  </a:lnTo>
                  <a:cubicBezTo>
                    <a:pt x="504" y="3801"/>
                    <a:pt x="483" y="3798"/>
                    <a:pt x="461" y="3798"/>
                  </a:cubicBezTo>
                  <a:cubicBezTo>
                    <a:pt x="423" y="3798"/>
                    <a:pt x="384" y="3807"/>
                    <a:pt x="347" y="3828"/>
                  </a:cubicBezTo>
                  <a:cubicBezTo>
                    <a:pt x="260" y="3872"/>
                    <a:pt x="188" y="3958"/>
                    <a:pt x="173" y="4045"/>
                  </a:cubicBezTo>
                  <a:cubicBezTo>
                    <a:pt x="159" y="4247"/>
                    <a:pt x="260" y="4435"/>
                    <a:pt x="433" y="4536"/>
                  </a:cubicBezTo>
                  <a:cubicBezTo>
                    <a:pt x="592" y="4637"/>
                    <a:pt x="780" y="4694"/>
                    <a:pt x="924" y="4781"/>
                  </a:cubicBezTo>
                  <a:cubicBezTo>
                    <a:pt x="1070" y="4847"/>
                    <a:pt x="1191" y="4962"/>
                    <a:pt x="1266" y="5115"/>
                  </a:cubicBezTo>
                  <a:lnTo>
                    <a:pt x="1266" y="5115"/>
                  </a:lnTo>
                  <a:cubicBezTo>
                    <a:pt x="1210" y="5174"/>
                    <a:pt x="1169" y="5259"/>
                    <a:pt x="1169" y="5344"/>
                  </a:cubicBezTo>
                  <a:cubicBezTo>
                    <a:pt x="1169" y="5431"/>
                    <a:pt x="1198" y="5517"/>
                    <a:pt x="1256" y="5604"/>
                  </a:cubicBezTo>
                  <a:cubicBezTo>
                    <a:pt x="1386" y="5734"/>
                    <a:pt x="1530" y="5820"/>
                    <a:pt x="1704" y="5878"/>
                  </a:cubicBezTo>
                  <a:lnTo>
                    <a:pt x="2671" y="6239"/>
                  </a:lnTo>
                  <a:cubicBezTo>
                    <a:pt x="2743" y="6268"/>
                    <a:pt x="2801" y="6311"/>
                    <a:pt x="2801" y="6369"/>
                  </a:cubicBezTo>
                  <a:cubicBezTo>
                    <a:pt x="2786" y="6441"/>
                    <a:pt x="2757" y="6513"/>
                    <a:pt x="2714" y="6585"/>
                  </a:cubicBezTo>
                  <a:cubicBezTo>
                    <a:pt x="2613" y="6759"/>
                    <a:pt x="2627" y="6975"/>
                    <a:pt x="2728" y="7148"/>
                  </a:cubicBezTo>
                  <a:cubicBezTo>
                    <a:pt x="2830" y="7322"/>
                    <a:pt x="2988" y="7452"/>
                    <a:pt x="3176" y="7509"/>
                  </a:cubicBezTo>
                  <a:cubicBezTo>
                    <a:pt x="3295" y="7555"/>
                    <a:pt x="3408" y="7589"/>
                    <a:pt x="3523" y="7612"/>
                  </a:cubicBezTo>
                  <a:lnTo>
                    <a:pt x="3523" y="7612"/>
                  </a:lnTo>
                  <a:lnTo>
                    <a:pt x="3551" y="7668"/>
                  </a:lnTo>
                  <a:cubicBezTo>
                    <a:pt x="3652" y="7812"/>
                    <a:pt x="3797" y="7913"/>
                    <a:pt x="3970" y="7971"/>
                  </a:cubicBezTo>
                  <a:cubicBezTo>
                    <a:pt x="4057" y="8000"/>
                    <a:pt x="4143" y="8000"/>
                    <a:pt x="4230" y="8000"/>
                  </a:cubicBezTo>
                  <a:cubicBezTo>
                    <a:pt x="4287" y="8000"/>
                    <a:pt x="4352" y="7994"/>
                    <a:pt x="4397" y="7994"/>
                  </a:cubicBezTo>
                  <a:cubicBezTo>
                    <a:pt x="4419" y="7994"/>
                    <a:pt x="4437" y="7995"/>
                    <a:pt x="4446" y="8000"/>
                  </a:cubicBezTo>
                  <a:cubicBezTo>
                    <a:pt x="4461" y="8015"/>
                    <a:pt x="4490" y="8058"/>
                    <a:pt x="4518" y="8087"/>
                  </a:cubicBezTo>
                  <a:cubicBezTo>
                    <a:pt x="4562" y="8130"/>
                    <a:pt x="4605" y="8144"/>
                    <a:pt x="4648" y="8173"/>
                  </a:cubicBezTo>
                  <a:cubicBezTo>
                    <a:pt x="4699" y="8190"/>
                    <a:pt x="4750" y="8197"/>
                    <a:pt x="4801" y="8197"/>
                  </a:cubicBezTo>
                  <a:cubicBezTo>
                    <a:pt x="4836" y="8197"/>
                    <a:pt x="4872" y="8194"/>
                    <a:pt x="4908" y="8188"/>
                  </a:cubicBezTo>
                  <a:cubicBezTo>
                    <a:pt x="5093" y="8126"/>
                    <a:pt x="5204" y="7960"/>
                    <a:pt x="5197" y="7787"/>
                  </a:cubicBezTo>
                  <a:lnTo>
                    <a:pt x="5197" y="7787"/>
                  </a:lnTo>
                  <a:cubicBezTo>
                    <a:pt x="5216" y="7790"/>
                    <a:pt x="5235" y="7791"/>
                    <a:pt x="5254" y="7791"/>
                  </a:cubicBezTo>
                  <a:cubicBezTo>
                    <a:pt x="5323" y="7791"/>
                    <a:pt x="5392" y="7773"/>
                    <a:pt x="5457" y="7740"/>
                  </a:cubicBezTo>
                  <a:cubicBezTo>
                    <a:pt x="5543" y="7682"/>
                    <a:pt x="5630" y="7596"/>
                    <a:pt x="5688" y="7495"/>
                  </a:cubicBezTo>
                  <a:cubicBezTo>
                    <a:pt x="5745" y="7408"/>
                    <a:pt x="5818" y="7322"/>
                    <a:pt x="5890" y="7249"/>
                  </a:cubicBezTo>
                  <a:cubicBezTo>
                    <a:pt x="5933" y="7221"/>
                    <a:pt x="5976" y="7177"/>
                    <a:pt x="6020" y="7120"/>
                  </a:cubicBezTo>
                  <a:cubicBezTo>
                    <a:pt x="6038" y="7083"/>
                    <a:pt x="6057" y="7046"/>
                    <a:pt x="6064" y="7005"/>
                  </a:cubicBezTo>
                  <a:lnTo>
                    <a:pt x="6064" y="7005"/>
                  </a:lnTo>
                  <a:cubicBezTo>
                    <a:pt x="6092" y="7034"/>
                    <a:pt x="6106" y="7077"/>
                    <a:pt x="6106" y="7120"/>
                  </a:cubicBezTo>
                  <a:cubicBezTo>
                    <a:pt x="6106" y="7177"/>
                    <a:pt x="6150" y="7249"/>
                    <a:pt x="6207" y="7293"/>
                  </a:cubicBezTo>
                  <a:cubicBezTo>
                    <a:pt x="6236" y="7307"/>
                    <a:pt x="6269" y="7314"/>
                    <a:pt x="6301" y="7314"/>
                  </a:cubicBezTo>
                  <a:cubicBezTo>
                    <a:pt x="6334" y="7314"/>
                    <a:pt x="6366" y="7307"/>
                    <a:pt x="6395" y="7293"/>
                  </a:cubicBezTo>
                  <a:cubicBezTo>
                    <a:pt x="6511" y="7249"/>
                    <a:pt x="6597" y="7177"/>
                    <a:pt x="6669" y="7076"/>
                  </a:cubicBezTo>
                  <a:cubicBezTo>
                    <a:pt x="6713" y="7033"/>
                    <a:pt x="6742" y="6975"/>
                    <a:pt x="6742" y="6903"/>
                  </a:cubicBezTo>
                  <a:cubicBezTo>
                    <a:pt x="6742" y="6845"/>
                    <a:pt x="6727" y="6787"/>
                    <a:pt x="6698" y="6730"/>
                  </a:cubicBezTo>
                  <a:cubicBezTo>
                    <a:pt x="6655" y="6629"/>
                    <a:pt x="6568" y="6542"/>
                    <a:pt x="6597" y="6484"/>
                  </a:cubicBezTo>
                  <a:cubicBezTo>
                    <a:pt x="6597" y="6455"/>
                    <a:pt x="6626" y="6427"/>
                    <a:pt x="6684" y="6383"/>
                  </a:cubicBezTo>
                  <a:cubicBezTo>
                    <a:pt x="6713" y="6326"/>
                    <a:pt x="6727" y="6253"/>
                    <a:pt x="6698" y="6181"/>
                  </a:cubicBezTo>
                  <a:cubicBezTo>
                    <a:pt x="6669" y="6066"/>
                    <a:pt x="6568" y="5994"/>
                    <a:pt x="6539" y="5907"/>
                  </a:cubicBezTo>
                  <a:cubicBezTo>
                    <a:pt x="6511" y="5878"/>
                    <a:pt x="6511" y="5849"/>
                    <a:pt x="6511" y="5806"/>
                  </a:cubicBezTo>
                  <a:cubicBezTo>
                    <a:pt x="6525" y="5777"/>
                    <a:pt x="6554" y="5763"/>
                    <a:pt x="6583" y="5748"/>
                  </a:cubicBezTo>
                  <a:cubicBezTo>
                    <a:pt x="6597" y="5748"/>
                    <a:pt x="6612" y="5763"/>
                    <a:pt x="6626" y="5806"/>
                  </a:cubicBezTo>
                  <a:cubicBezTo>
                    <a:pt x="6640" y="5864"/>
                    <a:pt x="6655" y="5921"/>
                    <a:pt x="6698" y="5965"/>
                  </a:cubicBezTo>
                  <a:cubicBezTo>
                    <a:pt x="6756" y="6037"/>
                    <a:pt x="6799" y="6123"/>
                    <a:pt x="6814" y="6225"/>
                  </a:cubicBezTo>
                  <a:cubicBezTo>
                    <a:pt x="6843" y="6326"/>
                    <a:pt x="6900" y="6427"/>
                    <a:pt x="6987" y="6499"/>
                  </a:cubicBezTo>
                  <a:cubicBezTo>
                    <a:pt x="7030" y="6542"/>
                    <a:pt x="7088" y="6571"/>
                    <a:pt x="7146" y="6571"/>
                  </a:cubicBezTo>
                  <a:cubicBezTo>
                    <a:pt x="7160" y="6575"/>
                    <a:pt x="7175" y="6576"/>
                    <a:pt x="7191" y="6576"/>
                  </a:cubicBezTo>
                  <a:cubicBezTo>
                    <a:pt x="7238" y="6576"/>
                    <a:pt x="7286" y="6560"/>
                    <a:pt x="7319" y="6528"/>
                  </a:cubicBezTo>
                  <a:cubicBezTo>
                    <a:pt x="7377" y="6484"/>
                    <a:pt x="7406" y="6427"/>
                    <a:pt x="7406" y="6369"/>
                  </a:cubicBezTo>
                  <a:cubicBezTo>
                    <a:pt x="7406" y="6311"/>
                    <a:pt x="7406" y="6253"/>
                    <a:pt x="7391" y="6210"/>
                  </a:cubicBezTo>
                  <a:cubicBezTo>
                    <a:pt x="7355" y="6044"/>
                    <a:pt x="7320" y="5887"/>
                    <a:pt x="7284" y="5732"/>
                  </a:cubicBezTo>
                  <a:lnTo>
                    <a:pt x="7284" y="5732"/>
                  </a:lnTo>
                  <a:cubicBezTo>
                    <a:pt x="7291" y="5733"/>
                    <a:pt x="7298" y="5734"/>
                    <a:pt x="7305" y="5734"/>
                  </a:cubicBezTo>
                  <a:cubicBezTo>
                    <a:pt x="7321" y="5737"/>
                    <a:pt x="7338" y="5739"/>
                    <a:pt x="7354" y="5739"/>
                  </a:cubicBezTo>
                  <a:cubicBezTo>
                    <a:pt x="7478" y="5739"/>
                    <a:pt x="7582" y="5646"/>
                    <a:pt x="7608" y="5532"/>
                  </a:cubicBezTo>
                  <a:cubicBezTo>
                    <a:pt x="7622" y="5373"/>
                    <a:pt x="7622" y="5214"/>
                    <a:pt x="7593" y="5070"/>
                  </a:cubicBezTo>
                  <a:cubicBezTo>
                    <a:pt x="7593" y="5041"/>
                    <a:pt x="7593" y="4998"/>
                    <a:pt x="7593" y="4969"/>
                  </a:cubicBezTo>
                  <a:cubicBezTo>
                    <a:pt x="7593" y="4940"/>
                    <a:pt x="7608" y="4925"/>
                    <a:pt x="7608" y="4911"/>
                  </a:cubicBezTo>
                  <a:cubicBezTo>
                    <a:pt x="7610" y="4909"/>
                    <a:pt x="7615" y="4908"/>
                    <a:pt x="7622" y="4908"/>
                  </a:cubicBezTo>
                  <a:cubicBezTo>
                    <a:pt x="7645" y="4908"/>
                    <a:pt x="7688" y="4916"/>
                    <a:pt x="7733" y="4916"/>
                  </a:cubicBezTo>
                  <a:cubicBezTo>
                    <a:pt x="7766" y="4916"/>
                    <a:pt x="7799" y="4912"/>
                    <a:pt x="7824" y="4896"/>
                  </a:cubicBezTo>
                  <a:cubicBezTo>
                    <a:pt x="7969" y="4810"/>
                    <a:pt x="8055" y="4651"/>
                    <a:pt x="8026" y="4478"/>
                  </a:cubicBezTo>
                  <a:cubicBezTo>
                    <a:pt x="8012" y="4333"/>
                    <a:pt x="7969" y="4189"/>
                    <a:pt x="7940" y="4059"/>
                  </a:cubicBezTo>
                  <a:cubicBezTo>
                    <a:pt x="7925" y="4001"/>
                    <a:pt x="7940" y="3973"/>
                    <a:pt x="7997" y="3915"/>
                  </a:cubicBezTo>
                  <a:cubicBezTo>
                    <a:pt x="8041" y="3857"/>
                    <a:pt x="8070" y="3770"/>
                    <a:pt x="8084" y="3698"/>
                  </a:cubicBezTo>
                  <a:cubicBezTo>
                    <a:pt x="8098" y="3554"/>
                    <a:pt x="8055" y="3395"/>
                    <a:pt x="7954" y="3280"/>
                  </a:cubicBezTo>
                  <a:cubicBezTo>
                    <a:pt x="7877" y="3190"/>
                    <a:pt x="7800" y="3100"/>
                    <a:pt x="7702" y="3020"/>
                  </a:cubicBezTo>
                  <a:lnTo>
                    <a:pt x="7702" y="3020"/>
                  </a:lnTo>
                  <a:cubicBezTo>
                    <a:pt x="7838" y="2737"/>
                    <a:pt x="7761" y="2393"/>
                    <a:pt x="7514" y="2195"/>
                  </a:cubicBezTo>
                  <a:lnTo>
                    <a:pt x="7514" y="2195"/>
                  </a:lnTo>
                  <a:cubicBezTo>
                    <a:pt x="7573" y="2063"/>
                    <a:pt x="7608" y="1921"/>
                    <a:pt x="7608" y="1778"/>
                  </a:cubicBezTo>
                  <a:lnTo>
                    <a:pt x="7608" y="1721"/>
                  </a:lnTo>
                  <a:lnTo>
                    <a:pt x="7564" y="1721"/>
                  </a:lnTo>
                  <a:cubicBezTo>
                    <a:pt x="7534" y="1727"/>
                    <a:pt x="7502" y="1730"/>
                    <a:pt x="7469" y="1730"/>
                  </a:cubicBezTo>
                  <a:cubicBezTo>
                    <a:pt x="7423" y="1730"/>
                    <a:pt x="7376" y="1723"/>
                    <a:pt x="7333" y="1706"/>
                  </a:cubicBezTo>
                  <a:cubicBezTo>
                    <a:pt x="7276" y="1677"/>
                    <a:pt x="7247" y="1605"/>
                    <a:pt x="7247" y="1547"/>
                  </a:cubicBezTo>
                  <a:cubicBezTo>
                    <a:pt x="7247" y="1475"/>
                    <a:pt x="7261" y="1389"/>
                    <a:pt x="7261" y="1302"/>
                  </a:cubicBezTo>
                  <a:cubicBezTo>
                    <a:pt x="7276" y="1215"/>
                    <a:pt x="7247" y="1129"/>
                    <a:pt x="7203" y="1057"/>
                  </a:cubicBezTo>
                  <a:cubicBezTo>
                    <a:pt x="7129" y="921"/>
                    <a:pt x="6992" y="848"/>
                    <a:pt x="6845" y="848"/>
                  </a:cubicBezTo>
                  <a:cubicBezTo>
                    <a:pt x="6820" y="848"/>
                    <a:pt x="6795" y="850"/>
                    <a:pt x="6770" y="855"/>
                  </a:cubicBezTo>
                  <a:cubicBezTo>
                    <a:pt x="6745" y="865"/>
                    <a:pt x="6719" y="870"/>
                    <a:pt x="6695" y="870"/>
                  </a:cubicBezTo>
                  <a:cubicBezTo>
                    <a:pt x="6651" y="870"/>
                    <a:pt x="6611" y="854"/>
                    <a:pt x="6583" y="826"/>
                  </a:cubicBezTo>
                  <a:cubicBezTo>
                    <a:pt x="6539" y="768"/>
                    <a:pt x="6511" y="696"/>
                    <a:pt x="6482" y="638"/>
                  </a:cubicBezTo>
                  <a:cubicBezTo>
                    <a:pt x="6438" y="566"/>
                    <a:pt x="6381" y="523"/>
                    <a:pt x="6294" y="494"/>
                  </a:cubicBezTo>
                  <a:cubicBezTo>
                    <a:pt x="6275" y="490"/>
                    <a:pt x="6254" y="488"/>
                    <a:pt x="6233" y="488"/>
                  </a:cubicBezTo>
                  <a:cubicBezTo>
                    <a:pt x="6176" y="488"/>
                    <a:pt x="6116" y="501"/>
                    <a:pt x="6063" y="523"/>
                  </a:cubicBezTo>
                  <a:cubicBezTo>
                    <a:pt x="5948" y="580"/>
                    <a:pt x="5818" y="624"/>
                    <a:pt x="5688" y="638"/>
                  </a:cubicBezTo>
                  <a:cubicBezTo>
                    <a:pt x="5644" y="624"/>
                    <a:pt x="5587" y="595"/>
                    <a:pt x="5572" y="551"/>
                  </a:cubicBezTo>
                  <a:cubicBezTo>
                    <a:pt x="5543" y="494"/>
                    <a:pt x="5543" y="436"/>
                    <a:pt x="5572" y="378"/>
                  </a:cubicBezTo>
                  <a:cubicBezTo>
                    <a:pt x="5611" y="287"/>
                    <a:pt x="5697" y="220"/>
                    <a:pt x="5788" y="175"/>
                  </a:cubicBezTo>
                  <a:lnTo>
                    <a:pt x="5788" y="175"/>
                  </a:lnTo>
                  <a:cubicBezTo>
                    <a:pt x="5788" y="176"/>
                    <a:pt x="5788" y="176"/>
                    <a:pt x="5789" y="176"/>
                  </a:cubicBezTo>
                  <a:lnTo>
                    <a:pt x="5789" y="175"/>
                  </a:lnTo>
                  <a:lnTo>
                    <a:pt x="5789" y="175"/>
                  </a:lnTo>
                  <a:cubicBezTo>
                    <a:pt x="5798" y="170"/>
                    <a:pt x="5808" y="166"/>
                    <a:pt x="5818" y="162"/>
                  </a:cubicBezTo>
                  <a:lnTo>
                    <a:pt x="5875" y="133"/>
                  </a:lnTo>
                  <a:lnTo>
                    <a:pt x="5832" y="104"/>
                  </a:lnTo>
                  <a:cubicBezTo>
                    <a:pt x="5796" y="89"/>
                    <a:pt x="5760" y="82"/>
                    <a:pt x="5726" y="82"/>
                  </a:cubicBezTo>
                  <a:cubicBezTo>
                    <a:pt x="5691" y="82"/>
                    <a:pt x="5659" y="89"/>
                    <a:pt x="5630" y="104"/>
                  </a:cubicBezTo>
                  <a:cubicBezTo>
                    <a:pt x="5572" y="118"/>
                    <a:pt x="5515" y="147"/>
                    <a:pt x="5457" y="176"/>
                  </a:cubicBezTo>
                  <a:cubicBezTo>
                    <a:pt x="5371" y="237"/>
                    <a:pt x="5286" y="298"/>
                    <a:pt x="5209" y="298"/>
                  </a:cubicBezTo>
                  <a:cubicBezTo>
                    <a:pt x="5195" y="298"/>
                    <a:pt x="5181" y="296"/>
                    <a:pt x="5168" y="292"/>
                  </a:cubicBezTo>
                  <a:cubicBezTo>
                    <a:pt x="5067" y="263"/>
                    <a:pt x="5024" y="147"/>
                    <a:pt x="4937" y="89"/>
                  </a:cubicBezTo>
                  <a:cubicBezTo>
                    <a:pt x="4862" y="39"/>
                    <a:pt x="4765" y="0"/>
                    <a:pt x="4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128051" y="461866"/>
              <a:ext cx="179400" cy="235723"/>
            </a:xfrm>
            <a:custGeom>
              <a:avLst/>
              <a:gdLst/>
              <a:ahLst/>
              <a:cxnLst/>
              <a:rect l="l" t="t" r="r" b="b"/>
              <a:pathLst>
                <a:path w="1978" h="2599" extrusionOk="0">
                  <a:moveTo>
                    <a:pt x="431" y="0"/>
                  </a:moveTo>
                  <a:cubicBezTo>
                    <a:pt x="265" y="0"/>
                    <a:pt x="110" y="84"/>
                    <a:pt x="15" y="228"/>
                  </a:cubicBezTo>
                  <a:lnTo>
                    <a:pt x="43" y="545"/>
                  </a:lnTo>
                  <a:cubicBezTo>
                    <a:pt x="0" y="1079"/>
                    <a:pt x="404" y="1512"/>
                    <a:pt x="592" y="2003"/>
                  </a:cubicBezTo>
                  <a:cubicBezTo>
                    <a:pt x="679" y="2220"/>
                    <a:pt x="751" y="2480"/>
                    <a:pt x="953" y="2566"/>
                  </a:cubicBezTo>
                  <a:cubicBezTo>
                    <a:pt x="1011" y="2588"/>
                    <a:pt x="1072" y="2599"/>
                    <a:pt x="1133" y="2599"/>
                  </a:cubicBezTo>
                  <a:cubicBezTo>
                    <a:pt x="1195" y="2599"/>
                    <a:pt x="1256" y="2588"/>
                    <a:pt x="1314" y="2566"/>
                  </a:cubicBezTo>
                  <a:cubicBezTo>
                    <a:pt x="1761" y="2407"/>
                    <a:pt x="1978" y="1859"/>
                    <a:pt x="1877" y="1397"/>
                  </a:cubicBezTo>
                  <a:cubicBezTo>
                    <a:pt x="1776" y="935"/>
                    <a:pt x="1444" y="560"/>
                    <a:pt x="1054" y="271"/>
                  </a:cubicBezTo>
                  <a:cubicBezTo>
                    <a:pt x="910" y="141"/>
                    <a:pt x="736" y="54"/>
                    <a:pt x="534" y="11"/>
                  </a:cubicBezTo>
                  <a:cubicBezTo>
                    <a:pt x="500" y="4"/>
                    <a:pt x="465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585945" y="424226"/>
              <a:ext cx="743810" cy="625269"/>
            </a:xfrm>
            <a:custGeom>
              <a:avLst/>
              <a:gdLst/>
              <a:ahLst/>
              <a:cxnLst/>
              <a:rect l="l" t="t" r="r" b="b"/>
              <a:pathLst>
                <a:path w="8201" h="6894" extrusionOk="0">
                  <a:moveTo>
                    <a:pt x="4097" y="0"/>
                  </a:moveTo>
                  <a:cubicBezTo>
                    <a:pt x="3882" y="0"/>
                    <a:pt x="3665" y="34"/>
                    <a:pt x="3465" y="94"/>
                  </a:cubicBezTo>
                  <a:cubicBezTo>
                    <a:pt x="3321" y="152"/>
                    <a:pt x="3162" y="195"/>
                    <a:pt x="3003" y="210"/>
                  </a:cubicBezTo>
                  <a:cubicBezTo>
                    <a:pt x="2888" y="195"/>
                    <a:pt x="2772" y="181"/>
                    <a:pt x="2657" y="166"/>
                  </a:cubicBezTo>
                  <a:cubicBezTo>
                    <a:pt x="2604" y="159"/>
                    <a:pt x="2551" y="156"/>
                    <a:pt x="2499" y="156"/>
                  </a:cubicBezTo>
                  <a:cubicBezTo>
                    <a:pt x="1909" y="156"/>
                    <a:pt x="1367" y="591"/>
                    <a:pt x="1141" y="1148"/>
                  </a:cubicBezTo>
                  <a:cubicBezTo>
                    <a:pt x="1112" y="1235"/>
                    <a:pt x="1069" y="1336"/>
                    <a:pt x="1011" y="1422"/>
                  </a:cubicBezTo>
                  <a:cubicBezTo>
                    <a:pt x="925" y="1523"/>
                    <a:pt x="809" y="1610"/>
                    <a:pt x="694" y="1682"/>
                  </a:cubicBezTo>
                  <a:cubicBezTo>
                    <a:pt x="463" y="1870"/>
                    <a:pt x="333" y="2144"/>
                    <a:pt x="318" y="2433"/>
                  </a:cubicBezTo>
                  <a:cubicBezTo>
                    <a:pt x="318" y="2693"/>
                    <a:pt x="391" y="2952"/>
                    <a:pt x="290" y="3169"/>
                  </a:cubicBezTo>
                  <a:cubicBezTo>
                    <a:pt x="246" y="3284"/>
                    <a:pt x="145" y="3385"/>
                    <a:pt x="116" y="3501"/>
                  </a:cubicBezTo>
                  <a:cubicBezTo>
                    <a:pt x="1" y="3847"/>
                    <a:pt x="376" y="4179"/>
                    <a:pt x="318" y="4540"/>
                  </a:cubicBezTo>
                  <a:cubicBezTo>
                    <a:pt x="304" y="4612"/>
                    <a:pt x="275" y="4685"/>
                    <a:pt x="261" y="4757"/>
                  </a:cubicBezTo>
                  <a:cubicBezTo>
                    <a:pt x="217" y="4901"/>
                    <a:pt x="232" y="5060"/>
                    <a:pt x="304" y="5190"/>
                  </a:cubicBezTo>
                  <a:cubicBezTo>
                    <a:pt x="362" y="5291"/>
                    <a:pt x="419" y="5392"/>
                    <a:pt x="448" y="5507"/>
                  </a:cubicBezTo>
                  <a:cubicBezTo>
                    <a:pt x="434" y="5594"/>
                    <a:pt x="419" y="5681"/>
                    <a:pt x="391" y="5767"/>
                  </a:cubicBezTo>
                  <a:cubicBezTo>
                    <a:pt x="347" y="5984"/>
                    <a:pt x="824" y="6792"/>
                    <a:pt x="1011" y="6893"/>
                  </a:cubicBezTo>
                  <a:lnTo>
                    <a:pt x="6468" y="6864"/>
                  </a:lnTo>
                  <a:cubicBezTo>
                    <a:pt x="6887" y="6763"/>
                    <a:pt x="7190" y="6417"/>
                    <a:pt x="7233" y="5984"/>
                  </a:cubicBezTo>
                  <a:cubicBezTo>
                    <a:pt x="7233" y="5912"/>
                    <a:pt x="7247" y="5839"/>
                    <a:pt x="7291" y="5782"/>
                  </a:cubicBezTo>
                  <a:cubicBezTo>
                    <a:pt x="7334" y="5738"/>
                    <a:pt x="7377" y="5710"/>
                    <a:pt x="7435" y="5681"/>
                  </a:cubicBezTo>
                  <a:cubicBezTo>
                    <a:pt x="7782" y="5493"/>
                    <a:pt x="7825" y="5002"/>
                    <a:pt x="7782" y="4598"/>
                  </a:cubicBezTo>
                  <a:cubicBezTo>
                    <a:pt x="7767" y="4540"/>
                    <a:pt x="7767" y="4483"/>
                    <a:pt x="7782" y="4439"/>
                  </a:cubicBezTo>
                  <a:cubicBezTo>
                    <a:pt x="7810" y="4353"/>
                    <a:pt x="7839" y="4295"/>
                    <a:pt x="7897" y="4237"/>
                  </a:cubicBezTo>
                  <a:cubicBezTo>
                    <a:pt x="8200" y="3819"/>
                    <a:pt x="8142" y="3241"/>
                    <a:pt x="7782" y="2880"/>
                  </a:cubicBezTo>
                  <a:cubicBezTo>
                    <a:pt x="7969" y="2635"/>
                    <a:pt x="7897" y="2259"/>
                    <a:pt x="7695" y="2029"/>
                  </a:cubicBezTo>
                  <a:cubicBezTo>
                    <a:pt x="7478" y="1812"/>
                    <a:pt x="7219" y="1639"/>
                    <a:pt x="6930" y="1538"/>
                  </a:cubicBezTo>
                  <a:cubicBezTo>
                    <a:pt x="6755" y="901"/>
                    <a:pt x="6182" y="481"/>
                    <a:pt x="5554" y="481"/>
                  </a:cubicBezTo>
                  <a:cubicBezTo>
                    <a:pt x="5455" y="481"/>
                    <a:pt x="5355" y="491"/>
                    <a:pt x="5255" y="513"/>
                  </a:cubicBezTo>
                  <a:cubicBezTo>
                    <a:pt x="5001" y="150"/>
                    <a:pt x="4553" y="0"/>
                    <a:pt x="4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37009" y="551023"/>
              <a:ext cx="521239" cy="838861"/>
            </a:xfrm>
            <a:custGeom>
              <a:avLst/>
              <a:gdLst/>
              <a:ahLst/>
              <a:cxnLst/>
              <a:rect l="l" t="t" r="r" b="b"/>
              <a:pathLst>
                <a:path w="5747" h="9249" extrusionOk="0">
                  <a:moveTo>
                    <a:pt x="2570" y="0"/>
                  </a:moveTo>
                  <a:cubicBezTo>
                    <a:pt x="2191" y="0"/>
                    <a:pt x="1819" y="102"/>
                    <a:pt x="1488" y="299"/>
                  </a:cubicBezTo>
                  <a:cubicBezTo>
                    <a:pt x="1185" y="371"/>
                    <a:pt x="102" y="1396"/>
                    <a:pt x="59" y="2493"/>
                  </a:cubicBezTo>
                  <a:cubicBezTo>
                    <a:pt x="1" y="3705"/>
                    <a:pt x="1" y="5192"/>
                    <a:pt x="160" y="6102"/>
                  </a:cubicBezTo>
                  <a:cubicBezTo>
                    <a:pt x="492" y="7920"/>
                    <a:pt x="1906" y="8108"/>
                    <a:pt x="1906" y="8108"/>
                  </a:cubicBezTo>
                  <a:lnTo>
                    <a:pt x="1906" y="9133"/>
                  </a:lnTo>
                  <a:lnTo>
                    <a:pt x="5732" y="9248"/>
                  </a:lnTo>
                  <a:lnTo>
                    <a:pt x="5746" y="2854"/>
                  </a:lnTo>
                  <a:cubicBezTo>
                    <a:pt x="5717" y="1785"/>
                    <a:pt x="5111" y="804"/>
                    <a:pt x="4158" y="327"/>
                  </a:cubicBezTo>
                  <a:cubicBezTo>
                    <a:pt x="3725" y="125"/>
                    <a:pt x="3249" y="10"/>
                    <a:pt x="2772" y="10"/>
                  </a:cubicBezTo>
                  <a:cubicBezTo>
                    <a:pt x="2705" y="3"/>
                    <a:pt x="2637" y="0"/>
                    <a:pt x="25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05123" y="883072"/>
              <a:ext cx="41993" cy="40814"/>
            </a:xfrm>
            <a:custGeom>
              <a:avLst/>
              <a:gdLst/>
              <a:ahLst/>
              <a:cxnLst/>
              <a:rect l="l" t="t" r="r" b="b"/>
              <a:pathLst>
                <a:path w="463" h="450" extrusionOk="0">
                  <a:moveTo>
                    <a:pt x="231" y="1"/>
                  </a:moveTo>
                  <a:cubicBezTo>
                    <a:pt x="102" y="1"/>
                    <a:pt x="0" y="88"/>
                    <a:pt x="0" y="217"/>
                  </a:cubicBezTo>
                  <a:cubicBezTo>
                    <a:pt x="0" y="347"/>
                    <a:pt x="102" y="448"/>
                    <a:pt x="231" y="448"/>
                  </a:cubicBezTo>
                  <a:cubicBezTo>
                    <a:pt x="239" y="449"/>
                    <a:pt x="246" y="450"/>
                    <a:pt x="254" y="450"/>
                  </a:cubicBezTo>
                  <a:cubicBezTo>
                    <a:pt x="361" y="450"/>
                    <a:pt x="462" y="354"/>
                    <a:pt x="462" y="232"/>
                  </a:cubicBezTo>
                  <a:cubicBezTo>
                    <a:pt x="462" y="102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81542" y="817678"/>
              <a:ext cx="87795" cy="24035"/>
            </a:xfrm>
            <a:custGeom>
              <a:avLst/>
              <a:gdLst/>
              <a:ahLst/>
              <a:cxnLst/>
              <a:rect l="l" t="t" r="r" b="b"/>
              <a:pathLst>
                <a:path w="968" h="265" extrusionOk="0">
                  <a:moveTo>
                    <a:pt x="463" y="0"/>
                  </a:moveTo>
                  <a:cubicBezTo>
                    <a:pt x="333" y="0"/>
                    <a:pt x="217" y="43"/>
                    <a:pt x="102" y="130"/>
                  </a:cubicBezTo>
                  <a:cubicBezTo>
                    <a:pt x="29" y="202"/>
                    <a:pt x="1" y="260"/>
                    <a:pt x="15" y="260"/>
                  </a:cubicBezTo>
                  <a:cubicBezTo>
                    <a:pt x="19" y="263"/>
                    <a:pt x="25" y="264"/>
                    <a:pt x="32" y="264"/>
                  </a:cubicBezTo>
                  <a:cubicBezTo>
                    <a:pt x="94" y="264"/>
                    <a:pt x="256" y="158"/>
                    <a:pt x="477" y="145"/>
                  </a:cubicBezTo>
                  <a:cubicBezTo>
                    <a:pt x="708" y="145"/>
                    <a:pt x="870" y="236"/>
                    <a:pt x="924" y="236"/>
                  </a:cubicBezTo>
                  <a:cubicBezTo>
                    <a:pt x="931" y="236"/>
                    <a:pt x="936" y="234"/>
                    <a:pt x="939" y="231"/>
                  </a:cubicBezTo>
                  <a:cubicBezTo>
                    <a:pt x="968" y="202"/>
                    <a:pt x="924" y="159"/>
                    <a:pt x="838" y="101"/>
                  </a:cubicBezTo>
                  <a:cubicBezTo>
                    <a:pt x="737" y="29"/>
                    <a:pt x="607" y="0"/>
                    <a:pt x="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762717" y="828108"/>
              <a:ext cx="64214" cy="192551"/>
            </a:xfrm>
            <a:custGeom>
              <a:avLst/>
              <a:gdLst/>
              <a:ahLst/>
              <a:cxnLst/>
              <a:rect l="l" t="t" r="r" b="b"/>
              <a:pathLst>
                <a:path w="708" h="2123" extrusionOk="0">
                  <a:moveTo>
                    <a:pt x="708" y="1"/>
                  </a:moveTo>
                  <a:cubicBezTo>
                    <a:pt x="679" y="1"/>
                    <a:pt x="463" y="549"/>
                    <a:pt x="217" y="1257"/>
                  </a:cubicBezTo>
                  <a:lnTo>
                    <a:pt x="44" y="1762"/>
                  </a:lnTo>
                  <a:cubicBezTo>
                    <a:pt x="1" y="1834"/>
                    <a:pt x="1" y="1935"/>
                    <a:pt x="15" y="2007"/>
                  </a:cubicBezTo>
                  <a:cubicBezTo>
                    <a:pt x="44" y="2065"/>
                    <a:pt x="73" y="2094"/>
                    <a:pt x="131" y="2108"/>
                  </a:cubicBezTo>
                  <a:cubicBezTo>
                    <a:pt x="159" y="2108"/>
                    <a:pt x="203" y="2123"/>
                    <a:pt x="232" y="2123"/>
                  </a:cubicBezTo>
                  <a:cubicBezTo>
                    <a:pt x="376" y="2123"/>
                    <a:pt x="520" y="2123"/>
                    <a:pt x="650" y="2094"/>
                  </a:cubicBezTo>
                  <a:cubicBezTo>
                    <a:pt x="520" y="2065"/>
                    <a:pt x="376" y="2036"/>
                    <a:pt x="232" y="2036"/>
                  </a:cubicBezTo>
                  <a:cubicBezTo>
                    <a:pt x="174" y="2036"/>
                    <a:pt x="116" y="2022"/>
                    <a:pt x="102" y="1978"/>
                  </a:cubicBezTo>
                  <a:cubicBezTo>
                    <a:pt x="87" y="1906"/>
                    <a:pt x="102" y="1848"/>
                    <a:pt x="145" y="1791"/>
                  </a:cubicBezTo>
                  <a:cubicBezTo>
                    <a:pt x="188" y="1632"/>
                    <a:pt x="260" y="1459"/>
                    <a:pt x="318" y="1285"/>
                  </a:cubicBezTo>
                  <a:cubicBezTo>
                    <a:pt x="491" y="867"/>
                    <a:pt x="621" y="434"/>
                    <a:pt x="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808520" y="1222196"/>
              <a:ext cx="220032" cy="105663"/>
            </a:xfrm>
            <a:custGeom>
              <a:avLst/>
              <a:gdLst/>
              <a:ahLst/>
              <a:cxnLst/>
              <a:rect l="l" t="t" r="r" b="b"/>
              <a:pathLst>
                <a:path w="2426" h="1165" extrusionOk="0">
                  <a:moveTo>
                    <a:pt x="2426" y="1"/>
                  </a:moveTo>
                  <a:lnTo>
                    <a:pt x="2426" y="1"/>
                  </a:lnTo>
                  <a:cubicBezTo>
                    <a:pt x="1704" y="463"/>
                    <a:pt x="867" y="708"/>
                    <a:pt x="1" y="708"/>
                  </a:cubicBezTo>
                  <a:lnTo>
                    <a:pt x="1" y="1156"/>
                  </a:lnTo>
                  <a:cubicBezTo>
                    <a:pt x="89" y="1162"/>
                    <a:pt x="174" y="1165"/>
                    <a:pt x="257" y="1165"/>
                  </a:cubicBezTo>
                  <a:cubicBezTo>
                    <a:pt x="1890" y="1165"/>
                    <a:pt x="2426" y="1"/>
                    <a:pt x="24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88072" y="734870"/>
              <a:ext cx="87795" cy="26574"/>
            </a:xfrm>
            <a:custGeom>
              <a:avLst/>
              <a:gdLst/>
              <a:ahLst/>
              <a:cxnLst/>
              <a:rect l="l" t="t" r="r" b="b"/>
              <a:pathLst>
                <a:path w="968" h="293" extrusionOk="0">
                  <a:moveTo>
                    <a:pt x="455" y="1"/>
                  </a:moveTo>
                  <a:cubicBezTo>
                    <a:pt x="342" y="1"/>
                    <a:pt x="231" y="40"/>
                    <a:pt x="131" y="90"/>
                  </a:cubicBezTo>
                  <a:cubicBezTo>
                    <a:pt x="44" y="148"/>
                    <a:pt x="1" y="206"/>
                    <a:pt x="30" y="235"/>
                  </a:cubicBezTo>
                  <a:cubicBezTo>
                    <a:pt x="48" y="260"/>
                    <a:pt x="94" y="266"/>
                    <a:pt x="159" y="266"/>
                  </a:cubicBezTo>
                  <a:cubicBezTo>
                    <a:pt x="220" y="266"/>
                    <a:pt x="297" y="260"/>
                    <a:pt x="384" y="260"/>
                  </a:cubicBezTo>
                  <a:cubicBezTo>
                    <a:pt x="419" y="260"/>
                    <a:pt x="455" y="261"/>
                    <a:pt x="492" y="264"/>
                  </a:cubicBezTo>
                  <a:cubicBezTo>
                    <a:pt x="626" y="273"/>
                    <a:pt x="756" y="293"/>
                    <a:pt x="845" y="293"/>
                  </a:cubicBezTo>
                  <a:cubicBezTo>
                    <a:pt x="898" y="293"/>
                    <a:pt x="937" y="285"/>
                    <a:pt x="954" y="264"/>
                  </a:cubicBezTo>
                  <a:cubicBezTo>
                    <a:pt x="968" y="249"/>
                    <a:pt x="954" y="177"/>
                    <a:pt x="867" y="119"/>
                  </a:cubicBezTo>
                  <a:cubicBezTo>
                    <a:pt x="766" y="47"/>
                    <a:pt x="636" y="4"/>
                    <a:pt x="506" y="4"/>
                  </a:cubicBezTo>
                  <a:cubicBezTo>
                    <a:pt x="489" y="2"/>
                    <a:pt x="472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912007" y="883072"/>
              <a:ext cx="43263" cy="40814"/>
            </a:xfrm>
            <a:custGeom>
              <a:avLst/>
              <a:gdLst/>
              <a:ahLst/>
              <a:cxnLst/>
              <a:rect l="l" t="t" r="r" b="b"/>
              <a:pathLst>
                <a:path w="477" h="450" extrusionOk="0">
                  <a:moveTo>
                    <a:pt x="231" y="1"/>
                  </a:moveTo>
                  <a:cubicBezTo>
                    <a:pt x="101" y="1"/>
                    <a:pt x="0" y="116"/>
                    <a:pt x="0" y="232"/>
                  </a:cubicBezTo>
                  <a:cubicBezTo>
                    <a:pt x="0" y="232"/>
                    <a:pt x="0" y="246"/>
                    <a:pt x="0" y="246"/>
                  </a:cubicBezTo>
                  <a:cubicBezTo>
                    <a:pt x="14" y="354"/>
                    <a:pt x="103" y="450"/>
                    <a:pt x="221" y="450"/>
                  </a:cubicBezTo>
                  <a:cubicBezTo>
                    <a:pt x="229" y="450"/>
                    <a:pt x="237" y="449"/>
                    <a:pt x="246" y="448"/>
                  </a:cubicBezTo>
                  <a:cubicBezTo>
                    <a:pt x="361" y="448"/>
                    <a:pt x="462" y="347"/>
                    <a:pt x="477" y="217"/>
                  </a:cubicBezTo>
                  <a:cubicBezTo>
                    <a:pt x="462" y="88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909377" y="820308"/>
              <a:ext cx="87795" cy="22674"/>
            </a:xfrm>
            <a:custGeom>
              <a:avLst/>
              <a:gdLst/>
              <a:ahLst/>
              <a:cxnLst/>
              <a:rect l="l" t="t" r="r" b="b"/>
              <a:pathLst>
                <a:path w="968" h="250" extrusionOk="0">
                  <a:moveTo>
                    <a:pt x="506" y="0"/>
                  </a:moveTo>
                  <a:cubicBezTo>
                    <a:pt x="376" y="0"/>
                    <a:pt x="246" y="29"/>
                    <a:pt x="130" y="101"/>
                  </a:cubicBezTo>
                  <a:cubicBezTo>
                    <a:pt x="58" y="159"/>
                    <a:pt x="0" y="202"/>
                    <a:pt x="29" y="231"/>
                  </a:cubicBezTo>
                  <a:cubicBezTo>
                    <a:pt x="32" y="234"/>
                    <a:pt x="38" y="236"/>
                    <a:pt x="45" y="236"/>
                  </a:cubicBezTo>
                  <a:cubicBezTo>
                    <a:pt x="101" y="236"/>
                    <a:pt x="275" y="144"/>
                    <a:pt x="506" y="144"/>
                  </a:cubicBezTo>
                  <a:cubicBezTo>
                    <a:pt x="726" y="144"/>
                    <a:pt x="889" y="250"/>
                    <a:pt x="940" y="250"/>
                  </a:cubicBezTo>
                  <a:cubicBezTo>
                    <a:pt x="946" y="250"/>
                    <a:pt x="950" y="248"/>
                    <a:pt x="953" y="245"/>
                  </a:cubicBezTo>
                  <a:cubicBezTo>
                    <a:pt x="968" y="231"/>
                    <a:pt x="939" y="173"/>
                    <a:pt x="867" y="116"/>
                  </a:cubicBezTo>
                  <a:cubicBezTo>
                    <a:pt x="765" y="43"/>
                    <a:pt x="636" y="0"/>
                    <a:pt x="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912007" y="741672"/>
              <a:ext cx="90425" cy="27300"/>
            </a:xfrm>
            <a:custGeom>
              <a:avLst/>
              <a:gdLst/>
              <a:ahLst/>
              <a:cxnLst/>
              <a:rect l="l" t="t" r="r" b="b"/>
              <a:pathLst>
                <a:path w="997" h="301" extrusionOk="0">
                  <a:moveTo>
                    <a:pt x="505" y="1"/>
                  </a:moveTo>
                  <a:cubicBezTo>
                    <a:pt x="376" y="1"/>
                    <a:pt x="246" y="30"/>
                    <a:pt x="116" y="88"/>
                  </a:cubicBezTo>
                  <a:cubicBezTo>
                    <a:pt x="29" y="145"/>
                    <a:pt x="0" y="203"/>
                    <a:pt x="29" y="232"/>
                  </a:cubicBezTo>
                  <a:cubicBezTo>
                    <a:pt x="48" y="257"/>
                    <a:pt x="94" y="263"/>
                    <a:pt x="160" y="263"/>
                  </a:cubicBezTo>
                  <a:cubicBezTo>
                    <a:pt x="221" y="263"/>
                    <a:pt x="301" y="258"/>
                    <a:pt x="392" y="258"/>
                  </a:cubicBezTo>
                  <a:cubicBezTo>
                    <a:pt x="428" y="258"/>
                    <a:pt x="466" y="258"/>
                    <a:pt x="505" y="261"/>
                  </a:cubicBezTo>
                  <a:cubicBezTo>
                    <a:pt x="662" y="271"/>
                    <a:pt x="799" y="300"/>
                    <a:pt x="889" y="300"/>
                  </a:cubicBezTo>
                  <a:cubicBezTo>
                    <a:pt x="931" y="300"/>
                    <a:pt x="963" y="294"/>
                    <a:pt x="982" y="275"/>
                  </a:cubicBezTo>
                  <a:cubicBezTo>
                    <a:pt x="996" y="246"/>
                    <a:pt x="967" y="189"/>
                    <a:pt x="895" y="131"/>
                  </a:cubicBezTo>
                  <a:cubicBezTo>
                    <a:pt x="780" y="44"/>
                    <a:pt x="650" y="1"/>
                    <a:pt x="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6137212" y="923252"/>
              <a:ext cx="121988" cy="173232"/>
            </a:xfrm>
            <a:custGeom>
              <a:avLst/>
              <a:gdLst/>
              <a:ahLst/>
              <a:cxnLst/>
              <a:rect l="l" t="t" r="r" b="b"/>
              <a:pathLst>
                <a:path w="1345" h="1910" extrusionOk="0">
                  <a:moveTo>
                    <a:pt x="520" y="0"/>
                  </a:moveTo>
                  <a:cubicBezTo>
                    <a:pt x="437" y="0"/>
                    <a:pt x="358" y="9"/>
                    <a:pt x="289" y="20"/>
                  </a:cubicBezTo>
                  <a:cubicBezTo>
                    <a:pt x="159" y="49"/>
                    <a:pt x="0" y="366"/>
                    <a:pt x="0" y="511"/>
                  </a:cubicBezTo>
                  <a:cubicBezTo>
                    <a:pt x="15" y="973"/>
                    <a:pt x="101" y="1839"/>
                    <a:pt x="101" y="1868"/>
                  </a:cubicBezTo>
                  <a:cubicBezTo>
                    <a:pt x="101" y="1881"/>
                    <a:pt x="215" y="1909"/>
                    <a:pt x="372" y="1909"/>
                  </a:cubicBezTo>
                  <a:cubicBezTo>
                    <a:pt x="739" y="1909"/>
                    <a:pt x="1344" y="1754"/>
                    <a:pt x="1314" y="886"/>
                  </a:cubicBezTo>
                  <a:cubicBezTo>
                    <a:pt x="1290" y="151"/>
                    <a:pt x="871" y="0"/>
                    <a:pt x="52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6175124" y="960348"/>
              <a:ext cx="51153" cy="98316"/>
            </a:xfrm>
            <a:custGeom>
              <a:avLst/>
              <a:gdLst/>
              <a:ahLst/>
              <a:cxnLst/>
              <a:rect l="l" t="t" r="r" b="b"/>
              <a:pathLst>
                <a:path w="564" h="1084" extrusionOk="0">
                  <a:moveTo>
                    <a:pt x="232" y="1"/>
                  </a:moveTo>
                  <a:cubicBezTo>
                    <a:pt x="188" y="1"/>
                    <a:pt x="145" y="15"/>
                    <a:pt x="116" y="44"/>
                  </a:cubicBezTo>
                  <a:cubicBezTo>
                    <a:pt x="87" y="58"/>
                    <a:pt x="73" y="87"/>
                    <a:pt x="73" y="116"/>
                  </a:cubicBezTo>
                  <a:cubicBezTo>
                    <a:pt x="59" y="174"/>
                    <a:pt x="73" y="188"/>
                    <a:pt x="87" y="188"/>
                  </a:cubicBezTo>
                  <a:cubicBezTo>
                    <a:pt x="102" y="188"/>
                    <a:pt x="87" y="174"/>
                    <a:pt x="102" y="131"/>
                  </a:cubicBezTo>
                  <a:cubicBezTo>
                    <a:pt x="114" y="95"/>
                    <a:pt x="155" y="69"/>
                    <a:pt x="193" y="69"/>
                  </a:cubicBezTo>
                  <a:cubicBezTo>
                    <a:pt x="202" y="69"/>
                    <a:pt x="210" y="70"/>
                    <a:pt x="217" y="73"/>
                  </a:cubicBezTo>
                  <a:cubicBezTo>
                    <a:pt x="304" y="87"/>
                    <a:pt x="362" y="145"/>
                    <a:pt x="391" y="232"/>
                  </a:cubicBezTo>
                  <a:cubicBezTo>
                    <a:pt x="434" y="318"/>
                    <a:pt x="463" y="434"/>
                    <a:pt x="463" y="535"/>
                  </a:cubicBezTo>
                  <a:cubicBezTo>
                    <a:pt x="477" y="737"/>
                    <a:pt x="391" y="910"/>
                    <a:pt x="232" y="1026"/>
                  </a:cubicBezTo>
                  <a:cubicBezTo>
                    <a:pt x="203" y="1033"/>
                    <a:pt x="174" y="1036"/>
                    <a:pt x="147" y="1036"/>
                  </a:cubicBezTo>
                  <a:cubicBezTo>
                    <a:pt x="120" y="1036"/>
                    <a:pt x="95" y="1033"/>
                    <a:pt x="73" y="1026"/>
                  </a:cubicBezTo>
                  <a:cubicBezTo>
                    <a:pt x="30" y="1011"/>
                    <a:pt x="15" y="997"/>
                    <a:pt x="15" y="997"/>
                  </a:cubicBezTo>
                  <a:lnTo>
                    <a:pt x="15" y="997"/>
                  </a:lnTo>
                  <a:cubicBezTo>
                    <a:pt x="1" y="997"/>
                    <a:pt x="15" y="1026"/>
                    <a:pt x="44" y="1040"/>
                  </a:cubicBezTo>
                  <a:cubicBezTo>
                    <a:pt x="91" y="1068"/>
                    <a:pt x="137" y="1084"/>
                    <a:pt x="180" y="1084"/>
                  </a:cubicBezTo>
                  <a:cubicBezTo>
                    <a:pt x="203" y="1084"/>
                    <a:pt x="226" y="1079"/>
                    <a:pt x="246" y="1069"/>
                  </a:cubicBezTo>
                  <a:cubicBezTo>
                    <a:pt x="448" y="968"/>
                    <a:pt x="564" y="751"/>
                    <a:pt x="549" y="535"/>
                  </a:cubicBezTo>
                  <a:cubicBezTo>
                    <a:pt x="549" y="405"/>
                    <a:pt x="520" y="289"/>
                    <a:pt x="463" y="188"/>
                  </a:cubicBezTo>
                  <a:cubicBezTo>
                    <a:pt x="419" y="87"/>
                    <a:pt x="333" y="30"/>
                    <a:pt x="23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688" y="498418"/>
              <a:ext cx="624634" cy="456299"/>
            </a:xfrm>
            <a:custGeom>
              <a:avLst/>
              <a:gdLst/>
              <a:ahLst/>
              <a:cxnLst/>
              <a:rect l="l" t="t" r="r" b="b"/>
              <a:pathLst>
                <a:path w="6887" h="5031" extrusionOk="0">
                  <a:moveTo>
                    <a:pt x="3254" y="0"/>
                  </a:moveTo>
                  <a:cubicBezTo>
                    <a:pt x="2706" y="0"/>
                    <a:pt x="2160" y="216"/>
                    <a:pt x="1661" y="460"/>
                  </a:cubicBezTo>
                  <a:cubicBezTo>
                    <a:pt x="1415" y="575"/>
                    <a:pt x="1199" y="705"/>
                    <a:pt x="997" y="879"/>
                  </a:cubicBezTo>
                  <a:cubicBezTo>
                    <a:pt x="766" y="1095"/>
                    <a:pt x="578" y="1355"/>
                    <a:pt x="448" y="1629"/>
                  </a:cubicBezTo>
                  <a:cubicBezTo>
                    <a:pt x="217" y="2033"/>
                    <a:pt x="73" y="2466"/>
                    <a:pt x="30" y="2914"/>
                  </a:cubicBezTo>
                  <a:lnTo>
                    <a:pt x="1" y="3116"/>
                  </a:lnTo>
                  <a:cubicBezTo>
                    <a:pt x="246" y="2986"/>
                    <a:pt x="405" y="2726"/>
                    <a:pt x="390" y="2438"/>
                  </a:cubicBezTo>
                  <a:lnTo>
                    <a:pt x="390" y="2438"/>
                  </a:lnTo>
                  <a:cubicBezTo>
                    <a:pt x="408" y="2444"/>
                    <a:pt x="425" y="2447"/>
                    <a:pt x="442" y="2447"/>
                  </a:cubicBezTo>
                  <a:cubicBezTo>
                    <a:pt x="583" y="2447"/>
                    <a:pt x="719" y="2249"/>
                    <a:pt x="809" y="2120"/>
                  </a:cubicBezTo>
                  <a:cubicBezTo>
                    <a:pt x="896" y="1990"/>
                    <a:pt x="1026" y="1903"/>
                    <a:pt x="1011" y="1730"/>
                  </a:cubicBezTo>
                  <a:cubicBezTo>
                    <a:pt x="997" y="1687"/>
                    <a:pt x="1011" y="1658"/>
                    <a:pt x="1011" y="1629"/>
                  </a:cubicBezTo>
                  <a:cubicBezTo>
                    <a:pt x="1055" y="1586"/>
                    <a:pt x="1098" y="1557"/>
                    <a:pt x="1156" y="1543"/>
                  </a:cubicBezTo>
                  <a:cubicBezTo>
                    <a:pt x="1430" y="1456"/>
                    <a:pt x="1632" y="1225"/>
                    <a:pt x="1690" y="951"/>
                  </a:cubicBezTo>
                  <a:cubicBezTo>
                    <a:pt x="1894" y="1037"/>
                    <a:pt x="2106" y="1083"/>
                    <a:pt x="2326" y="1083"/>
                  </a:cubicBezTo>
                  <a:cubicBezTo>
                    <a:pt x="2402" y="1083"/>
                    <a:pt x="2478" y="1077"/>
                    <a:pt x="2556" y="1066"/>
                  </a:cubicBezTo>
                  <a:cubicBezTo>
                    <a:pt x="2688" y="1251"/>
                    <a:pt x="2895" y="1350"/>
                    <a:pt x="3105" y="1350"/>
                  </a:cubicBezTo>
                  <a:cubicBezTo>
                    <a:pt x="3240" y="1350"/>
                    <a:pt x="3376" y="1309"/>
                    <a:pt x="3494" y="1225"/>
                  </a:cubicBezTo>
                  <a:cubicBezTo>
                    <a:pt x="3566" y="1167"/>
                    <a:pt x="3638" y="1081"/>
                    <a:pt x="3682" y="994"/>
                  </a:cubicBezTo>
                  <a:cubicBezTo>
                    <a:pt x="3783" y="1138"/>
                    <a:pt x="3927" y="1254"/>
                    <a:pt x="4100" y="1283"/>
                  </a:cubicBezTo>
                  <a:cubicBezTo>
                    <a:pt x="4202" y="1300"/>
                    <a:pt x="4303" y="1307"/>
                    <a:pt x="4405" y="1307"/>
                  </a:cubicBezTo>
                  <a:cubicBezTo>
                    <a:pt x="4477" y="1307"/>
                    <a:pt x="4548" y="1303"/>
                    <a:pt x="4620" y="1297"/>
                  </a:cubicBezTo>
                  <a:lnTo>
                    <a:pt x="4620" y="1297"/>
                  </a:lnTo>
                  <a:cubicBezTo>
                    <a:pt x="4562" y="1644"/>
                    <a:pt x="4764" y="1990"/>
                    <a:pt x="5111" y="2091"/>
                  </a:cubicBezTo>
                  <a:cubicBezTo>
                    <a:pt x="5154" y="2106"/>
                    <a:pt x="5197" y="2120"/>
                    <a:pt x="5226" y="2163"/>
                  </a:cubicBezTo>
                  <a:cubicBezTo>
                    <a:pt x="5241" y="2207"/>
                    <a:pt x="5226" y="2250"/>
                    <a:pt x="5212" y="2293"/>
                  </a:cubicBezTo>
                  <a:cubicBezTo>
                    <a:pt x="5111" y="2596"/>
                    <a:pt x="5284" y="2914"/>
                    <a:pt x="5573" y="3001"/>
                  </a:cubicBezTo>
                  <a:lnTo>
                    <a:pt x="5602" y="3001"/>
                  </a:lnTo>
                  <a:cubicBezTo>
                    <a:pt x="5428" y="3159"/>
                    <a:pt x="5414" y="3434"/>
                    <a:pt x="5573" y="3592"/>
                  </a:cubicBezTo>
                  <a:cubicBezTo>
                    <a:pt x="5602" y="3621"/>
                    <a:pt x="5631" y="3636"/>
                    <a:pt x="5659" y="3665"/>
                  </a:cubicBezTo>
                  <a:cubicBezTo>
                    <a:pt x="5703" y="3693"/>
                    <a:pt x="5760" y="3722"/>
                    <a:pt x="5746" y="3766"/>
                  </a:cubicBezTo>
                  <a:cubicBezTo>
                    <a:pt x="5746" y="3794"/>
                    <a:pt x="5746" y="3809"/>
                    <a:pt x="5732" y="3823"/>
                  </a:cubicBezTo>
                  <a:cubicBezTo>
                    <a:pt x="5631" y="3939"/>
                    <a:pt x="5573" y="4083"/>
                    <a:pt x="5544" y="4242"/>
                  </a:cubicBezTo>
                  <a:cubicBezTo>
                    <a:pt x="5529" y="4401"/>
                    <a:pt x="5645" y="4545"/>
                    <a:pt x="5804" y="4560"/>
                  </a:cubicBezTo>
                  <a:cubicBezTo>
                    <a:pt x="5717" y="4632"/>
                    <a:pt x="5659" y="4733"/>
                    <a:pt x="5645" y="4848"/>
                  </a:cubicBezTo>
                  <a:cubicBezTo>
                    <a:pt x="5645" y="4934"/>
                    <a:pt x="5729" y="5031"/>
                    <a:pt x="5816" y="5031"/>
                  </a:cubicBezTo>
                  <a:cubicBezTo>
                    <a:pt x="5831" y="5031"/>
                    <a:pt x="5847" y="5028"/>
                    <a:pt x="5862" y="5021"/>
                  </a:cubicBezTo>
                  <a:cubicBezTo>
                    <a:pt x="5905" y="5007"/>
                    <a:pt x="6526" y="4863"/>
                    <a:pt x="6554" y="4834"/>
                  </a:cubicBezTo>
                  <a:cubicBezTo>
                    <a:pt x="6886" y="4343"/>
                    <a:pt x="6439" y="3823"/>
                    <a:pt x="6381" y="3231"/>
                  </a:cubicBezTo>
                  <a:cubicBezTo>
                    <a:pt x="6323" y="2640"/>
                    <a:pt x="6121" y="2077"/>
                    <a:pt x="5804" y="1571"/>
                  </a:cubicBezTo>
                  <a:cubicBezTo>
                    <a:pt x="5674" y="1355"/>
                    <a:pt x="5529" y="1153"/>
                    <a:pt x="5356" y="980"/>
                  </a:cubicBezTo>
                  <a:cubicBezTo>
                    <a:pt x="5140" y="792"/>
                    <a:pt x="4909" y="633"/>
                    <a:pt x="4649" y="489"/>
                  </a:cubicBezTo>
                  <a:cubicBezTo>
                    <a:pt x="4346" y="287"/>
                    <a:pt x="3999" y="142"/>
                    <a:pt x="3653" y="41"/>
                  </a:cubicBezTo>
                  <a:cubicBezTo>
                    <a:pt x="3520" y="13"/>
                    <a:pt x="3387" y="0"/>
                    <a:pt x="3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596467" y="424316"/>
              <a:ext cx="724129" cy="526952"/>
            </a:xfrm>
            <a:custGeom>
              <a:avLst/>
              <a:gdLst/>
              <a:ahLst/>
              <a:cxnLst/>
              <a:rect l="l" t="t" r="r" b="b"/>
              <a:pathLst>
                <a:path w="7984" h="5810" extrusionOk="0">
                  <a:moveTo>
                    <a:pt x="24" y="3444"/>
                  </a:moveTo>
                  <a:cubicBezTo>
                    <a:pt x="15" y="3460"/>
                    <a:pt x="8" y="3478"/>
                    <a:pt x="0" y="3500"/>
                  </a:cubicBezTo>
                  <a:cubicBezTo>
                    <a:pt x="0" y="3500"/>
                    <a:pt x="0" y="3514"/>
                    <a:pt x="0" y="3514"/>
                  </a:cubicBezTo>
                  <a:cubicBezTo>
                    <a:pt x="8" y="3493"/>
                    <a:pt x="15" y="3467"/>
                    <a:pt x="24" y="3444"/>
                  </a:cubicBezTo>
                  <a:close/>
                  <a:moveTo>
                    <a:pt x="3984" y="1"/>
                  </a:moveTo>
                  <a:cubicBezTo>
                    <a:pt x="3901" y="1"/>
                    <a:pt x="3817" y="11"/>
                    <a:pt x="3725" y="21"/>
                  </a:cubicBezTo>
                  <a:cubicBezTo>
                    <a:pt x="3609" y="35"/>
                    <a:pt x="3494" y="50"/>
                    <a:pt x="3378" y="93"/>
                  </a:cubicBezTo>
                  <a:cubicBezTo>
                    <a:pt x="3263" y="122"/>
                    <a:pt x="3162" y="165"/>
                    <a:pt x="3046" y="180"/>
                  </a:cubicBezTo>
                  <a:cubicBezTo>
                    <a:pt x="2988" y="194"/>
                    <a:pt x="2934" y="201"/>
                    <a:pt x="2880" y="201"/>
                  </a:cubicBezTo>
                  <a:cubicBezTo>
                    <a:pt x="2826" y="201"/>
                    <a:pt x="2772" y="194"/>
                    <a:pt x="2714" y="180"/>
                  </a:cubicBezTo>
                  <a:cubicBezTo>
                    <a:pt x="2656" y="180"/>
                    <a:pt x="2599" y="165"/>
                    <a:pt x="2555" y="165"/>
                  </a:cubicBezTo>
                  <a:lnTo>
                    <a:pt x="2382" y="165"/>
                  </a:lnTo>
                  <a:cubicBezTo>
                    <a:pt x="2267" y="165"/>
                    <a:pt x="2166" y="180"/>
                    <a:pt x="2050" y="209"/>
                  </a:cubicBezTo>
                  <a:cubicBezTo>
                    <a:pt x="1949" y="238"/>
                    <a:pt x="1848" y="266"/>
                    <a:pt x="1761" y="324"/>
                  </a:cubicBezTo>
                  <a:cubicBezTo>
                    <a:pt x="1574" y="425"/>
                    <a:pt x="1415" y="555"/>
                    <a:pt x="1285" y="699"/>
                  </a:cubicBezTo>
                  <a:cubicBezTo>
                    <a:pt x="1155" y="844"/>
                    <a:pt x="1054" y="1017"/>
                    <a:pt x="996" y="1190"/>
                  </a:cubicBezTo>
                  <a:cubicBezTo>
                    <a:pt x="967" y="1277"/>
                    <a:pt x="924" y="1349"/>
                    <a:pt x="881" y="1436"/>
                  </a:cubicBezTo>
                  <a:cubicBezTo>
                    <a:pt x="838" y="1493"/>
                    <a:pt x="765" y="1551"/>
                    <a:pt x="708" y="1594"/>
                  </a:cubicBezTo>
                  <a:cubicBezTo>
                    <a:pt x="635" y="1638"/>
                    <a:pt x="563" y="1696"/>
                    <a:pt x="506" y="1753"/>
                  </a:cubicBezTo>
                  <a:cubicBezTo>
                    <a:pt x="347" y="1898"/>
                    <a:pt x="246" y="2100"/>
                    <a:pt x="202" y="2316"/>
                  </a:cubicBezTo>
                  <a:cubicBezTo>
                    <a:pt x="188" y="2446"/>
                    <a:pt x="188" y="2562"/>
                    <a:pt x="202" y="2677"/>
                  </a:cubicBezTo>
                  <a:cubicBezTo>
                    <a:pt x="217" y="2778"/>
                    <a:pt x="217" y="2894"/>
                    <a:pt x="217" y="2995"/>
                  </a:cubicBezTo>
                  <a:cubicBezTo>
                    <a:pt x="217" y="3067"/>
                    <a:pt x="188" y="3153"/>
                    <a:pt x="159" y="3226"/>
                  </a:cubicBezTo>
                  <a:cubicBezTo>
                    <a:pt x="116" y="3283"/>
                    <a:pt x="87" y="3341"/>
                    <a:pt x="58" y="3384"/>
                  </a:cubicBezTo>
                  <a:cubicBezTo>
                    <a:pt x="44" y="3399"/>
                    <a:pt x="33" y="3421"/>
                    <a:pt x="24" y="3444"/>
                  </a:cubicBezTo>
                  <a:lnTo>
                    <a:pt x="24" y="3444"/>
                  </a:lnTo>
                  <a:cubicBezTo>
                    <a:pt x="33" y="3428"/>
                    <a:pt x="44" y="3413"/>
                    <a:pt x="58" y="3399"/>
                  </a:cubicBezTo>
                  <a:cubicBezTo>
                    <a:pt x="87" y="3356"/>
                    <a:pt x="116" y="3312"/>
                    <a:pt x="159" y="3255"/>
                  </a:cubicBezTo>
                  <a:cubicBezTo>
                    <a:pt x="188" y="3168"/>
                    <a:pt x="217" y="3096"/>
                    <a:pt x="217" y="3009"/>
                  </a:cubicBezTo>
                  <a:cubicBezTo>
                    <a:pt x="231" y="2908"/>
                    <a:pt x="231" y="2807"/>
                    <a:pt x="217" y="2706"/>
                  </a:cubicBezTo>
                  <a:cubicBezTo>
                    <a:pt x="202" y="2576"/>
                    <a:pt x="202" y="2461"/>
                    <a:pt x="217" y="2345"/>
                  </a:cubicBezTo>
                  <a:cubicBezTo>
                    <a:pt x="246" y="2201"/>
                    <a:pt x="289" y="2071"/>
                    <a:pt x="376" y="1955"/>
                  </a:cubicBezTo>
                  <a:cubicBezTo>
                    <a:pt x="405" y="1883"/>
                    <a:pt x="462" y="1825"/>
                    <a:pt x="520" y="1768"/>
                  </a:cubicBezTo>
                  <a:cubicBezTo>
                    <a:pt x="578" y="1724"/>
                    <a:pt x="635" y="1667"/>
                    <a:pt x="708" y="1623"/>
                  </a:cubicBezTo>
                  <a:cubicBezTo>
                    <a:pt x="780" y="1580"/>
                    <a:pt x="838" y="1522"/>
                    <a:pt x="895" y="1450"/>
                  </a:cubicBezTo>
                  <a:cubicBezTo>
                    <a:pt x="953" y="1378"/>
                    <a:pt x="982" y="1291"/>
                    <a:pt x="1011" y="1205"/>
                  </a:cubicBezTo>
                  <a:cubicBezTo>
                    <a:pt x="1155" y="844"/>
                    <a:pt x="1429" y="541"/>
                    <a:pt x="1761" y="353"/>
                  </a:cubicBezTo>
                  <a:cubicBezTo>
                    <a:pt x="1862" y="310"/>
                    <a:pt x="1964" y="266"/>
                    <a:pt x="2065" y="238"/>
                  </a:cubicBezTo>
                  <a:cubicBezTo>
                    <a:pt x="2166" y="209"/>
                    <a:pt x="2267" y="194"/>
                    <a:pt x="2382" y="194"/>
                  </a:cubicBezTo>
                  <a:cubicBezTo>
                    <a:pt x="2425" y="194"/>
                    <a:pt x="2483" y="209"/>
                    <a:pt x="2541" y="209"/>
                  </a:cubicBezTo>
                  <a:lnTo>
                    <a:pt x="2700" y="238"/>
                  </a:lnTo>
                  <a:cubicBezTo>
                    <a:pt x="2757" y="252"/>
                    <a:pt x="2815" y="252"/>
                    <a:pt x="2873" y="252"/>
                  </a:cubicBezTo>
                  <a:cubicBezTo>
                    <a:pt x="2931" y="252"/>
                    <a:pt x="3003" y="238"/>
                    <a:pt x="3061" y="223"/>
                  </a:cubicBezTo>
                  <a:cubicBezTo>
                    <a:pt x="3176" y="209"/>
                    <a:pt x="3277" y="165"/>
                    <a:pt x="3393" y="136"/>
                  </a:cubicBezTo>
                  <a:cubicBezTo>
                    <a:pt x="3508" y="93"/>
                    <a:pt x="3624" y="79"/>
                    <a:pt x="3739" y="64"/>
                  </a:cubicBezTo>
                  <a:cubicBezTo>
                    <a:pt x="3855" y="50"/>
                    <a:pt x="3984" y="50"/>
                    <a:pt x="4100" y="50"/>
                  </a:cubicBezTo>
                  <a:cubicBezTo>
                    <a:pt x="4215" y="64"/>
                    <a:pt x="4345" y="79"/>
                    <a:pt x="4461" y="108"/>
                  </a:cubicBezTo>
                  <a:cubicBezTo>
                    <a:pt x="4706" y="165"/>
                    <a:pt x="4923" y="310"/>
                    <a:pt x="5082" y="497"/>
                  </a:cubicBezTo>
                  <a:lnTo>
                    <a:pt x="5125" y="555"/>
                  </a:lnTo>
                  <a:lnTo>
                    <a:pt x="5125" y="570"/>
                  </a:lnTo>
                  <a:lnTo>
                    <a:pt x="5139" y="570"/>
                  </a:lnTo>
                  <a:cubicBezTo>
                    <a:pt x="5248" y="544"/>
                    <a:pt x="5357" y="531"/>
                    <a:pt x="5466" y="531"/>
                  </a:cubicBezTo>
                  <a:cubicBezTo>
                    <a:pt x="5719" y="531"/>
                    <a:pt x="5966" y="601"/>
                    <a:pt x="6179" y="743"/>
                  </a:cubicBezTo>
                  <a:cubicBezTo>
                    <a:pt x="6482" y="930"/>
                    <a:pt x="6698" y="1219"/>
                    <a:pt x="6785" y="1566"/>
                  </a:cubicBezTo>
                  <a:cubicBezTo>
                    <a:pt x="6929" y="1638"/>
                    <a:pt x="7074" y="1710"/>
                    <a:pt x="7218" y="1782"/>
                  </a:cubicBezTo>
                  <a:cubicBezTo>
                    <a:pt x="7362" y="1869"/>
                    <a:pt x="7478" y="1970"/>
                    <a:pt x="7579" y="2085"/>
                  </a:cubicBezTo>
                  <a:cubicBezTo>
                    <a:pt x="7680" y="2201"/>
                    <a:pt x="7723" y="2345"/>
                    <a:pt x="7752" y="2489"/>
                  </a:cubicBezTo>
                  <a:cubicBezTo>
                    <a:pt x="7767" y="2634"/>
                    <a:pt x="7723" y="2778"/>
                    <a:pt x="7651" y="2894"/>
                  </a:cubicBezTo>
                  <a:lnTo>
                    <a:pt x="7651" y="2908"/>
                  </a:lnTo>
                  <a:lnTo>
                    <a:pt x="7651" y="2923"/>
                  </a:lnTo>
                  <a:cubicBezTo>
                    <a:pt x="7810" y="3081"/>
                    <a:pt x="7911" y="3298"/>
                    <a:pt x="7940" y="3529"/>
                  </a:cubicBezTo>
                  <a:cubicBezTo>
                    <a:pt x="7969" y="3731"/>
                    <a:pt x="7925" y="3947"/>
                    <a:pt x="7824" y="4135"/>
                  </a:cubicBezTo>
                  <a:cubicBezTo>
                    <a:pt x="7810" y="4178"/>
                    <a:pt x="7781" y="4222"/>
                    <a:pt x="7752" y="4251"/>
                  </a:cubicBezTo>
                  <a:cubicBezTo>
                    <a:pt x="7723" y="4294"/>
                    <a:pt x="7694" y="4337"/>
                    <a:pt x="7666" y="4366"/>
                  </a:cubicBezTo>
                  <a:cubicBezTo>
                    <a:pt x="7651" y="4409"/>
                    <a:pt x="7622" y="4453"/>
                    <a:pt x="7622" y="4510"/>
                  </a:cubicBezTo>
                  <a:cubicBezTo>
                    <a:pt x="7622" y="4554"/>
                    <a:pt x="7622" y="4597"/>
                    <a:pt x="7622" y="4640"/>
                  </a:cubicBezTo>
                  <a:cubicBezTo>
                    <a:pt x="7637" y="4799"/>
                    <a:pt x="7637" y="4958"/>
                    <a:pt x="7622" y="5102"/>
                  </a:cubicBezTo>
                  <a:cubicBezTo>
                    <a:pt x="7608" y="5232"/>
                    <a:pt x="7579" y="5362"/>
                    <a:pt x="7521" y="5463"/>
                  </a:cubicBezTo>
                  <a:cubicBezTo>
                    <a:pt x="7478" y="5550"/>
                    <a:pt x="7406" y="5622"/>
                    <a:pt x="7334" y="5680"/>
                  </a:cubicBezTo>
                  <a:cubicBezTo>
                    <a:pt x="7420" y="5622"/>
                    <a:pt x="7478" y="5550"/>
                    <a:pt x="7536" y="5478"/>
                  </a:cubicBezTo>
                  <a:cubicBezTo>
                    <a:pt x="7593" y="5362"/>
                    <a:pt x="7637" y="5247"/>
                    <a:pt x="7637" y="5117"/>
                  </a:cubicBezTo>
                  <a:cubicBezTo>
                    <a:pt x="7666" y="4958"/>
                    <a:pt x="7666" y="4799"/>
                    <a:pt x="7637" y="4640"/>
                  </a:cubicBezTo>
                  <a:cubicBezTo>
                    <a:pt x="7637" y="4597"/>
                    <a:pt x="7637" y="4554"/>
                    <a:pt x="7637" y="4510"/>
                  </a:cubicBezTo>
                  <a:cubicBezTo>
                    <a:pt x="7651" y="4467"/>
                    <a:pt x="7666" y="4424"/>
                    <a:pt x="7680" y="4395"/>
                  </a:cubicBezTo>
                  <a:cubicBezTo>
                    <a:pt x="7709" y="4352"/>
                    <a:pt x="7738" y="4323"/>
                    <a:pt x="7767" y="4279"/>
                  </a:cubicBezTo>
                  <a:cubicBezTo>
                    <a:pt x="7795" y="4236"/>
                    <a:pt x="7824" y="4193"/>
                    <a:pt x="7853" y="4150"/>
                  </a:cubicBezTo>
                  <a:cubicBezTo>
                    <a:pt x="7954" y="3962"/>
                    <a:pt x="7983" y="3745"/>
                    <a:pt x="7969" y="3529"/>
                  </a:cubicBezTo>
                  <a:cubicBezTo>
                    <a:pt x="7940" y="3303"/>
                    <a:pt x="7843" y="3077"/>
                    <a:pt x="7677" y="2905"/>
                  </a:cubicBezTo>
                  <a:lnTo>
                    <a:pt x="7677" y="2905"/>
                  </a:lnTo>
                  <a:cubicBezTo>
                    <a:pt x="7756" y="2780"/>
                    <a:pt x="7794" y="2642"/>
                    <a:pt x="7767" y="2504"/>
                  </a:cubicBezTo>
                  <a:cubicBezTo>
                    <a:pt x="7752" y="2345"/>
                    <a:pt x="7694" y="2201"/>
                    <a:pt x="7608" y="2071"/>
                  </a:cubicBezTo>
                  <a:cubicBezTo>
                    <a:pt x="7507" y="1941"/>
                    <a:pt x="7377" y="1840"/>
                    <a:pt x="7247" y="1768"/>
                  </a:cubicBezTo>
                  <a:cubicBezTo>
                    <a:pt x="7106" y="1683"/>
                    <a:pt x="6965" y="1613"/>
                    <a:pt x="6811" y="1542"/>
                  </a:cubicBezTo>
                  <a:lnTo>
                    <a:pt x="6811" y="1542"/>
                  </a:lnTo>
                  <a:cubicBezTo>
                    <a:pt x="6634" y="911"/>
                    <a:pt x="6052" y="494"/>
                    <a:pt x="5415" y="494"/>
                  </a:cubicBezTo>
                  <a:cubicBezTo>
                    <a:pt x="5322" y="494"/>
                    <a:pt x="5228" y="503"/>
                    <a:pt x="5134" y="521"/>
                  </a:cubicBezTo>
                  <a:lnTo>
                    <a:pt x="5134" y="521"/>
                  </a:lnTo>
                  <a:lnTo>
                    <a:pt x="5082" y="468"/>
                  </a:lnTo>
                  <a:cubicBezTo>
                    <a:pt x="4923" y="266"/>
                    <a:pt x="4706" y="122"/>
                    <a:pt x="4446" y="64"/>
                  </a:cubicBezTo>
                  <a:cubicBezTo>
                    <a:pt x="4331" y="35"/>
                    <a:pt x="4215" y="7"/>
                    <a:pt x="4086" y="7"/>
                  </a:cubicBezTo>
                  <a:cubicBezTo>
                    <a:pt x="4052" y="2"/>
                    <a:pt x="4018" y="1"/>
                    <a:pt x="3984" y="1"/>
                  </a:cubicBezTo>
                  <a:close/>
                  <a:moveTo>
                    <a:pt x="7189" y="5766"/>
                  </a:moveTo>
                  <a:cubicBezTo>
                    <a:pt x="7175" y="5766"/>
                    <a:pt x="7160" y="5781"/>
                    <a:pt x="7146" y="5810"/>
                  </a:cubicBezTo>
                  <a:cubicBezTo>
                    <a:pt x="7160" y="5795"/>
                    <a:pt x="7175" y="5781"/>
                    <a:pt x="7189" y="57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842623" y="434293"/>
              <a:ext cx="166339" cy="112465"/>
            </a:xfrm>
            <a:custGeom>
              <a:avLst/>
              <a:gdLst/>
              <a:ahLst/>
              <a:cxnLst/>
              <a:rect l="l" t="t" r="r" b="b"/>
              <a:pathLst>
                <a:path w="1834" h="1240" extrusionOk="0">
                  <a:moveTo>
                    <a:pt x="1371" y="1"/>
                  </a:moveTo>
                  <a:cubicBezTo>
                    <a:pt x="1265" y="1"/>
                    <a:pt x="1160" y="28"/>
                    <a:pt x="1054" y="70"/>
                  </a:cubicBezTo>
                  <a:cubicBezTo>
                    <a:pt x="895" y="142"/>
                    <a:pt x="765" y="272"/>
                    <a:pt x="679" y="431"/>
                  </a:cubicBezTo>
                  <a:cubicBezTo>
                    <a:pt x="650" y="474"/>
                    <a:pt x="635" y="532"/>
                    <a:pt x="621" y="589"/>
                  </a:cubicBezTo>
                  <a:cubicBezTo>
                    <a:pt x="598" y="623"/>
                    <a:pt x="602" y="666"/>
                    <a:pt x="619" y="711"/>
                  </a:cubicBezTo>
                  <a:lnTo>
                    <a:pt x="619" y="711"/>
                  </a:lnTo>
                  <a:cubicBezTo>
                    <a:pt x="586" y="703"/>
                    <a:pt x="552" y="699"/>
                    <a:pt x="518" y="699"/>
                  </a:cubicBezTo>
                  <a:cubicBezTo>
                    <a:pt x="423" y="699"/>
                    <a:pt x="324" y="728"/>
                    <a:pt x="246" y="777"/>
                  </a:cubicBezTo>
                  <a:cubicBezTo>
                    <a:pt x="145" y="835"/>
                    <a:pt x="72" y="921"/>
                    <a:pt x="29" y="1037"/>
                  </a:cubicBezTo>
                  <a:cubicBezTo>
                    <a:pt x="0" y="1095"/>
                    <a:pt x="0" y="1167"/>
                    <a:pt x="0" y="1239"/>
                  </a:cubicBezTo>
                  <a:cubicBezTo>
                    <a:pt x="0" y="1167"/>
                    <a:pt x="15" y="1109"/>
                    <a:pt x="43" y="1037"/>
                  </a:cubicBezTo>
                  <a:cubicBezTo>
                    <a:pt x="87" y="936"/>
                    <a:pt x="159" y="864"/>
                    <a:pt x="246" y="806"/>
                  </a:cubicBezTo>
                  <a:cubicBezTo>
                    <a:pt x="324" y="757"/>
                    <a:pt x="417" y="734"/>
                    <a:pt x="509" y="734"/>
                  </a:cubicBezTo>
                  <a:cubicBezTo>
                    <a:pt x="552" y="734"/>
                    <a:pt x="594" y="739"/>
                    <a:pt x="635" y="748"/>
                  </a:cubicBezTo>
                  <a:lnTo>
                    <a:pt x="679" y="763"/>
                  </a:lnTo>
                  <a:lnTo>
                    <a:pt x="679" y="763"/>
                  </a:lnTo>
                  <a:lnTo>
                    <a:pt x="650" y="719"/>
                  </a:lnTo>
                  <a:cubicBezTo>
                    <a:pt x="621" y="676"/>
                    <a:pt x="621" y="633"/>
                    <a:pt x="635" y="589"/>
                  </a:cubicBezTo>
                  <a:cubicBezTo>
                    <a:pt x="650" y="546"/>
                    <a:pt x="679" y="488"/>
                    <a:pt x="693" y="445"/>
                  </a:cubicBezTo>
                  <a:cubicBezTo>
                    <a:pt x="780" y="301"/>
                    <a:pt x="910" y="185"/>
                    <a:pt x="1054" y="99"/>
                  </a:cubicBezTo>
                  <a:cubicBezTo>
                    <a:pt x="1153" y="55"/>
                    <a:pt x="1261" y="36"/>
                    <a:pt x="1371" y="36"/>
                  </a:cubicBezTo>
                  <a:cubicBezTo>
                    <a:pt x="1404" y="36"/>
                    <a:pt x="1439" y="38"/>
                    <a:pt x="1473" y="41"/>
                  </a:cubicBezTo>
                  <a:cubicBezTo>
                    <a:pt x="1559" y="41"/>
                    <a:pt x="1646" y="70"/>
                    <a:pt x="1732" y="113"/>
                  </a:cubicBezTo>
                  <a:cubicBezTo>
                    <a:pt x="1805" y="142"/>
                    <a:pt x="1833" y="156"/>
                    <a:pt x="1833" y="156"/>
                  </a:cubicBezTo>
                  <a:cubicBezTo>
                    <a:pt x="1833" y="156"/>
                    <a:pt x="1833" y="142"/>
                    <a:pt x="1833" y="142"/>
                  </a:cubicBezTo>
                  <a:cubicBezTo>
                    <a:pt x="1805" y="113"/>
                    <a:pt x="1790" y="113"/>
                    <a:pt x="1761" y="99"/>
                  </a:cubicBezTo>
                  <a:cubicBezTo>
                    <a:pt x="1675" y="41"/>
                    <a:pt x="1588" y="12"/>
                    <a:pt x="1487" y="12"/>
                  </a:cubicBezTo>
                  <a:cubicBezTo>
                    <a:pt x="1448" y="4"/>
                    <a:pt x="1410" y="1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045515" y="573970"/>
              <a:ext cx="150649" cy="43444"/>
            </a:xfrm>
            <a:custGeom>
              <a:avLst/>
              <a:gdLst/>
              <a:ahLst/>
              <a:cxnLst/>
              <a:rect l="l" t="t" r="r" b="b"/>
              <a:pathLst>
                <a:path w="1661" h="479" extrusionOk="0">
                  <a:moveTo>
                    <a:pt x="1656" y="0"/>
                  </a:moveTo>
                  <a:cubicBezTo>
                    <a:pt x="1633" y="0"/>
                    <a:pt x="1564" y="66"/>
                    <a:pt x="1459" y="132"/>
                  </a:cubicBezTo>
                  <a:cubicBezTo>
                    <a:pt x="1386" y="161"/>
                    <a:pt x="1314" y="190"/>
                    <a:pt x="1228" y="190"/>
                  </a:cubicBezTo>
                  <a:cubicBezTo>
                    <a:pt x="1210" y="192"/>
                    <a:pt x="1193" y="194"/>
                    <a:pt x="1176" y="194"/>
                  </a:cubicBezTo>
                  <a:cubicBezTo>
                    <a:pt x="1092" y="194"/>
                    <a:pt x="1011" y="166"/>
                    <a:pt x="939" y="118"/>
                  </a:cubicBezTo>
                  <a:lnTo>
                    <a:pt x="925" y="103"/>
                  </a:lnTo>
                  <a:lnTo>
                    <a:pt x="910" y="118"/>
                  </a:lnTo>
                  <a:lnTo>
                    <a:pt x="881" y="161"/>
                  </a:lnTo>
                  <a:lnTo>
                    <a:pt x="838" y="219"/>
                  </a:lnTo>
                  <a:cubicBezTo>
                    <a:pt x="751" y="291"/>
                    <a:pt x="665" y="363"/>
                    <a:pt x="549" y="406"/>
                  </a:cubicBezTo>
                  <a:cubicBezTo>
                    <a:pt x="463" y="435"/>
                    <a:pt x="362" y="450"/>
                    <a:pt x="261" y="450"/>
                  </a:cubicBezTo>
                  <a:cubicBezTo>
                    <a:pt x="174" y="450"/>
                    <a:pt x="87" y="435"/>
                    <a:pt x="1" y="406"/>
                  </a:cubicBezTo>
                  <a:lnTo>
                    <a:pt x="1" y="406"/>
                  </a:lnTo>
                  <a:cubicBezTo>
                    <a:pt x="30" y="421"/>
                    <a:pt x="44" y="435"/>
                    <a:pt x="73" y="435"/>
                  </a:cubicBezTo>
                  <a:cubicBezTo>
                    <a:pt x="131" y="464"/>
                    <a:pt x="203" y="479"/>
                    <a:pt x="261" y="479"/>
                  </a:cubicBezTo>
                  <a:cubicBezTo>
                    <a:pt x="362" y="479"/>
                    <a:pt x="463" y="464"/>
                    <a:pt x="564" y="435"/>
                  </a:cubicBezTo>
                  <a:cubicBezTo>
                    <a:pt x="679" y="392"/>
                    <a:pt x="780" y="334"/>
                    <a:pt x="867" y="233"/>
                  </a:cubicBezTo>
                  <a:lnTo>
                    <a:pt x="910" y="190"/>
                  </a:lnTo>
                  <a:lnTo>
                    <a:pt x="932" y="147"/>
                  </a:lnTo>
                  <a:lnTo>
                    <a:pt x="932" y="147"/>
                  </a:lnTo>
                  <a:cubicBezTo>
                    <a:pt x="1009" y="197"/>
                    <a:pt x="1086" y="222"/>
                    <a:pt x="1171" y="222"/>
                  </a:cubicBezTo>
                  <a:cubicBezTo>
                    <a:pt x="1190" y="222"/>
                    <a:pt x="1208" y="221"/>
                    <a:pt x="1228" y="219"/>
                  </a:cubicBezTo>
                  <a:cubicBezTo>
                    <a:pt x="1314" y="219"/>
                    <a:pt x="1401" y="190"/>
                    <a:pt x="1473" y="147"/>
                  </a:cubicBezTo>
                  <a:cubicBezTo>
                    <a:pt x="1516" y="118"/>
                    <a:pt x="1574" y="74"/>
                    <a:pt x="1617" y="46"/>
                  </a:cubicBezTo>
                  <a:cubicBezTo>
                    <a:pt x="1632" y="31"/>
                    <a:pt x="1646" y="17"/>
                    <a:pt x="1661" y="2"/>
                  </a:cubicBezTo>
                  <a:cubicBezTo>
                    <a:pt x="1659" y="1"/>
                    <a:pt x="1658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082158" y="668387"/>
              <a:ext cx="174230" cy="30293"/>
            </a:xfrm>
            <a:custGeom>
              <a:avLst/>
              <a:gdLst/>
              <a:ahLst/>
              <a:cxnLst/>
              <a:rect l="l" t="t" r="r" b="b"/>
              <a:pathLst>
                <a:path w="1921" h="334" extrusionOk="0">
                  <a:moveTo>
                    <a:pt x="997" y="1"/>
                  </a:moveTo>
                  <a:lnTo>
                    <a:pt x="982" y="15"/>
                  </a:lnTo>
                  <a:cubicBezTo>
                    <a:pt x="867" y="102"/>
                    <a:pt x="752" y="188"/>
                    <a:pt x="622" y="246"/>
                  </a:cubicBezTo>
                  <a:cubicBezTo>
                    <a:pt x="535" y="278"/>
                    <a:pt x="448" y="295"/>
                    <a:pt x="368" y="295"/>
                  </a:cubicBezTo>
                  <a:cubicBezTo>
                    <a:pt x="341" y="295"/>
                    <a:pt x="315" y="293"/>
                    <a:pt x="290" y="289"/>
                  </a:cubicBezTo>
                  <a:cubicBezTo>
                    <a:pt x="203" y="289"/>
                    <a:pt x="131" y="260"/>
                    <a:pt x="73" y="217"/>
                  </a:cubicBezTo>
                  <a:cubicBezTo>
                    <a:pt x="30" y="189"/>
                    <a:pt x="2" y="160"/>
                    <a:pt x="1" y="159"/>
                  </a:cubicBezTo>
                  <a:lnTo>
                    <a:pt x="1" y="159"/>
                  </a:lnTo>
                  <a:lnTo>
                    <a:pt x="15" y="174"/>
                  </a:lnTo>
                  <a:cubicBezTo>
                    <a:pt x="30" y="203"/>
                    <a:pt x="44" y="217"/>
                    <a:pt x="59" y="232"/>
                  </a:cubicBezTo>
                  <a:cubicBezTo>
                    <a:pt x="131" y="275"/>
                    <a:pt x="203" y="304"/>
                    <a:pt x="275" y="318"/>
                  </a:cubicBezTo>
                  <a:cubicBezTo>
                    <a:pt x="304" y="322"/>
                    <a:pt x="334" y="324"/>
                    <a:pt x="364" y="324"/>
                  </a:cubicBezTo>
                  <a:cubicBezTo>
                    <a:pt x="454" y="324"/>
                    <a:pt x="546" y="307"/>
                    <a:pt x="622" y="275"/>
                  </a:cubicBezTo>
                  <a:cubicBezTo>
                    <a:pt x="755" y="222"/>
                    <a:pt x="863" y="156"/>
                    <a:pt x="959" y="67"/>
                  </a:cubicBezTo>
                  <a:lnTo>
                    <a:pt x="959" y="67"/>
                  </a:lnTo>
                  <a:cubicBezTo>
                    <a:pt x="1003" y="135"/>
                    <a:pt x="1072" y="189"/>
                    <a:pt x="1141" y="217"/>
                  </a:cubicBezTo>
                  <a:cubicBezTo>
                    <a:pt x="1199" y="246"/>
                    <a:pt x="1271" y="275"/>
                    <a:pt x="1343" y="289"/>
                  </a:cubicBezTo>
                  <a:cubicBezTo>
                    <a:pt x="1418" y="317"/>
                    <a:pt x="1493" y="333"/>
                    <a:pt x="1571" y="333"/>
                  </a:cubicBezTo>
                  <a:cubicBezTo>
                    <a:pt x="1614" y="333"/>
                    <a:pt x="1658" y="328"/>
                    <a:pt x="1704" y="318"/>
                  </a:cubicBezTo>
                  <a:cubicBezTo>
                    <a:pt x="1776" y="304"/>
                    <a:pt x="1849" y="246"/>
                    <a:pt x="1892" y="188"/>
                  </a:cubicBezTo>
                  <a:cubicBezTo>
                    <a:pt x="1906" y="159"/>
                    <a:pt x="1921" y="145"/>
                    <a:pt x="1921" y="130"/>
                  </a:cubicBezTo>
                  <a:lnTo>
                    <a:pt x="1921" y="102"/>
                  </a:lnTo>
                  <a:cubicBezTo>
                    <a:pt x="1906" y="116"/>
                    <a:pt x="1906" y="145"/>
                    <a:pt x="1892" y="174"/>
                  </a:cubicBezTo>
                  <a:cubicBezTo>
                    <a:pt x="1834" y="232"/>
                    <a:pt x="1776" y="275"/>
                    <a:pt x="1690" y="289"/>
                  </a:cubicBezTo>
                  <a:cubicBezTo>
                    <a:pt x="1661" y="293"/>
                    <a:pt x="1632" y="295"/>
                    <a:pt x="1603" y="295"/>
                  </a:cubicBezTo>
                  <a:cubicBezTo>
                    <a:pt x="1517" y="295"/>
                    <a:pt x="1434" y="278"/>
                    <a:pt x="1358" y="246"/>
                  </a:cubicBezTo>
                  <a:cubicBezTo>
                    <a:pt x="1286" y="232"/>
                    <a:pt x="1228" y="203"/>
                    <a:pt x="1156" y="174"/>
                  </a:cubicBezTo>
                  <a:cubicBezTo>
                    <a:pt x="1098" y="145"/>
                    <a:pt x="1040" y="102"/>
                    <a:pt x="1011" y="44"/>
                  </a:cubicBezTo>
                  <a:lnTo>
                    <a:pt x="1011" y="2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245869" y="271670"/>
              <a:ext cx="123167" cy="244974"/>
            </a:xfrm>
            <a:custGeom>
              <a:avLst/>
              <a:gdLst/>
              <a:ahLst/>
              <a:cxnLst/>
              <a:rect l="l" t="t" r="r" b="b"/>
              <a:pathLst>
                <a:path w="1358" h="2701" extrusionOk="0">
                  <a:moveTo>
                    <a:pt x="1299" y="1"/>
                  </a:moveTo>
                  <a:cubicBezTo>
                    <a:pt x="1242" y="15"/>
                    <a:pt x="1184" y="58"/>
                    <a:pt x="1155" y="102"/>
                  </a:cubicBezTo>
                  <a:cubicBezTo>
                    <a:pt x="1198" y="58"/>
                    <a:pt x="1242" y="29"/>
                    <a:pt x="1299" y="15"/>
                  </a:cubicBezTo>
                  <a:cubicBezTo>
                    <a:pt x="1328" y="1"/>
                    <a:pt x="1357" y="1"/>
                    <a:pt x="1357" y="1"/>
                  </a:cubicBezTo>
                  <a:close/>
                  <a:moveTo>
                    <a:pt x="1155" y="102"/>
                  </a:moveTo>
                  <a:cubicBezTo>
                    <a:pt x="1083" y="159"/>
                    <a:pt x="1054" y="260"/>
                    <a:pt x="1054" y="347"/>
                  </a:cubicBezTo>
                  <a:cubicBezTo>
                    <a:pt x="1054" y="458"/>
                    <a:pt x="1067" y="569"/>
                    <a:pt x="1094" y="679"/>
                  </a:cubicBezTo>
                  <a:lnTo>
                    <a:pt x="1094" y="679"/>
                  </a:lnTo>
                  <a:cubicBezTo>
                    <a:pt x="941" y="682"/>
                    <a:pt x="789" y="726"/>
                    <a:pt x="664" y="823"/>
                  </a:cubicBezTo>
                  <a:cubicBezTo>
                    <a:pt x="592" y="867"/>
                    <a:pt x="534" y="939"/>
                    <a:pt x="491" y="1026"/>
                  </a:cubicBezTo>
                  <a:cubicBezTo>
                    <a:pt x="448" y="1098"/>
                    <a:pt x="419" y="1199"/>
                    <a:pt x="419" y="1285"/>
                  </a:cubicBezTo>
                  <a:cubicBezTo>
                    <a:pt x="419" y="1441"/>
                    <a:pt x="477" y="1584"/>
                    <a:pt x="583" y="1696"/>
                  </a:cubicBezTo>
                  <a:lnTo>
                    <a:pt x="583" y="1696"/>
                  </a:lnTo>
                  <a:cubicBezTo>
                    <a:pt x="415" y="1721"/>
                    <a:pt x="262" y="1804"/>
                    <a:pt x="145" y="1935"/>
                  </a:cubicBezTo>
                  <a:cubicBezTo>
                    <a:pt x="44" y="2036"/>
                    <a:pt x="0" y="2180"/>
                    <a:pt x="0" y="2339"/>
                  </a:cubicBezTo>
                  <a:cubicBezTo>
                    <a:pt x="0" y="2426"/>
                    <a:pt x="15" y="2527"/>
                    <a:pt x="58" y="2613"/>
                  </a:cubicBezTo>
                  <a:cubicBezTo>
                    <a:pt x="58" y="2642"/>
                    <a:pt x="72" y="2657"/>
                    <a:pt x="87" y="2686"/>
                  </a:cubicBezTo>
                  <a:cubicBezTo>
                    <a:pt x="101" y="2686"/>
                    <a:pt x="101" y="2700"/>
                    <a:pt x="101" y="2700"/>
                  </a:cubicBezTo>
                  <a:cubicBezTo>
                    <a:pt x="116" y="2700"/>
                    <a:pt x="87" y="2671"/>
                    <a:pt x="72" y="2613"/>
                  </a:cubicBezTo>
                  <a:cubicBezTo>
                    <a:pt x="29" y="2527"/>
                    <a:pt x="15" y="2426"/>
                    <a:pt x="15" y="2339"/>
                  </a:cubicBezTo>
                  <a:cubicBezTo>
                    <a:pt x="15" y="2195"/>
                    <a:pt x="72" y="2050"/>
                    <a:pt x="174" y="1949"/>
                  </a:cubicBezTo>
                  <a:cubicBezTo>
                    <a:pt x="286" y="1823"/>
                    <a:pt x="439" y="1738"/>
                    <a:pt x="607" y="1720"/>
                  </a:cubicBezTo>
                  <a:lnTo>
                    <a:pt x="607" y="1720"/>
                  </a:lnTo>
                  <a:cubicBezTo>
                    <a:pt x="611" y="1724"/>
                    <a:pt x="616" y="1729"/>
                    <a:pt x="621" y="1733"/>
                  </a:cubicBezTo>
                  <a:lnTo>
                    <a:pt x="626" y="1718"/>
                  </a:lnTo>
                  <a:lnTo>
                    <a:pt x="679" y="1718"/>
                  </a:lnTo>
                  <a:lnTo>
                    <a:pt x="635" y="1690"/>
                  </a:lnTo>
                  <a:cubicBezTo>
                    <a:pt x="520" y="1589"/>
                    <a:pt x="448" y="1444"/>
                    <a:pt x="448" y="1285"/>
                  </a:cubicBezTo>
                  <a:cubicBezTo>
                    <a:pt x="448" y="1112"/>
                    <a:pt x="534" y="939"/>
                    <a:pt x="679" y="838"/>
                  </a:cubicBezTo>
                  <a:cubicBezTo>
                    <a:pt x="794" y="751"/>
                    <a:pt x="953" y="694"/>
                    <a:pt x="1097" y="694"/>
                  </a:cubicBezTo>
                  <a:lnTo>
                    <a:pt x="1126" y="694"/>
                  </a:lnTo>
                  <a:lnTo>
                    <a:pt x="1126" y="679"/>
                  </a:lnTo>
                  <a:cubicBezTo>
                    <a:pt x="1083" y="564"/>
                    <a:pt x="1069" y="448"/>
                    <a:pt x="1069" y="347"/>
                  </a:cubicBezTo>
                  <a:cubicBezTo>
                    <a:pt x="1069" y="246"/>
                    <a:pt x="1097" y="174"/>
                    <a:pt x="1155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274620" y="490345"/>
              <a:ext cx="301297" cy="45077"/>
            </a:xfrm>
            <a:custGeom>
              <a:avLst/>
              <a:gdLst/>
              <a:ahLst/>
              <a:cxnLst/>
              <a:rect l="l" t="t" r="r" b="b"/>
              <a:pathLst>
                <a:path w="3322" h="497" extrusionOk="0">
                  <a:moveTo>
                    <a:pt x="2166" y="0"/>
                  </a:moveTo>
                  <a:lnTo>
                    <a:pt x="2166" y="15"/>
                  </a:lnTo>
                  <a:cubicBezTo>
                    <a:pt x="2051" y="217"/>
                    <a:pt x="1863" y="347"/>
                    <a:pt x="1632" y="390"/>
                  </a:cubicBezTo>
                  <a:cubicBezTo>
                    <a:pt x="1600" y="396"/>
                    <a:pt x="1567" y="399"/>
                    <a:pt x="1535" y="399"/>
                  </a:cubicBezTo>
                  <a:cubicBezTo>
                    <a:pt x="1343" y="399"/>
                    <a:pt x="1155" y="296"/>
                    <a:pt x="1052" y="123"/>
                  </a:cubicBezTo>
                  <a:lnTo>
                    <a:pt x="1052" y="123"/>
                  </a:lnTo>
                  <a:cubicBezTo>
                    <a:pt x="1053" y="120"/>
                    <a:pt x="1054" y="118"/>
                    <a:pt x="1055" y="116"/>
                  </a:cubicBezTo>
                  <a:lnTo>
                    <a:pt x="1048" y="116"/>
                  </a:lnTo>
                  <a:cubicBezTo>
                    <a:pt x="1045" y="111"/>
                    <a:pt x="1043" y="106"/>
                    <a:pt x="1040" y="101"/>
                  </a:cubicBezTo>
                  <a:lnTo>
                    <a:pt x="1026" y="58"/>
                  </a:lnTo>
                  <a:lnTo>
                    <a:pt x="1011" y="101"/>
                  </a:lnTo>
                  <a:cubicBezTo>
                    <a:pt x="954" y="246"/>
                    <a:pt x="838" y="361"/>
                    <a:pt x="694" y="419"/>
                  </a:cubicBezTo>
                  <a:cubicBezTo>
                    <a:pt x="578" y="462"/>
                    <a:pt x="448" y="477"/>
                    <a:pt x="333" y="477"/>
                  </a:cubicBezTo>
                  <a:cubicBezTo>
                    <a:pt x="246" y="477"/>
                    <a:pt x="160" y="462"/>
                    <a:pt x="87" y="448"/>
                  </a:cubicBezTo>
                  <a:lnTo>
                    <a:pt x="1" y="448"/>
                  </a:lnTo>
                  <a:cubicBezTo>
                    <a:pt x="15" y="448"/>
                    <a:pt x="44" y="462"/>
                    <a:pt x="73" y="462"/>
                  </a:cubicBezTo>
                  <a:cubicBezTo>
                    <a:pt x="160" y="477"/>
                    <a:pt x="246" y="491"/>
                    <a:pt x="318" y="491"/>
                  </a:cubicBezTo>
                  <a:cubicBezTo>
                    <a:pt x="351" y="495"/>
                    <a:pt x="383" y="497"/>
                    <a:pt x="416" y="497"/>
                  </a:cubicBezTo>
                  <a:cubicBezTo>
                    <a:pt x="513" y="497"/>
                    <a:pt x="611" y="480"/>
                    <a:pt x="708" y="448"/>
                  </a:cubicBezTo>
                  <a:cubicBezTo>
                    <a:pt x="780" y="419"/>
                    <a:pt x="838" y="376"/>
                    <a:pt x="910" y="332"/>
                  </a:cubicBezTo>
                  <a:cubicBezTo>
                    <a:pt x="958" y="284"/>
                    <a:pt x="1006" y="227"/>
                    <a:pt x="1038" y="159"/>
                  </a:cubicBezTo>
                  <a:lnTo>
                    <a:pt x="1038" y="159"/>
                  </a:lnTo>
                  <a:cubicBezTo>
                    <a:pt x="1154" y="335"/>
                    <a:pt x="1342" y="442"/>
                    <a:pt x="1547" y="442"/>
                  </a:cubicBezTo>
                  <a:cubicBezTo>
                    <a:pt x="1580" y="442"/>
                    <a:pt x="1613" y="439"/>
                    <a:pt x="1647" y="433"/>
                  </a:cubicBezTo>
                  <a:cubicBezTo>
                    <a:pt x="1870" y="391"/>
                    <a:pt x="2067" y="254"/>
                    <a:pt x="2184" y="49"/>
                  </a:cubicBezTo>
                  <a:lnTo>
                    <a:pt x="2184" y="49"/>
                  </a:lnTo>
                  <a:cubicBezTo>
                    <a:pt x="2297" y="168"/>
                    <a:pt x="2434" y="249"/>
                    <a:pt x="2585" y="303"/>
                  </a:cubicBezTo>
                  <a:cubicBezTo>
                    <a:pt x="2680" y="325"/>
                    <a:pt x="2775" y="338"/>
                    <a:pt x="2876" y="338"/>
                  </a:cubicBezTo>
                  <a:cubicBezTo>
                    <a:pt x="2913" y="338"/>
                    <a:pt x="2950" y="336"/>
                    <a:pt x="2989" y="332"/>
                  </a:cubicBezTo>
                  <a:cubicBezTo>
                    <a:pt x="3076" y="332"/>
                    <a:pt x="3148" y="303"/>
                    <a:pt x="3234" y="275"/>
                  </a:cubicBezTo>
                  <a:cubicBezTo>
                    <a:pt x="3263" y="260"/>
                    <a:pt x="3278" y="246"/>
                    <a:pt x="3292" y="246"/>
                  </a:cubicBezTo>
                  <a:lnTo>
                    <a:pt x="3321" y="231"/>
                  </a:lnTo>
                  <a:lnTo>
                    <a:pt x="3321" y="231"/>
                  </a:lnTo>
                  <a:cubicBezTo>
                    <a:pt x="3206" y="275"/>
                    <a:pt x="3090" y="303"/>
                    <a:pt x="2975" y="318"/>
                  </a:cubicBezTo>
                  <a:cubicBezTo>
                    <a:pt x="2942" y="322"/>
                    <a:pt x="2910" y="323"/>
                    <a:pt x="2877" y="323"/>
                  </a:cubicBezTo>
                  <a:cubicBezTo>
                    <a:pt x="2781" y="323"/>
                    <a:pt x="2686" y="307"/>
                    <a:pt x="2599" y="275"/>
                  </a:cubicBezTo>
                  <a:cubicBezTo>
                    <a:pt x="2440" y="231"/>
                    <a:pt x="2296" y="130"/>
                    <a:pt x="2195" y="15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6289041" y="583312"/>
              <a:ext cx="171600" cy="101400"/>
            </a:xfrm>
            <a:custGeom>
              <a:avLst/>
              <a:gdLst/>
              <a:ahLst/>
              <a:cxnLst/>
              <a:rect l="l" t="t" r="r" b="b"/>
              <a:pathLst>
                <a:path w="1892" h="1118" extrusionOk="0">
                  <a:moveTo>
                    <a:pt x="1892" y="1054"/>
                  </a:moveTo>
                  <a:lnTo>
                    <a:pt x="1892" y="1054"/>
                  </a:lnTo>
                  <a:cubicBezTo>
                    <a:pt x="1877" y="1083"/>
                    <a:pt x="1848" y="1097"/>
                    <a:pt x="1805" y="1112"/>
                  </a:cubicBezTo>
                  <a:cubicBezTo>
                    <a:pt x="1834" y="1112"/>
                    <a:pt x="1863" y="1097"/>
                    <a:pt x="1877" y="1083"/>
                  </a:cubicBezTo>
                  <a:lnTo>
                    <a:pt x="1892" y="1054"/>
                  </a:ln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29"/>
                    <a:pt x="30" y="58"/>
                    <a:pt x="58" y="87"/>
                  </a:cubicBezTo>
                  <a:cubicBezTo>
                    <a:pt x="116" y="159"/>
                    <a:pt x="174" y="217"/>
                    <a:pt x="261" y="260"/>
                  </a:cubicBezTo>
                  <a:cubicBezTo>
                    <a:pt x="376" y="347"/>
                    <a:pt x="506" y="404"/>
                    <a:pt x="636" y="419"/>
                  </a:cubicBezTo>
                  <a:cubicBezTo>
                    <a:pt x="681" y="426"/>
                    <a:pt x="725" y="430"/>
                    <a:pt x="770" y="430"/>
                  </a:cubicBezTo>
                  <a:cubicBezTo>
                    <a:pt x="885" y="430"/>
                    <a:pt x="998" y="406"/>
                    <a:pt x="1106" y="362"/>
                  </a:cubicBezTo>
                  <a:lnTo>
                    <a:pt x="1106" y="362"/>
                  </a:lnTo>
                  <a:cubicBezTo>
                    <a:pt x="1071" y="664"/>
                    <a:pt x="1242" y="958"/>
                    <a:pt x="1531" y="1068"/>
                  </a:cubicBezTo>
                  <a:cubicBezTo>
                    <a:pt x="1596" y="1101"/>
                    <a:pt x="1669" y="1117"/>
                    <a:pt x="1738" y="1117"/>
                  </a:cubicBezTo>
                  <a:cubicBezTo>
                    <a:pt x="1761" y="1117"/>
                    <a:pt x="1783" y="1115"/>
                    <a:pt x="1805" y="1112"/>
                  </a:cubicBezTo>
                  <a:cubicBezTo>
                    <a:pt x="1718" y="1112"/>
                    <a:pt x="1632" y="1097"/>
                    <a:pt x="1545" y="1054"/>
                  </a:cubicBezTo>
                  <a:cubicBezTo>
                    <a:pt x="1257" y="939"/>
                    <a:pt x="1098" y="635"/>
                    <a:pt x="1156" y="332"/>
                  </a:cubicBezTo>
                  <a:lnTo>
                    <a:pt x="1156" y="303"/>
                  </a:lnTo>
                  <a:lnTo>
                    <a:pt x="1112" y="318"/>
                  </a:lnTo>
                  <a:cubicBezTo>
                    <a:pt x="1112" y="318"/>
                    <a:pt x="1112" y="318"/>
                    <a:pt x="1112" y="318"/>
                  </a:cubicBezTo>
                  <a:lnTo>
                    <a:pt x="1112" y="318"/>
                  </a:lnTo>
                  <a:cubicBezTo>
                    <a:pt x="1005" y="371"/>
                    <a:pt x="890" y="401"/>
                    <a:pt x="767" y="401"/>
                  </a:cubicBezTo>
                  <a:cubicBezTo>
                    <a:pt x="724" y="401"/>
                    <a:pt x="681" y="397"/>
                    <a:pt x="636" y="390"/>
                  </a:cubicBezTo>
                  <a:cubicBezTo>
                    <a:pt x="506" y="376"/>
                    <a:pt x="376" y="318"/>
                    <a:pt x="275" y="246"/>
                  </a:cubicBezTo>
                  <a:cubicBezTo>
                    <a:pt x="174" y="173"/>
                    <a:pt x="73" y="1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6116260" y="280831"/>
              <a:ext cx="96956" cy="188651"/>
            </a:xfrm>
            <a:custGeom>
              <a:avLst/>
              <a:gdLst/>
              <a:ahLst/>
              <a:cxnLst/>
              <a:rect l="l" t="t" r="r" b="b"/>
              <a:pathLst>
                <a:path w="1069" h="2080" extrusionOk="0">
                  <a:moveTo>
                    <a:pt x="58" y="1"/>
                  </a:moveTo>
                  <a:cubicBezTo>
                    <a:pt x="52" y="26"/>
                    <a:pt x="47" y="52"/>
                    <a:pt x="43" y="77"/>
                  </a:cubicBezTo>
                  <a:lnTo>
                    <a:pt x="43" y="77"/>
                  </a:lnTo>
                  <a:cubicBezTo>
                    <a:pt x="51" y="62"/>
                    <a:pt x="58" y="49"/>
                    <a:pt x="58" y="30"/>
                  </a:cubicBezTo>
                  <a:cubicBezTo>
                    <a:pt x="58" y="15"/>
                    <a:pt x="58" y="1"/>
                    <a:pt x="58" y="1"/>
                  </a:cubicBezTo>
                  <a:close/>
                  <a:moveTo>
                    <a:pt x="43" y="77"/>
                  </a:moveTo>
                  <a:cubicBezTo>
                    <a:pt x="38" y="85"/>
                    <a:pt x="34" y="92"/>
                    <a:pt x="29" y="102"/>
                  </a:cubicBezTo>
                  <a:cubicBezTo>
                    <a:pt x="15" y="203"/>
                    <a:pt x="0" y="289"/>
                    <a:pt x="0" y="390"/>
                  </a:cubicBezTo>
                  <a:cubicBezTo>
                    <a:pt x="15" y="535"/>
                    <a:pt x="58" y="679"/>
                    <a:pt x="130" y="795"/>
                  </a:cubicBezTo>
                  <a:cubicBezTo>
                    <a:pt x="231" y="953"/>
                    <a:pt x="361" y="1069"/>
                    <a:pt x="534" y="1141"/>
                  </a:cubicBezTo>
                  <a:cubicBezTo>
                    <a:pt x="615" y="1182"/>
                    <a:pt x="709" y="1197"/>
                    <a:pt x="803" y="1210"/>
                  </a:cubicBezTo>
                  <a:lnTo>
                    <a:pt x="803" y="1210"/>
                  </a:lnTo>
                  <a:cubicBezTo>
                    <a:pt x="778" y="1333"/>
                    <a:pt x="766" y="1468"/>
                    <a:pt x="780" y="1603"/>
                  </a:cubicBezTo>
                  <a:cubicBezTo>
                    <a:pt x="794" y="1704"/>
                    <a:pt x="823" y="1820"/>
                    <a:pt x="866" y="1921"/>
                  </a:cubicBezTo>
                  <a:cubicBezTo>
                    <a:pt x="881" y="1964"/>
                    <a:pt x="910" y="1993"/>
                    <a:pt x="924" y="2036"/>
                  </a:cubicBezTo>
                  <a:cubicBezTo>
                    <a:pt x="938" y="2065"/>
                    <a:pt x="967" y="2079"/>
                    <a:pt x="1011" y="2079"/>
                  </a:cubicBezTo>
                  <a:cubicBezTo>
                    <a:pt x="1025" y="2079"/>
                    <a:pt x="1054" y="2079"/>
                    <a:pt x="1068" y="2065"/>
                  </a:cubicBezTo>
                  <a:cubicBezTo>
                    <a:pt x="1068" y="2036"/>
                    <a:pt x="1068" y="2036"/>
                    <a:pt x="1068" y="2036"/>
                  </a:cubicBezTo>
                  <a:cubicBezTo>
                    <a:pt x="1054" y="2036"/>
                    <a:pt x="1054" y="2050"/>
                    <a:pt x="1054" y="2050"/>
                  </a:cubicBezTo>
                  <a:cubicBezTo>
                    <a:pt x="1044" y="2061"/>
                    <a:pt x="1034" y="2071"/>
                    <a:pt x="1018" y="2071"/>
                  </a:cubicBezTo>
                  <a:cubicBezTo>
                    <a:pt x="1012" y="2071"/>
                    <a:pt x="1005" y="2069"/>
                    <a:pt x="996" y="2065"/>
                  </a:cubicBezTo>
                  <a:cubicBezTo>
                    <a:pt x="967" y="2065"/>
                    <a:pt x="953" y="2050"/>
                    <a:pt x="938" y="2022"/>
                  </a:cubicBezTo>
                  <a:cubicBezTo>
                    <a:pt x="910" y="1978"/>
                    <a:pt x="895" y="1949"/>
                    <a:pt x="881" y="1906"/>
                  </a:cubicBezTo>
                  <a:cubicBezTo>
                    <a:pt x="780" y="1690"/>
                    <a:pt x="765" y="1430"/>
                    <a:pt x="837" y="1184"/>
                  </a:cubicBezTo>
                  <a:lnTo>
                    <a:pt x="837" y="1170"/>
                  </a:lnTo>
                  <a:lnTo>
                    <a:pt x="823" y="1170"/>
                  </a:lnTo>
                  <a:cubicBezTo>
                    <a:pt x="722" y="1155"/>
                    <a:pt x="621" y="1141"/>
                    <a:pt x="534" y="1098"/>
                  </a:cubicBezTo>
                  <a:cubicBezTo>
                    <a:pt x="376" y="1040"/>
                    <a:pt x="246" y="925"/>
                    <a:pt x="145" y="780"/>
                  </a:cubicBezTo>
                  <a:cubicBezTo>
                    <a:pt x="72" y="665"/>
                    <a:pt x="29" y="520"/>
                    <a:pt x="15" y="390"/>
                  </a:cubicBezTo>
                  <a:cubicBezTo>
                    <a:pt x="15" y="286"/>
                    <a:pt x="24" y="182"/>
                    <a:pt x="43" y="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795459" y="1346635"/>
              <a:ext cx="365330" cy="234181"/>
            </a:xfrm>
            <a:custGeom>
              <a:avLst/>
              <a:gdLst/>
              <a:ahLst/>
              <a:cxnLst/>
              <a:rect l="l" t="t" r="r" b="b"/>
              <a:pathLst>
                <a:path w="4028" h="2582" extrusionOk="0">
                  <a:moveTo>
                    <a:pt x="3220" y="0"/>
                  </a:moveTo>
                  <a:lnTo>
                    <a:pt x="188" y="260"/>
                  </a:lnTo>
                  <a:cubicBezTo>
                    <a:pt x="188" y="260"/>
                    <a:pt x="1" y="2396"/>
                    <a:pt x="1675" y="2570"/>
                  </a:cubicBezTo>
                  <a:cubicBezTo>
                    <a:pt x="1757" y="2577"/>
                    <a:pt x="1837" y="2581"/>
                    <a:pt x="1915" y="2581"/>
                  </a:cubicBezTo>
                  <a:cubicBezTo>
                    <a:pt x="3413" y="2581"/>
                    <a:pt x="4014" y="1178"/>
                    <a:pt x="4028" y="505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826841" y="1042430"/>
              <a:ext cx="73465" cy="57049"/>
            </a:xfrm>
            <a:custGeom>
              <a:avLst/>
              <a:gdLst/>
              <a:ahLst/>
              <a:cxnLst/>
              <a:rect l="l" t="t" r="r" b="b"/>
              <a:pathLst>
                <a:path w="810" h="629" extrusionOk="0">
                  <a:moveTo>
                    <a:pt x="309" y="1"/>
                  </a:moveTo>
                  <a:cubicBezTo>
                    <a:pt x="157" y="1"/>
                    <a:pt x="27" y="110"/>
                    <a:pt x="1" y="265"/>
                  </a:cubicBezTo>
                  <a:cubicBezTo>
                    <a:pt x="1" y="294"/>
                    <a:pt x="1" y="323"/>
                    <a:pt x="1" y="337"/>
                  </a:cubicBezTo>
                  <a:cubicBezTo>
                    <a:pt x="1" y="366"/>
                    <a:pt x="1" y="380"/>
                    <a:pt x="1" y="395"/>
                  </a:cubicBezTo>
                  <a:cubicBezTo>
                    <a:pt x="15" y="409"/>
                    <a:pt x="15" y="409"/>
                    <a:pt x="15" y="409"/>
                  </a:cubicBezTo>
                  <a:cubicBezTo>
                    <a:pt x="15" y="409"/>
                    <a:pt x="15" y="409"/>
                    <a:pt x="30" y="424"/>
                  </a:cubicBezTo>
                  <a:cubicBezTo>
                    <a:pt x="145" y="510"/>
                    <a:pt x="261" y="583"/>
                    <a:pt x="391" y="611"/>
                  </a:cubicBezTo>
                  <a:cubicBezTo>
                    <a:pt x="425" y="623"/>
                    <a:pt x="460" y="628"/>
                    <a:pt x="494" y="628"/>
                  </a:cubicBezTo>
                  <a:cubicBezTo>
                    <a:pt x="592" y="628"/>
                    <a:pt x="688" y="585"/>
                    <a:pt x="752" y="510"/>
                  </a:cubicBezTo>
                  <a:cubicBezTo>
                    <a:pt x="809" y="409"/>
                    <a:pt x="795" y="279"/>
                    <a:pt x="708" y="193"/>
                  </a:cubicBezTo>
                  <a:cubicBezTo>
                    <a:pt x="636" y="92"/>
                    <a:pt x="521" y="34"/>
                    <a:pt x="391" y="5"/>
                  </a:cubicBezTo>
                  <a:lnTo>
                    <a:pt x="362" y="5"/>
                  </a:lnTo>
                  <a:cubicBezTo>
                    <a:pt x="344" y="2"/>
                    <a:pt x="326" y="1"/>
                    <a:pt x="3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13780" y="1052044"/>
              <a:ext cx="94325" cy="38002"/>
            </a:xfrm>
            <a:custGeom>
              <a:avLst/>
              <a:gdLst/>
              <a:ahLst/>
              <a:cxnLst/>
              <a:rect l="l" t="t" r="r" b="b"/>
              <a:pathLst>
                <a:path w="1040" h="419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852" y="15"/>
                    <a:pt x="665" y="72"/>
                    <a:pt x="506" y="159"/>
                  </a:cubicBezTo>
                  <a:cubicBezTo>
                    <a:pt x="318" y="217"/>
                    <a:pt x="159" y="303"/>
                    <a:pt x="1" y="419"/>
                  </a:cubicBezTo>
                  <a:cubicBezTo>
                    <a:pt x="188" y="390"/>
                    <a:pt x="376" y="332"/>
                    <a:pt x="549" y="246"/>
                  </a:cubicBezTo>
                  <a:cubicBezTo>
                    <a:pt x="722" y="188"/>
                    <a:pt x="896" y="101"/>
                    <a:pt x="1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545403" y="1341374"/>
              <a:ext cx="1095898" cy="1453337"/>
            </a:xfrm>
            <a:custGeom>
              <a:avLst/>
              <a:gdLst/>
              <a:ahLst/>
              <a:cxnLst/>
              <a:rect l="l" t="t" r="r" b="b"/>
              <a:pathLst>
                <a:path w="12083" h="16024" extrusionOk="0">
                  <a:moveTo>
                    <a:pt x="6756" y="0"/>
                  </a:moveTo>
                  <a:cubicBezTo>
                    <a:pt x="6252" y="832"/>
                    <a:pt x="5390" y="1293"/>
                    <a:pt x="4586" y="1293"/>
                  </a:cubicBezTo>
                  <a:cubicBezTo>
                    <a:pt x="3869" y="1293"/>
                    <a:pt x="3200" y="926"/>
                    <a:pt x="2873" y="130"/>
                  </a:cubicBezTo>
                  <a:lnTo>
                    <a:pt x="534" y="910"/>
                  </a:lnTo>
                  <a:lnTo>
                    <a:pt x="0" y="2108"/>
                  </a:lnTo>
                  <a:lnTo>
                    <a:pt x="866" y="13368"/>
                  </a:lnTo>
                  <a:lnTo>
                    <a:pt x="1285" y="13685"/>
                  </a:lnTo>
                  <a:lnTo>
                    <a:pt x="6323" y="16024"/>
                  </a:lnTo>
                  <a:lnTo>
                    <a:pt x="12083" y="14941"/>
                  </a:lnTo>
                  <a:lnTo>
                    <a:pt x="9932" y="10683"/>
                  </a:lnTo>
                  <a:lnTo>
                    <a:pt x="11101" y="4071"/>
                  </a:lnTo>
                  <a:lnTo>
                    <a:pt x="9542" y="953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055721" y="1423819"/>
              <a:ext cx="557790" cy="989419"/>
            </a:xfrm>
            <a:custGeom>
              <a:avLst/>
              <a:gdLst/>
              <a:ahLst/>
              <a:cxnLst/>
              <a:rect l="l" t="t" r="r" b="b"/>
              <a:pathLst>
                <a:path w="6150" h="10909" extrusionOk="0">
                  <a:moveTo>
                    <a:pt x="5933" y="1"/>
                  </a:moveTo>
                  <a:cubicBezTo>
                    <a:pt x="5933" y="1"/>
                    <a:pt x="4086" y="780"/>
                    <a:pt x="3884" y="2830"/>
                  </a:cubicBezTo>
                  <a:cubicBezTo>
                    <a:pt x="3811" y="3610"/>
                    <a:pt x="3248" y="7320"/>
                    <a:pt x="3248" y="7320"/>
                  </a:cubicBezTo>
                  <a:lnTo>
                    <a:pt x="636" y="7016"/>
                  </a:lnTo>
                  <a:lnTo>
                    <a:pt x="0" y="9110"/>
                  </a:lnTo>
                  <a:cubicBezTo>
                    <a:pt x="0" y="9110"/>
                    <a:pt x="2931" y="10640"/>
                    <a:pt x="3840" y="10827"/>
                  </a:cubicBezTo>
                  <a:cubicBezTo>
                    <a:pt x="4097" y="10884"/>
                    <a:pt x="4331" y="10908"/>
                    <a:pt x="4544" y="10908"/>
                  </a:cubicBezTo>
                  <a:cubicBezTo>
                    <a:pt x="5626" y="10908"/>
                    <a:pt x="6150" y="10293"/>
                    <a:pt x="6150" y="10293"/>
                  </a:cubicBezTo>
                  <a:lnTo>
                    <a:pt x="5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44043" y="1650386"/>
              <a:ext cx="79995" cy="903438"/>
            </a:xfrm>
            <a:custGeom>
              <a:avLst/>
              <a:gdLst/>
              <a:ahLst/>
              <a:cxnLst/>
              <a:rect l="l" t="t" r="r" b="b"/>
              <a:pathLst>
                <a:path w="882" h="9961" extrusionOk="0">
                  <a:moveTo>
                    <a:pt x="59" y="0"/>
                  </a:moveTo>
                  <a:cubicBezTo>
                    <a:pt x="44" y="43"/>
                    <a:pt x="44" y="72"/>
                    <a:pt x="44" y="101"/>
                  </a:cubicBezTo>
                  <a:cubicBezTo>
                    <a:pt x="30" y="188"/>
                    <a:pt x="30" y="274"/>
                    <a:pt x="15" y="404"/>
                  </a:cubicBezTo>
                  <a:cubicBezTo>
                    <a:pt x="15" y="520"/>
                    <a:pt x="1" y="679"/>
                    <a:pt x="1" y="866"/>
                  </a:cubicBezTo>
                  <a:cubicBezTo>
                    <a:pt x="1" y="1039"/>
                    <a:pt x="1" y="1242"/>
                    <a:pt x="1" y="1473"/>
                  </a:cubicBezTo>
                  <a:cubicBezTo>
                    <a:pt x="1" y="1704"/>
                    <a:pt x="15" y="1949"/>
                    <a:pt x="30" y="2209"/>
                  </a:cubicBezTo>
                  <a:cubicBezTo>
                    <a:pt x="30" y="2483"/>
                    <a:pt x="59" y="2757"/>
                    <a:pt x="73" y="3060"/>
                  </a:cubicBezTo>
                  <a:cubicBezTo>
                    <a:pt x="131" y="3652"/>
                    <a:pt x="203" y="4316"/>
                    <a:pt x="290" y="4995"/>
                  </a:cubicBezTo>
                  <a:cubicBezTo>
                    <a:pt x="477" y="6366"/>
                    <a:pt x="650" y="7593"/>
                    <a:pt x="752" y="8503"/>
                  </a:cubicBezTo>
                  <a:cubicBezTo>
                    <a:pt x="766" y="8719"/>
                    <a:pt x="795" y="8921"/>
                    <a:pt x="809" y="9109"/>
                  </a:cubicBezTo>
                  <a:cubicBezTo>
                    <a:pt x="824" y="9282"/>
                    <a:pt x="838" y="9441"/>
                    <a:pt x="838" y="9571"/>
                  </a:cubicBezTo>
                  <a:lnTo>
                    <a:pt x="867" y="9860"/>
                  </a:lnTo>
                  <a:cubicBezTo>
                    <a:pt x="867" y="9888"/>
                    <a:pt x="867" y="9917"/>
                    <a:pt x="881" y="9961"/>
                  </a:cubicBezTo>
                  <a:cubicBezTo>
                    <a:pt x="881" y="9917"/>
                    <a:pt x="881" y="9888"/>
                    <a:pt x="881" y="9860"/>
                  </a:cubicBezTo>
                  <a:cubicBezTo>
                    <a:pt x="867" y="9787"/>
                    <a:pt x="867" y="9686"/>
                    <a:pt x="867" y="9571"/>
                  </a:cubicBezTo>
                  <a:cubicBezTo>
                    <a:pt x="867" y="9441"/>
                    <a:pt x="853" y="9282"/>
                    <a:pt x="838" y="9109"/>
                  </a:cubicBezTo>
                  <a:cubicBezTo>
                    <a:pt x="838" y="8921"/>
                    <a:pt x="824" y="8719"/>
                    <a:pt x="795" y="8488"/>
                  </a:cubicBezTo>
                  <a:cubicBezTo>
                    <a:pt x="723" y="7593"/>
                    <a:pt x="535" y="6352"/>
                    <a:pt x="362" y="4980"/>
                  </a:cubicBezTo>
                  <a:cubicBezTo>
                    <a:pt x="275" y="4302"/>
                    <a:pt x="203" y="3652"/>
                    <a:pt x="145" y="3060"/>
                  </a:cubicBezTo>
                  <a:cubicBezTo>
                    <a:pt x="116" y="2743"/>
                    <a:pt x="102" y="2469"/>
                    <a:pt x="73" y="2209"/>
                  </a:cubicBezTo>
                  <a:cubicBezTo>
                    <a:pt x="59" y="1949"/>
                    <a:pt x="44" y="1689"/>
                    <a:pt x="44" y="1473"/>
                  </a:cubicBezTo>
                  <a:cubicBezTo>
                    <a:pt x="44" y="1242"/>
                    <a:pt x="59" y="1039"/>
                    <a:pt x="44" y="866"/>
                  </a:cubicBezTo>
                  <a:cubicBezTo>
                    <a:pt x="30" y="679"/>
                    <a:pt x="44" y="520"/>
                    <a:pt x="44" y="404"/>
                  </a:cubicBezTo>
                  <a:cubicBezTo>
                    <a:pt x="59" y="274"/>
                    <a:pt x="59" y="188"/>
                    <a:pt x="59" y="116"/>
                  </a:cubicBezTo>
                  <a:cubicBezTo>
                    <a:pt x="59" y="72"/>
                    <a:pt x="59" y="4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102885" y="1623539"/>
              <a:ext cx="680866" cy="608217"/>
            </a:xfrm>
            <a:custGeom>
              <a:avLst/>
              <a:gdLst/>
              <a:ahLst/>
              <a:cxnLst/>
              <a:rect l="l" t="t" r="r" b="b"/>
              <a:pathLst>
                <a:path w="7507" h="6706" extrusionOk="0">
                  <a:moveTo>
                    <a:pt x="1045" y="1"/>
                  </a:moveTo>
                  <a:cubicBezTo>
                    <a:pt x="713" y="1"/>
                    <a:pt x="0" y="700"/>
                    <a:pt x="0" y="700"/>
                  </a:cubicBezTo>
                  <a:lnTo>
                    <a:pt x="0" y="1307"/>
                  </a:lnTo>
                  <a:cubicBezTo>
                    <a:pt x="0" y="1307"/>
                    <a:pt x="1213" y="2664"/>
                    <a:pt x="1386" y="3111"/>
                  </a:cubicBezTo>
                  <a:cubicBezTo>
                    <a:pt x="1545" y="3559"/>
                    <a:pt x="2642" y="4295"/>
                    <a:pt x="2786" y="4425"/>
                  </a:cubicBezTo>
                  <a:cubicBezTo>
                    <a:pt x="2931" y="4569"/>
                    <a:pt x="6583" y="6705"/>
                    <a:pt x="6583" y="6705"/>
                  </a:cubicBezTo>
                  <a:lnTo>
                    <a:pt x="7507" y="4425"/>
                  </a:lnTo>
                  <a:cubicBezTo>
                    <a:pt x="7507" y="4425"/>
                    <a:pt x="5009" y="3587"/>
                    <a:pt x="4721" y="3472"/>
                  </a:cubicBezTo>
                  <a:cubicBezTo>
                    <a:pt x="4432" y="3385"/>
                    <a:pt x="4172" y="3241"/>
                    <a:pt x="3955" y="3039"/>
                  </a:cubicBezTo>
                  <a:cubicBezTo>
                    <a:pt x="3753" y="2822"/>
                    <a:pt x="3205" y="1566"/>
                    <a:pt x="2974" y="1191"/>
                  </a:cubicBezTo>
                  <a:cubicBezTo>
                    <a:pt x="2786" y="886"/>
                    <a:pt x="2560" y="858"/>
                    <a:pt x="2482" y="858"/>
                  </a:cubicBezTo>
                  <a:cubicBezTo>
                    <a:pt x="2464" y="858"/>
                    <a:pt x="2454" y="859"/>
                    <a:pt x="2454" y="859"/>
                  </a:cubicBezTo>
                  <a:cubicBezTo>
                    <a:pt x="2368" y="671"/>
                    <a:pt x="2252" y="513"/>
                    <a:pt x="2137" y="354"/>
                  </a:cubicBezTo>
                  <a:cubicBezTo>
                    <a:pt x="2079" y="291"/>
                    <a:pt x="2007" y="270"/>
                    <a:pt x="1936" y="270"/>
                  </a:cubicBezTo>
                  <a:cubicBezTo>
                    <a:pt x="1795" y="270"/>
                    <a:pt x="1660" y="354"/>
                    <a:pt x="1660" y="354"/>
                  </a:cubicBezTo>
                  <a:cubicBezTo>
                    <a:pt x="1501" y="195"/>
                    <a:pt x="1299" y="80"/>
                    <a:pt x="1097" y="7"/>
                  </a:cubicBezTo>
                  <a:cubicBezTo>
                    <a:pt x="1081" y="3"/>
                    <a:pt x="1064" y="1"/>
                    <a:pt x="10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237663" y="1718410"/>
              <a:ext cx="83895" cy="134958"/>
            </a:xfrm>
            <a:custGeom>
              <a:avLst/>
              <a:gdLst/>
              <a:ahLst/>
              <a:cxnLst/>
              <a:rect l="l" t="t" r="r" b="b"/>
              <a:pathLst>
                <a:path w="925" h="1488" extrusionOk="0">
                  <a:moveTo>
                    <a:pt x="651" y="1"/>
                  </a:moveTo>
                  <a:cubicBezTo>
                    <a:pt x="651" y="1"/>
                    <a:pt x="622" y="44"/>
                    <a:pt x="564" y="87"/>
                  </a:cubicBezTo>
                  <a:cubicBezTo>
                    <a:pt x="477" y="131"/>
                    <a:pt x="376" y="188"/>
                    <a:pt x="275" y="232"/>
                  </a:cubicBezTo>
                  <a:cubicBezTo>
                    <a:pt x="203" y="261"/>
                    <a:pt x="131" y="304"/>
                    <a:pt x="88" y="362"/>
                  </a:cubicBezTo>
                  <a:cubicBezTo>
                    <a:pt x="30" y="434"/>
                    <a:pt x="1" y="535"/>
                    <a:pt x="15" y="636"/>
                  </a:cubicBezTo>
                  <a:cubicBezTo>
                    <a:pt x="44" y="809"/>
                    <a:pt x="59" y="1011"/>
                    <a:pt x="88" y="1213"/>
                  </a:cubicBezTo>
                  <a:cubicBezTo>
                    <a:pt x="102" y="1286"/>
                    <a:pt x="116" y="1343"/>
                    <a:pt x="145" y="1401"/>
                  </a:cubicBezTo>
                  <a:cubicBezTo>
                    <a:pt x="174" y="1459"/>
                    <a:pt x="246" y="1488"/>
                    <a:pt x="319" y="1488"/>
                  </a:cubicBezTo>
                  <a:cubicBezTo>
                    <a:pt x="376" y="1488"/>
                    <a:pt x="434" y="1459"/>
                    <a:pt x="477" y="1415"/>
                  </a:cubicBezTo>
                  <a:cubicBezTo>
                    <a:pt x="506" y="1372"/>
                    <a:pt x="550" y="1329"/>
                    <a:pt x="578" y="1286"/>
                  </a:cubicBezTo>
                  <a:cubicBezTo>
                    <a:pt x="664" y="1144"/>
                    <a:pt x="707" y="974"/>
                    <a:pt x="695" y="804"/>
                  </a:cubicBezTo>
                  <a:lnTo>
                    <a:pt x="695" y="804"/>
                  </a:lnTo>
                  <a:cubicBezTo>
                    <a:pt x="774" y="773"/>
                    <a:pt x="841" y="717"/>
                    <a:pt x="882" y="636"/>
                  </a:cubicBezTo>
                  <a:cubicBezTo>
                    <a:pt x="925" y="593"/>
                    <a:pt x="925" y="549"/>
                    <a:pt x="925" y="549"/>
                  </a:cubicBezTo>
                  <a:lnTo>
                    <a:pt x="925" y="549"/>
                  </a:lnTo>
                  <a:cubicBezTo>
                    <a:pt x="925" y="549"/>
                    <a:pt x="910" y="578"/>
                    <a:pt x="867" y="636"/>
                  </a:cubicBezTo>
                  <a:cubicBezTo>
                    <a:pt x="809" y="694"/>
                    <a:pt x="737" y="751"/>
                    <a:pt x="651" y="780"/>
                  </a:cubicBezTo>
                  <a:lnTo>
                    <a:pt x="636" y="780"/>
                  </a:lnTo>
                  <a:lnTo>
                    <a:pt x="636" y="795"/>
                  </a:lnTo>
                  <a:cubicBezTo>
                    <a:pt x="651" y="954"/>
                    <a:pt x="607" y="1112"/>
                    <a:pt x="521" y="1257"/>
                  </a:cubicBezTo>
                  <a:cubicBezTo>
                    <a:pt x="477" y="1329"/>
                    <a:pt x="405" y="1387"/>
                    <a:pt x="304" y="1415"/>
                  </a:cubicBezTo>
                  <a:cubicBezTo>
                    <a:pt x="299" y="1416"/>
                    <a:pt x="294" y="1417"/>
                    <a:pt x="290" y="1417"/>
                  </a:cubicBezTo>
                  <a:cubicBezTo>
                    <a:pt x="213" y="1417"/>
                    <a:pt x="173" y="1309"/>
                    <a:pt x="160" y="1213"/>
                  </a:cubicBezTo>
                  <a:cubicBezTo>
                    <a:pt x="131" y="997"/>
                    <a:pt x="102" y="809"/>
                    <a:pt x="88" y="621"/>
                  </a:cubicBezTo>
                  <a:cubicBezTo>
                    <a:pt x="73" y="549"/>
                    <a:pt x="88" y="463"/>
                    <a:pt x="131" y="405"/>
                  </a:cubicBezTo>
                  <a:cubicBezTo>
                    <a:pt x="174" y="347"/>
                    <a:pt x="232" y="304"/>
                    <a:pt x="290" y="275"/>
                  </a:cubicBezTo>
                  <a:cubicBezTo>
                    <a:pt x="391" y="232"/>
                    <a:pt x="492" y="174"/>
                    <a:pt x="578" y="102"/>
                  </a:cubicBezTo>
                  <a:cubicBezTo>
                    <a:pt x="636" y="44"/>
                    <a:pt x="651" y="15"/>
                    <a:pt x="6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316298" y="1793055"/>
              <a:ext cx="28842" cy="37458"/>
            </a:xfrm>
            <a:custGeom>
              <a:avLst/>
              <a:gdLst/>
              <a:ahLst/>
              <a:cxnLst/>
              <a:rect l="l" t="t" r="r" b="b"/>
              <a:pathLst>
                <a:path w="318" h="413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"/>
                    <a:pt x="0" y="131"/>
                    <a:pt x="87" y="260"/>
                  </a:cubicBezTo>
                  <a:cubicBezTo>
                    <a:pt x="158" y="356"/>
                    <a:pt x="260" y="412"/>
                    <a:pt x="293" y="412"/>
                  </a:cubicBezTo>
                  <a:cubicBezTo>
                    <a:pt x="299" y="412"/>
                    <a:pt x="303" y="410"/>
                    <a:pt x="303" y="405"/>
                  </a:cubicBezTo>
                  <a:cubicBezTo>
                    <a:pt x="318" y="390"/>
                    <a:pt x="217" y="333"/>
                    <a:pt x="144" y="217"/>
                  </a:cubicBezTo>
                  <a:cubicBezTo>
                    <a:pt x="58" y="102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305777" y="1876861"/>
              <a:ext cx="32832" cy="86525"/>
            </a:xfrm>
            <a:custGeom>
              <a:avLst/>
              <a:gdLst/>
              <a:ahLst/>
              <a:cxnLst/>
              <a:rect l="l" t="t" r="r" b="b"/>
              <a:pathLst>
                <a:path w="362" h="954" extrusionOk="0">
                  <a:moveTo>
                    <a:pt x="15" y="0"/>
                  </a:moveTo>
                  <a:cubicBezTo>
                    <a:pt x="1" y="15"/>
                    <a:pt x="131" y="203"/>
                    <a:pt x="217" y="462"/>
                  </a:cubicBezTo>
                  <a:cubicBezTo>
                    <a:pt x="304" y="722"/>
                    <a:pt x="304" y="953"/>
                    <a:pt x="318" y="953"/>
                  </a:cubicBezTo>
                  <a:cubicBezTo>
                    <a:pt x="362" y="780"/>
                    <a:pt x="347" y="607"/>
                    <a:pt x="289" y="434"/>
                  </a:cubicBezTo>
                  <a:cubicBezTo>
                    <a:pt x="246" y="275"/>
                    <a:pt x="145" y="116"/>
                    <a:pt x="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172269" y="1660816"/>
              <a:ext cx="76005" cy="168153"/>
            </a:xfrm>
            <a:custGeom>
              <a:avLst/>
              <a:gdLst/>
              <a:ahLst/>
              <a:cxnLst/>
              <a:rect l="l" t="t" r="r" b="b"/>
              <a:pathLst>
                <a:path w="838" h="1854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94" y="15"/>
                    <a:pt x="765" y="29"/>
                    <a:pt x="736" y="58"/>
                  </a:cubicBezTo>
                  <a:cubicBezTo>
                    <a:pt x="664" y="87"/>
                    <a:pt x="578" y="145"/>
                    <a:pt x="477" y="232"/>
                  </a:cubicBezTo>
                  <a:cubicBezTo>
                    <a:pt x="347" y="333"/>
                    <a:pt x="246" y="448"/>
                    <a:pt x="159" y="578"/>
                  </a:cubicBezTo>
                  <a:cubicBezTo>
                    <a:pt x="44" y="751"/>
                    <a:pt x="0" y="939"/>
                    <a:pt x="15" y="1141"/>
                  </a:cubicBezTo>
                  <a:cubicBezTo>
                    <a:pt x="29" y="1242"/>
                    <a:pt x="44" y="1343"/>
                    <a:pt x="72" y="1430"/>
                  </a:cubicBezTo>
                  <a:cubicBezTo>
                    <a:pt x="87" y="1531"/>
                    <a:pt x="130" y="1617"/>
                    <a:pt x="173" y="1704"/>
                  </a:cubicBezTo>
                  <a:cubicBezTo>
                    <a:pt x="217" y="1776"/>
                    <a:pt x="303" y="1834"/>
                    <a:pt x="390" y="1848"/>
                  </a:cubicBezTo>
                  <a:cubicBezTo>
                    <a:pt x="407" y="1852"/>
                    <a:pt x="425" y="1854"/>
                    <a:pt x="443" y="1854"/>
                  </a:cubicBezTo>
                  <a:cubicBezTo>
                    <a:pt x="501" y="1854"/>
                    <a:pt x="562" y="1835"/>
                    <a:pt x="607" y="1791"/>
                  </a:cubicBezTo>
                  <a:cubicBezTo>
                    <a:pt x="693" y="1733"/>
                    <a:pt x="765" y="1646"/>
                    <a:pt x="794" y="1545"/>
                  </a:cubicBezTo>
                  <a:cubicBezTo>
                    <a:pt x="837" y="1473"/>
                    <a:pt x="837" y="1430"/>
                    <a:pt x="837" y="1430"/>
                  </a:cubicBezTo>
                  <a:lnTo>
                    <a:pt x="837" y="1430"/>
                  </a:lnTo>
                  <a:cubicBezTo>
                    <a:pt x="809" y="1459"/>
                    <a:pt x="780" y="1487"/>
                    <a:pt x="765" y="1531"/>
                  </a:cubicBezTo>
                  <a:cubicBezTo>
                    <a:pt x="722" y="1617"/>
                    <a:pt x="664" y="1704"/>
                    <a:pt x="578" y="1762"/>
                  </a:cubicBezTo>
                  <a:cubicBezTo>
                    <a:pt x="520" y="1791"/>
                    <a:pt x="462" y="1805"/>
                    <a:pt x="390" y="1805"/>
                  </a:cubicBezTo>
                  <a:cubicBezTo>
                    <a:pt x="318" y="1776"/>
                    <a:pt x="260" y="1733"/>
                    <a:pt x="231" y="1675"/>
                  </a:cubicBezTo>
                  <a:cubicBezTo>
                    <a:pt x="188" y="1589"/>
                    <a:pt x="159" y="1502"/>
                    <a:pt x="145" y="1415"/>
                  </a:cubicBezTo>
                  <a:cubicBezTo>
                    <a:pt x="116" y="1329"/>
                    <a:pt x="101" y="1228"/>
                    <a:pt x="87" y="1141"/>
                  </a:cubicBezTo>
                  <a:cubicBezTo>
                    <a:pt x="72" y="953"/>
                    <a:pt x="116" y="766"/>
                    <a:pt x="217" y="621"/>
                  </a:cubicBezTo>
                  <a:cubicBezTo>
                    <a:pt x="289" y="491"/>
                    <a:pt x="390" y="376"/>
                    <a:pt x="505" y="275"/>
                  </a:cubicBezTo>
                  <a:cubicBezTo>
                    <a:pt x="708" y="102"/>
                    <a:pt x="837" y="15"/>
                    <a:pt x="8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647530" y="2066694"/>
              <a:ext cx="815733" cy="449134"/>
            </a:xfrm>
            <a:custGeom>
              <a:avLst/>
              <a:gdLst/>
              <a:ahLst/>
              <a:cxnLst/>
              <a:rect l="l" t="t" r="r" b="b"/>
              <a:pathLst>
                <a:path w="8994" h="4952" extrusionOk="0">
                  <a:moveTo>
                    <a:pt x="8994" y="1"/>
                  </a:moveTo>
                  <a:cubicBezTo>
                    <a:pt x="8243" y="1040"/>
                    <a:pt x="7420" y="2022"/>
                    <a:pt x="6496" y="2931"/>
                  </a:cubicBezTo>
                  <a:cubicBezTo>
                    <a:pt x="6280" y="3162"/>
                    <a:pt x="6020" y="3393"/>
                    <a:pt x="5702" y="3436"/>
                  </a:cubicBezTo>
                  <a:cubicBezTo>
                    <a:pt x="5653" y="3441"/>
                    <a:pt x="5605" y="3444"/>
                    <a:pt x="5557" y="3444"/>
                  </a:cubicBezTo>
                  <a:cubicBezTo>
                    <a:pt x="5321" y="3444"/>
                    <a:pt x="5095" y="3385"/>
                    <a:pt x="4879" y="3277"/>
                  </a:cubicBezTo>
                  <a:lnTo>
                    <a:pt x="361" y="1574"/>
                  </a:lnTo>
                  <a:lnTo>
                    <a:pt x="0" y="2065"/>
                  </a:lnTo>
                  <a:cubicBezTo>
                    <a:pt x="1559" y="3335"/>
                    <a:pt x="3494" y="4432"/>
                    <a:pt x="5399" y="4894"/>
                  </a:cubicBezTo>
                  <a:cubicBezTo>
                    <a:pt x="5573" y="4933"/>
                    <a:pt x="5747" y="4952"/>
                    <a:pt x="5920" y="4952"/>
                  </a:cubicBezTo>
                  <a:cubicBezTo>
                    <a:pt x="6394" y="4952"/>
                    <a:pt x="6855" y="4808"/>
                    <a:pt x="7247" y="4533"/>
                  </a:cubicBezTo>
                  <a:cubicBezTo>
                    <a:pt x="7651" y="4230"/>
                    <a:pt x="7896" y="3783"/>
                    <a:pt x="8099" y="3321"/>
                  </a:cubicBezTo>
                  <a:cubicBezTo>
                    <a:pt x="8561" y="2267"/>
                    <a:pt x="8864" y="1141"/>
                    <a:pt x="8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582045" y="1426450"/>
              <a:ext cx="1059256" cy="1028691"/>
            </a:xfrm>
            <a:custGeom>
              <a:avLst/>
              <a:gdLst/>
              <a:ahLst/>
              <a:cxnLst/>
              <a:rect l="l" t="t" r="r" b="b"/>
              <a:pathLst>
                <a:path w="11679" h="11342" extrusionOk="0">
                  <a:moveTo>
                    <a:pt x="9138" y="1"/>
                  </a:moveTo>
                  <a:lnTo>
                    <a:pt x="8388" y="1444"/>
                  </a:lnTo>
                  <a:cubicBezTo>
                    <a:pt x="8272" y="1560"/>
                    <a:pt x="5659" y="7146"/>
                    <a:pt x="5659" y="7146"/>
                  </a:cubicBezTo>
                  <a:lnTo>
                    <a:pt x="578" y="6020"/>
                  </a:lnTo>
                  <a:lnTo>
                    <a:pt x="1" y="8806"/>
                  </a:lnTo>
                  <a:cubicBezTo>
                    <a:pt x="1" y="8806"/>
                    <a:pt x="4605" y="10856"/>
                    <a:pt x="5804" y="11217"/>
                  </a:cubicBezTo>
                  <a:cubicBezTo>
                    <a:pt x="6066" y="11295"/>
                    <a:pt x="6300" y="11342"/>
                    <a:pt x="6523" y="11342"/>
                  </a:cubicBezTo>
                  <a:cubicBezTo>
                    <a:pt x="6962" y="11342"/>
                    <a:pt x="7361" y="11161"/>
                    <a:pt x="7868" y="10683"/>
                  </a:cubicBezTo>
                  <a:cubicBezTo>
                    <a:pt x="8618" y="9961"/>
                    <a:pt x="10524" y="5327"/>
                    <a:pt x="10755" y="4403"/>
                  </a:cubicBezTo>
                  <a:cubicBezTo>
                    <a:pt x="10957" y="3508"/>
                    <a:pt x="11679" y="1156"/>
                    <a:pt x="9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694378" y="1413843"/>
              <a:ext cx="591892" cy="583276"/>
            </a:xfrm>
            <a:custGeom>
              <a:avLst/>
              <a:gdLst/>
              <a:ahLst/>
              <a:cxnLst/>
              <a:rect l="l" t="t" r="r" b="b"/>
              <a:pathLst>
                <a:path w="6526" h="6431" extrusionOk="0">
                  <a:moveTo>
                    <a:pt x="3225" y="1"/>
                  </a:moveTo>
                  <a:cubicBezTo>
                    <a:pt x="3204" y="1"/>
                    <a:pt x="3182" y="4"/>
                    <a:pt x="3162" y="10"/>
                  </a:cubicBezTo>
                  <a:lnTo>
                    <a:pt x="289" y="804"/>
                  </a:lnTo>
                  <a:cubicBezTo>
                    <a:pt x="58" y="847"/>
                    <a:pt x="0" y="1222"/>
                    <a:pt x="101" y="1381"/>
                  </a:cubicBezTo>
                  <a:lnTo>
                    <a:pt x="3133" y="6217"/>
                  </a:lnTo>
                  <a:cubicBezTo>
                    <a:pt x="3240" y="6348"/>
                    <a:pt x="3407" y="6430"/>
                    <a:pt x="3575" y="6430"/>
                  </a:cubicBezTo>
                  <a:cubicBezTo>
                    <a:pt x="3611" y="6430"/>
                    <a:pt x="3646" y="6427"/>
                    <a:pt x="3681" y="6419"/>
                  </a:cubicBezTo>
                  <a:lnTo>
                    <a:pt x="6294" y="5611"/>
                  </a:lnTo>
                  <a:cubicBezTo>
                    <a:pt x="6438" y="5553"/>
                    <a:pt x="6525" y="5394"/>
                    <a:pt x="6467" y="5235"/>
                  </a:cubicBezTo>
                  <a:cubicBezTo>
                    <a:pt x="6453" y="5221"/>
                    <a:pt x="6453" y="5207"/>
                    <a:pt x="6438" y="5192"/>
                  </a:cubicBezTo>
                  <a:lnTo>
                    <a:pt x="3421" y="125"/>
                  </a:lnTo>
                  <a:cubicBezTo>
                    <a:pt x="3387" y="45"/>
                    <a:pt x="3307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4691748" y="1439057"/>
              <a:ext cx="582731" cy="475890"/>
            </a:xfrm>
            <a:custGeom>
              <a:avLst/>
              <a:gdLst/>
              <a:ahLst/>
              <a:cxnLst/>
              <a:rect l="l" t="t" r="r" b="b"/>
              <a:pathLst>
                <a:path w="6425" h="5247" extrusionOk="0">
                  <a:moveTo>
                    <a:pt x="3118" y="0"/>
                  </a:moveTo>
                  <a:cubicBezTo>
                    <a:pt x="3065" y="0"/>
                    <a:pt x="3013" y="14"/>
                    <a:pt x="2960" y="35"/>
                  </a:cubicBezTo>
                  <a:lnTo>
                    <a:pt x="2570" y="136"/>
                  </a:lnTo>
                  <a:lnTo>
                    <a:pt x="1242" y="511"/>
                  </a:lnTo>
                  <a:lnTo>
                    <a:pt x="332" y="786"/>
                  </a:lnTo>
                  <a:lnTo>
                    <a:pt x="87" y="858"/>
                  </a:lnTo>
                  <a:cubicBezTo>
                    <a:pt x="58" y="858"/>
                    <a:pt x="29" y="872"/>
                    <a:pt x="0" y="887"/>
                  </a:cubicBezTo>
                  <a:cubicBezTo>
                    <a:pt x="29" y="887"/>
                    <a:pt x="73" y="872"/>
                    <a:pt x="87" y="872"/>
                  </a:cubicBezTo>
                  <a:lnTo>
                    <a:pt x="347" y="800"/>
                  </a:lnTo>
                  <a:lnTo>
                    <a:pt x="1256" y="569"/>
                  </a:lnTo>
                  <a:lnTo>
                    <a:pt x="2599" y="208"/>
                  </a:lnTo>
                  <a:lnTo>
                    <a:pt x="2974" y="93"/>
                  </a:lnTo>
                  <a:cubicBezTo>
                    <a:pt x="3025" y="82"/>
                    <a:pt x="3069" y="72"/>
                    <a:pt x="3116" y="72"/>
                  </a:cubicBezTo>
                  <a:cubicBezTo>
                    <a:pt x="3135" y="72"/>
                    <a:pt x="3155" y="74"/>
                    <a:pt x="3176" y="78"/>
                  </a:cubicBezTo>
                  <a:cubicBezTo>
                    <a:pt x="3234" y="93"/>
                    <a:pt x="3292" y="136"/>
                    <a:pt x="3335" y="179"/>
                  </a:cubicBezTo>
                  <a:cubicBezTo>
                    <a:pt x="3508" y="454"/>
                    <a:pt x="3667" y="742"/>
                    <a:pt x="3855" y="1031"/>
                  </a:cubicBezTo>
                  <a:lnTo>
                    <a:pt x="5659" y="4019"/>
                  </a:lnTo>
                  <a:lnTo>
                    <a:pt x="6208" y="4929"/>
                  </a:lnTo>
                  <a:lnTo>
                    <a:pt x="6366" y="5174"/>
                  </a:lnTo>
                  <a:cubicBezTo>
                    <a:pt x="6381" y="5203"/>
                    <a:pt x="6395" y="5232"/>
                    <a:pt x="6424" y="5246"/>
                  </a:cubicBezTo>
                  <a:cubicBezTo>
                    <a:pt x="6410" y="5217"/>
                    <a:pt x="6395" y="5188"/>
                    <a:pt x="6366" y="5159"/>
                  </a:cubicBezTo>
                  <a:lnTo>
                    <a:pt x="6222" y="4914"/>
                  </a:lnTo>
                  <a:cubicBezTo>
                    <a:pt x="6092" y="4683"/>
                    <a:pt x="5905" y="4380"/>
                    <a:pt x="5688" y="3990"/>
                  </a:cubicBezTo>
                  <a:lnTo>
                    <a:pt x="3898" y="988"/>
                  </a:lnTo>
                  <a:cubicBezTo>
                    <a:pt x="3710" y="699"/>
                    <a:pt x="3552" y="410"/>
                    <a:pt x="3378" y="136"/>
                  </a:cubicBezTo>
                  <a:cubicBezTo>
                    <a:pt x="3321" y="78"/>
                    <a:pt x="3248" y="35"/>
                    <a:pt x="3176" y="6"/>
                  </a:cubicBezTo>
                  <a:cubicBezTo>
                    <a:pt x="3157" y="2"/>
                    <a:pt x="3138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863259" y="1542998"/>
              <a:ext cx="28933" cy="28842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59" y="0"/>
                  </a:moveTo>
                  <a:cubicBezTo>
                    <a:pt x="73" y="0"/>
                    <a:pt x="0" y="73"/>
                    <a:pt x="0" y="159"/>
                  </a:cubicBezTo>
                  <a:cubicBezTo>
                    <a:pt x="0" y="246"/>
                    <a:pt x="58" y="318"/>
                    <a:pt x="159" y="318"/>
                  </a:cubicBezTo>
                  <a:cubicBezTo>
                    <a:pt x="246" y="318"/>
                    <a:pt x="318" y="246"/>
                    <a:pt x="318" y="159"/>
                  </a:cubicBezTo>
                  <a:cubicBezTo>
                    <a:pt x="318" y="73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810926" y="1653016"/>
              <a:ext cx="382381" cy="597062"/>
            </a:xfrm>
            <a:custGeom>
              <a:avLst/>
              <a:gdLst/>
              <a:ahLst/>
              <a:cxnLst/>
              <a:rect l="l" t="t" r="r" b="b"/>
              <a:pathLst>
                <a:path w="4216" h="6583" extrusionOk="0">
                  <a:moveTo>
                    <a:pt x="982" y="0"/>
                  </a:moveTo>
                  <a:cubicBezTo>
                    <a:pt x="967" y="87"/>
                    <a:pt x="318" y="2064"/>
                    <a:pt x="217" y="2252"/>
                  </a:cubicBezTo>
                  <a:cubicBezTo>
                    <a:pt x="116" y="2454"/>
                    <a:pt x="217" y="2815"/>
                    <a:pt x="217" y="2815"/>
                  </a:cubicBezTo>
                  <a:cubicBezTo>
                    <a:pt x="217" y="2815"/>
                    <a:pt x="0" y="3291"/>
                    <a:pt x="346" y="3609"/>
                  </a:cubicBezTo>
                  <a:cubicBezTo>
                    <a:pt x="346" y="3609"/>
                    <a:pt x="375" y="4042"/>
                    <a:pt x="563" y="4114"/>
                  </a:cubicBezTo>
                  <a:cubicBezTo>
                    <a:pt x="693" y="4186"/>
                    <a:pt x="808" y="4273"/>
                    <a:pt x="895" y="4388"/>
                  </a:cubicBezTo>
                  <a:cubicBezTo>
                    <a:pt x="895" y="4388"/>
                    <a:pt x="1978" y="5861"/>
                    <a:pt x="2093" y="6005"/>
                  </a:cubicBezTo>
                  <a:cubicBezTo>
                    <a:pt x="2281" y="6207"/>
                    <a:pt x="2483" y="6395"/>
                    <a:pt x="2699" y="6583"/>
                  </a:cubicBezTo>
                  <a:cubicBezTo>
                    <a:pt x="2699" y="6583"/>
                    <a:pt x="4215" y="6034"/>
                    <a:pt x="3407" y="4590"/>
                  </a:cubicBezTo>
                  <a:lnTo>
                    <a:pt x="2959" y="4302"/>
                  </a:lnTo>
                  <a:lnTo>
                    <a:pt x="3104" y="3132"/>
                  </a:lnTo>
                  <a:cubicBezTo>
                    <a:pt x="3104" y="3132"/>
                    <a:pt x="3479" y="2844"/>
                    <a:pt x="3407" y="2642"/>
                  </a:cubicBezTo>
                  <a:cubicBezTo>
                    <a:pt x="3383" y="2570"/>
                    <a:pt x="3310" y="2519"/>
                    <a:pt x="3229" y="2519"/>
                  </a:cubicBezTo>
                  <a:cubicBezTo>
                    <a:pt x="3212" y="2519"/>
                    <a:pt x="3194" y="2521"/>
                    <a:pt x="3176" y="2526"/>
                  </a:cubicBezTo>
                  <a:cubicBezTo>
                    <a:pt x="3176" y="2526"/>
                    <a:pt x="3169" y="2526"/>
                    <a:pt x="3164" y="2531"/>
                  </a:cubicBezTo>
                  <a:lnTo>
                    <a:pt x="3164" y="2531"/>
                  </a:lnTo>
                  <a:cubicBezTo>
                    <a:pt x="3183" y="2469"/>
                    <a:pt x="3275" y="2117"/>
                    <a:pt x="2959" y="2064"/>
                  </a:cubicBezTo>
                  <a:lnTo>
                    <a:pt x="1617" y="2714"/>
                  </a:lnTo>
                  <a:cubicBezTo>
                    <a:pt x="1617" y="2714"/>
                    <a:pt x="2613" y="1718"/>
                    <a:pt x="2454" y="1429"/>
                  </a:cubicBezTo>
                  <a:cubicBezTo>
                    <a:pt x="2344" y="1221"/>
                    <a:pt x="2285" y="1196"/>
                    <a:pt x="2262" y="1196"/>
                  </a:cubicBezTo>
                  <a:cubicBezTo>
                    <a:pt x="2255" y="1196"/>
                    <a:pt x="2252" y="1198"/>
                    <a:pt x="2252" y="1198"/>
                  </a:cubicBezTo>
                  <a:lnTo>
                    <a:pt x="967" y="2281"/>
                  </a:lnTo>
                  <a:cubicBezTo>
                    <a:pt x="967" y="2281"/>
                    <a:pt x="1285" y="1097"/>
                    <a:pt x="1371" y="707"/>
                  </a:cubicBezTo>
                  <a:cubicBezTo>
                    <a:pt x="1530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911692" y="1888652"/>
              <a:ext cx="184660" cy="115277"/>
            </a:xfrm>
            <a:custGeom>
              <a:avLst/>
              <a:gdLst/>
              <a:ahLst/>
              <a:cxnLst/>
              <a:rect l="l" t="t" r="r" b="b"/>
              <a:pathLst>
                <a:path w="2036" h="1271" extrusionOk="0">
                  <a:moveTo>
                    <a:pt x="2036" y="0"/>
                  </a:moveTo>
                  <a:lnTo>
                    <a:pt x="2036" y="0"/>
                  </a:lnTo>
                  <a:cubicBezTo>
                    <a:pt x="1935" y="73"/>
                    <a:pt x="1848" y="145"/>
                    <a:pt x="1762" y="217"/>
                  </a:cubicBezTo>
                  <a:cubicBezTo>
                    <a:pt x="1545" y="405"/>
                    <a:pt x="1314" y="578"/>
                    <a:pt x="1069" y="722"/>
                  </a:cubicBezTo>
                  <a:cubicBezTo>
                    <a:pt x="823" y="867"/>
                    <a:pt x="578" y="1011"/>
                    <a:pt x="318" y="1126"/>
                  </a:cubicBezTo>
                  <a:cubicBezTo>
                    <a:pt x="203" y="1170"/>
                    <a:pt x="102" y="1213"/>
                    <a:pt x="1" y="1271"/>
                  </a:cubicBezTo>
                  <a:cubicBezTo>
                    <a:pt x="116" y="1256"/>
                    <a:pt x="232" y="1213"/>
                    <a:pt x="333" y="1170"/>
                  </a:cubicBezTo>
                  <a:cubicBezTo>
                    <a:pt x="607" y="1069"/>
                    <a:pt x="867" y="939"/>
                    <a:pt x="1112" y="780"/>
                  </a:cubicBezTo>
                  <a:cubicBezTo>
                    <a:pt x="1343" y="636"/>
                    <a:pt x="1574" y="448"/>
                    <a:pt x="1791" y="260"/>
                  </a:cubicBezTo>
                  <a:cubicBezTo>
                    <a:pt x="1877" y="188"/>
                    <a:pt x="1964" y="101"/>
                    <a:pt x="20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852738" y="1761673"/>
              <a:ext cx="162439" cy="128337"/>
            </a:xfrm>
            <a:custGeom>
              <a:avLst/>
              <a:gdLst/>
              <a:ahLst/>
              <a:cxnLst/>
              <a:rect l="l" t="t" r="r" b="b"/>
              <a:pathLst>
                <a:path w="1791" h="1415" extrusionOk="0">
                  <a:moveTo>
                    <a:pt x="1791" y="0"/>
                  </a:moveTo>
                  <a:lnTo>
                    <a:pt x="1791" y="0"/>
                  </a:lnTo>
                  <a:cubicBezTo>
                    <a:pt x="1704" y="58"/>
                    <a:pt x="1618" y="130"/>
                    <a:pt x="1531" y="217"/>
                  </a:cubicBezTo>
                  <a:cubicBezTo>
                    <a:pt x="1372" y="347"/>
                    <a:pt x="1156" y="534"/>
                    <a:pt x="910" y="722"/>
                  </a:cubicBezTo>
                  <a:cubicBezTo>
                    <a:pt x="665" y="924"/>
                    <a:pt x="434" y="1097"/>
                    <a:pt x="275" y="1213"/>
                  </a:cubicBezTo>
                  <a:cubicBezTo>
                    <a:pt x="174" y="1270"/>
                    <a:pt x="88" y="1343"/>
                    <a:pt x="1" y="1415"/>
                  </a:cubicBezTo>
                  <a:cubicBezTo>
                    <a:pt x="347" y="1242"/>
                    <a:pt x="665" y="1025"/>
                    <a:pt x="954" y="780"/>
                  </a:cubicBezTo>
                  <a:cubicBezTo>
                    <a:pt x="1199" y="578"/>
                    <a:pt x="1416" y="390"/>
                    <a:pt x="1560" y="246"/>
                  </a:cubicBezTo>
                  <a:cubicBezTo>
                    <a:pt x="1647" y="173"/>
                    <a:pt x="1733" y="87"/>
                    <a:pt x="17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987607" y="1914501"/>
              <a:ext cx="110107" cy="130060"/>
            </a:xfrm>
            <a:custGeom>
              <a:avLst/>
              <a:gdLst/>
              <a:ahLst/>
              <a:cxnLst/>
              <a:rect l="l" t="t" r="r" b="b"/>
              <a:pathLst>
                <a:path w="1214" h="1434" extrusionOk="0">
                  <a:moveTo>
                    <a:pt x="1039" y="0"/>
                  </a:moveTo>
                  <a:cubicBezTo>
                    <a:pt x="1006" y="0"/>
                    <a:pt x="997" y="19"/>
                    <a:pt x="997" y="19"/>
                  </a:cubicBezTo>
                  <a:cubicBezTo>
                    <a:pt x="997" y="26"/>
                    <a:pt x="1004" y="26"/>
                    <a:pt x="1015" y="26"/>
                  </a:cubicBezTo>
                  <a:cubicBezTo>
                    <a:pt x="1026" y="26"/>
                    <a:pt x="1040" y="26"/>
                    <a:pt x="1055" y="33"/>
                  </a:cubicBezTo>
                  <a:cubicBezTo>
                    <a:pt x="1127" y="62"/>
                    <a:pt x="1156" y="120"/>
                    <a:pt x="1156" y="177"/>
                  </a:cubicBezTo>
                  <a:cubicBezTo>
                    <a:pt x="1141" y="278"/>
                    <a:pt x="1083" y="379"/>
                    <a:pt x="1011" y="437"/>
                  </a:cubicBezTo>
                  <a:cubicBezTo>
                    <a:pt x="925" y="538"/>
                    <a:pt x="838" y="625"/>
                    <a:pt x="737" y="726"/>
                  </a:cubicBezTo>
                  <a:cubicBezTo>
                    <a:pt x="362" y="1130"/>
                    <a:pt x="1" y="1419"/>
                    <a:pt x="15" y="1433"/>
                  </a:cubicBezTo>
                  <a:cubicBezTo>
                    <a:pt x="116" y="1390"/>
                    <a:pt x="188" y="1332"/>
                    <a:pt x="261" y="1274"/>
                  </a:cubicBezTo>
                  <a:cubicBezTo>
                    <a:pt x="448" y="1116"/>
                    <a:pt x="636" y="957"/>
                    <a:pt x="795" y="784"/>
                  </a:cubicBezTo>
                  <a:cubicBezTo>
                    <a:pt x="896" y="683"/>
                    <a:pt x="982" y="582"/>
                    <a:pt x="1069" y="480"/>
                  </a:cubicBezTo>
                  <a:cubicBezTo>
                    <a:pt x="1141" y="408"/>
                    <a:pt x="1199" y="293"/>
                    <a:pt x="1213" y="177"/>
                  </a:cubicBezTo>
                  <a:cubicBezTo>
                    <a:pt x="1213" y="105"/>
                    <a:pt x="1156" y="33"/>
                    <a:pt x="1069" y="4"/>
                  </a:cubicBezTo>
                  <a:cubicBezTo>
                    <a:pt x="1057" y="1"/>
                    <a:pt x="1048" y="0"/>
                    <a:pt x="103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5033500" y="2011277"/>
              <a:ext cx="34102" cy="26846"/>
            </a:xfrm>
            <a:custGeom>
              <a:avLst/>
              <a:gdLst/>
              <a:ahLst/>
              <a:cxnLst/>
              <a:rect l="l" t="t" r="r" b="b"/>
              <a:pathLst>
                <a:path w="376" h="296" extrusionOk="0">
                  <a:moveTo>
                    <a:pt x="14" y="1"/>
                  </a:moveTo>
                  <a:cubicBezTo>
                    <a:pt x="5" y="1"/>
                    <a:pt x="0" y="2"/>
                    <a:pt x="0" y="5"/>
                  </a:cubicBezTo>
                  <a:cubicBezTo>
                    <a:pt x="0" y="20"/>
                    <a:pt x="87" y="77"/>
                    <a:pt x="188" y="150"/>
                  </a:cubicBezTo>
                  <a:cubicBezTo>
                    <a:pt x="267" y="229"/>
                    <a:pt x="334" y="296"/>
                    <a:pt x="356" y="296"/>
                  </a:cubicBezTo>
                  <a:cubicBezTo>
                    <a:pt x="358" y="296"/>
                    <a:pt x="360" y="295"/>
                    <a:pt x="361" y="294"/>
                  </a:cubicBezTo>
                  <a:cubicBezTo>
                    <a:pt x="375" y="294"/>
                    <a:pt x="332" y="193"/>
                    <a:pt x="217" y="106"/>
                  </a:cubicBezTo>
                  <a:cubicBezTo>
                    <a:pt x="136" y="26"/>
                    <a:pt x="47" y="1"/>
                    <a:pt x="1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988967" y="2112497"/>
              <a:ext cx="81265" cy="48523"/>
            </a:xfrm>
            <a:custGeom>
              <a:avLst/>
              <a:gdLst/>
              <a:ahLst/>
              <a:cxnLst/>
              <a:rect l="l" t="t" r="r" b="b"/>
              <a:pathLst>
                <a:path w="896" h="535" extrusionOk="0">
                  <a:moveTo>
                    <a:pt x="895" y="1"/>
                  </a:moveTo>
                  <a:lnTo>
                    <a:pt x="895" y="1"/>
                  </a:lnTo>
                  <a:cubicBezTo>
                    <a:pt x="881" y="1"/>
                    <a:pt x="866" y="59"/>
                    <a:pt x="809" y="145"/>
                  </a:cubicBezTo>
                  <a:cubicBezTo>
                    <a:pt x="691" y="355"/>
                    <a:pt x="466" y="481"/>
                    <a:pt x="231" y="481"/>
                  </a:cubicBezTo>
                  <a:cubicBezTo>
                    <a:pt x="207" y="481"/>
                    <a:pt x="183" y="480"/>
                    <a:pt x="159" y="477"/>
                  </a:cubicBezTo>
                  <a:cubicBezTo>
                    <a:pt x="101" y="463"/>
                    <a:pt x="58" y="448"/>
                    <a:pt x="0" y="448"/>
                  </a:cubicBezTo>
                  <a:cubicBezTo>
                    <a:pt x="0" y="463"/>
                    <a:pt x="44" y="492"/>
                    <a:pt x="159" y="521"/>
                  </a:cubicBezTo>
                  <a:cubicBezTo>
                    <a:pt x="202" y="530"/>
                    <a:pt x="247" y="535"/>
                    <a:pt x="293" y="535"/>
                  </a:cubicBezTo>
                  <a:cubicBezTo>
                    <a:pt x="384" y="535"/>
                    <a:pt x="477" y="516"/>
                    <a:pt x="563" y="477"/>
                  </a:cubicBezTo>
                  <a:cubicBezTo>
                    <a:pt x="693" y="405"/>
                    <a:pt x="794" y="304"/>
                    <a:pt x="852" y="174"/>
                  </a:cubicBezTo>
                  <a:cubicBezTo>
                    <a:pt x="895" y="73"/>
                    <a:pt x="895" y="1"/>
                    <a:pt x="8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885480" y="1840219"/>
              <a:ext cx="195181" cy="87795"/>
            </a:xfrm>
            <a:custGeom>
              <a:avLst/>
              <a:gdLst/>
              <a:ahLst/>
              <a:cxnLst/>
              <a:rect l="l" t="t" r="r" b="b"/>
              <a:pathLst>
                <a:path w="2152" h="968" extrusionOk="0">
                  <a:moveTo>
                    <a:pt x="2152" y="0"/>
                  </a:moveTo>
                  <a:lnTo>
                    <a:pt x="2152" y="0"/>
                  </a:lnTo>
                  <a:cubicBezTo>
                    <a:pt x="2036" y="44"/>
                    <a:pt x="1935" y="87"/>
                    <a:pt x="1834" y="145"/>
                  </a:cubicBezTo>
                  <a:lnTo>
                    <a:pt x="1069" y="477"/>
                  </a:lnTo>
                  <a:lnTo>
                    <a:pt x="318" y="823"/>
                  </a:lnTo>
                  <a:cubicBezTo>
                    <a:pt x="203" y="866"/>
                    <a:pt x="102" y="910"/>
                    <a:pt x="1" y="967"/>
                  </a:cubicBezTo>
                  <a:cubicBezTo>
                    <a:pt x="116" y="953"/>
                    <a:pt x="232" y="910"/>
                    <a:pt x="333" y="866"/>
                  </a:cubicBezTo>
                  <a:cubicBezTo>
                    <a:pt x="535" y="794"/>
                    <a:pt x="809" y="679"/>
                    <a:pt x="1098" y="549"/>
                  </a:cubicBezTo>
                  <a:cubicBezTo>
                    <a:pt x="1401" y="419"/>
                    <a:pt x="1675" y="289"/>
                    <a:pt x="1849" y="188"/>
                  </a:cubicBezTo>
                  <a:cubicBezTo>
                    <a:pt x="1964" y="130"/>
                    <a:pt x="2065" y="72"/>
                    <a:pt x="21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578145" y="1650386"/>
              <a:ext cx="933549" cy="809203"/>
            </a:xfrm>
            <a:custGeom>
              <a:avLst/>
              <a:gdLst/>
              <a:ahLst/>
              <a:cxnLst/>
              <a:rect l="l" t="t" r="r" b="b"/>
              <a:pathLst>
                <a:path w="10293" h="8922" extrusionOk="0">
                  <a:moveTo>
                    <a:pt x="7925" y="0"/>
                  </a:moveTo>
                  <a:lnTo>
                    <a:pt x="7868" y="101"/>
                  </a:lnTo>
                  <a:cubicBezTo>
                    <a:pt x="7839" y="159"/>
                    <a:pt x="7795" y="231"/>
                    <a:pt x="7752" y="332"/>
                  </a:cubicBezTo>
                  <a:cubicBezTo>
                    <a:pt x="7637" y="549"/>
                    <a:pt x="7492" y="866"/>
                    <a:pt x="7290" y="1270"/>
                  </a:cubicBezTo>
                  <a:lnTo>
                    <a:pt x="5668" y="4658"/>
                  </a:lnTo>
                  <a:lnTo>
                    <a:pt x="607" y="3522"/>
                  </a:lnTo>
                  <a:lnTo>
                    <a:pt x="578" y="3508"/>
                  </a:lnTo>
                  <a:lnTo>
                    <a:pt x="578" y="3551"/>
                  </a:lnTo>
                  <a:cubicBezTo>
                    <a:pt x="390" y="4446"/>
                    <a:pt x="202" y="5385"/>
                    <a:pt x="0" y="6337"/>
                  </a:cubicBezTo>
                  <a:lnTo>
                    <a:pt x="0" y="6366"/>
                  </a:lnTo>
                  <a:lnTo>
                    <a:pt x="29" y="6381"/>
                  </a:lnTo>
                  <a:lnTo>
                    <a:pt x="433" y="6568"/>
                  </a:lnTo>
                  <a:cubicBezTo>
                    <a:pt x="2151" y="7319"/>
                    <a:pt x="3811" y="8041"/>
                    <a:pt x="5341" y="8618"/>
                  </a:cubicBezTo>
                  <a:cubicBezTo>
                    <a:pt x="5717" y="8777"/>
                    <a:pt x="6106" y="8878"/>
                    <a:pt x="6511" y="8921"/>
                  </a:cubicBezTo>
                  <a:cubicBezTo>
                    <a:pt x="6698" y="8921"/>
                    <a:pt x="6900" y="8892"/>
                    <a:pt x="7074" y="8820"/>
                  </a:cubicBezTo>
                  <a:cubicBezTo>
                    <a:pt x="7261" y="8762"/>
                    <a:pt x="7420" y="8661"/>
                    <a:pt x="7564" y="8546"/>
                  </a:cubicBezTo>
                  <a:cubicBezTo>
                    <a:pt x="7709" y="8445"/>
                    <a:pt x="7853" y="8329"/>
                    <a:pt x="7969" y="8185"/>
                  </a:cubicBezTo>
                  <a:cubicBezTo>
                    <a:pt x="8041" y="8127"/>
                    <a:pt x="8084" y="8055"/>
                    <a:pt x="8142" y="7983"/>
                  </a:cubicBezTo>
                  <a:cubicBezTo>
                    <a:pt x="8185" y="7911"/>
                    <a:pt x="8243" y="7839"/>
                    <a:pt x="8272" y="7766"/>
                  </a:cubicBezTo>
                  <a:cubicBezTo>
                    <a:pt x="8358" y="7622"/>
                    <a:pt x="8445" y="7478"/>
                    <a:pt x="8517" y="7333"/>
                  </a:cubicBezTo>
                  <a:cubicBezTo>
                    <a:pt x="8604" y="7189"/>
                    <a:pt x="8676" y="7045"/>
                    <a:pt x="8734" y="6915"/>
                  </a:cubicBezTo>
                  <a:cubicBezTo>
                    <a:pt x="9282" y="5789"/>
                    <a:pt x="9658" y="4865"/>
                    <a:pt x="9917" y="4215"/>
                  </a:cubicBezTo>
                  <a:cubicBezTo>
                    <a:pt x="10033" y="3898"/>
                    <a:pt x="10134" y="3652"/>
                    <a:pt x="10206" y="3479"/>
                  </a:cubicBezTo>
                  <a:lnTo>
                    <a:pt x="10278" y="3277"/>
                  </a:lnTo>
                  <a:lnTo>
                    <a:pt x="10293" y="3219"/>
                  </a:lnTo>
                  <a:lnTo>
                    <a:pt x="10293" y="3219"/>
                  </a:lnTo>
                  <a:cubicBezTo>
                    <a:pt x="10293" y="3219"/>
                    <a:pt x="10278" y="3234"/>
                    <a:pt x="10264" y="3277"/>
                  </a:cubicBezTo>
                  <a:lnTo>
                    <a:pt x="10192" y="3479"/>
                  </a:lnTo>
                  <a:lnTo>
                    <a:pt x="9889" y="4215"/>
                  </a:lnTo>
                  <a:cubicBezTo>
                    <a:pt x="9614" y="4850"/>
                    <a:pt x="9239" y="5774"/>
                    <a:pt x="8690" y="6886"/>
                  </a:cubicBezTo>
                  <a:cubicBezTo>
                    <a:pt x="8633" y="7030"/>
                    <a:pt x="8560" y="7160"/>
                    <a:pt x="8474" y="7304"/>
                  </a:cubicBezTo>
                  <a:cubicBezTo>
                    <a:pt x="8402" y="7449"/>
                    <a:pt x="8315" y="7593"/>
                    <a:pt x="8228" y="7738"/>
                  </a:cubicBezTo>
                  <a:cubicBezTo>
                    <a:pt x="8185" y="7810"/>
                    <a:pt x="8142" y="7882"/>
                    <a:pt x="8099" y="7954"/>
                  </a:cubicBezTo>
                  <a:cubicBezTo>
                    <a:pt x="8041" y="8026"/>
                    <a:pt x="7997" y="8084"/>
                    <a:pt x="7940" y="8156"/>
                  </a:cubicBezTo>
                  <a:cubicBezTo>
                    <a:pt x="7810" y="8286"/>
                    <a:pt x="7680" y="8402"/>
                    <a:pt x="7536" y="8503"/>
                  </a:cubicBezTo>
                  <a:cubicBezTo>
                    <a:pt x="7261" y="8722"/>
                    <a:pt x="6922" y="8850"/>
                    <a:pt x="6567" y="8850"/>
                  </a:cubicBezTo>
                  <a:cubicBezTo>
                    <a:pt x="6548" y="8850"/>
                    <a:pt x="6530" y="8850"/>
                    <a:pt x="6511" y="8849"/>
                  </a:cubicBezTo>
                  <a:cubicBezTo>
                    <a:pt x="6106" y="8806"/>
                    <a:pt x="5731" y="8719"/>
                    <a:pt x="5370" y="8560"/>
                  </a:cubicBezTo>
                  <a:cubicBezTo>
                    <a:pt x="3840" y="7968"/>
                    <a:pt x="2180" y="7247"/>
                    <a:pt x="448" y="6496"/>
                  </a:cubicBezTo>
                  <a:lnTo>
                    <a:pt x="77" y="6331"/>
                  </a:lnTo>
                  <a:lnTo>
                    <a:pt x="77" y="6331"/>
                  </a:lnTo>
                  <a:cubicBezTo>
                    <a:pt x="274" y="5384"/>
                    <a:pt x="458" y="4479"/>
                    <a:pt x="642" y="3588"/>
                  </a:cubicBezTo>
                  <a:lnTo>
                    <a:pt x="642" y="3588"/>
                  </a:lnTo>
                  <a:lnTo>
                    <a:pt x="5688" y="4706"/>
                  </a:lnTo>
                  <a:lnTo>
                    <a:pt x="5717" y="4706"/>
                  </a:lnTo>
                  <a:lnTo>
                    <a:pt x="5717" y="4692"/>
                  </a:lnTo>
                  <a:cubicBezTo>
                    <a:pt x="6395" y="3263"/>
                    <a:pt x="6944" y="2093"/>
                    <a:pt x="7333" y="1285"/>
                  </a:cubicBezTo>
                  <a:lnTo>
                    <a:pt x="7781" y="332"/>
                  </a:lnTo>
                  <a:cubicBezTo>
                    <a:pt x="7824" y="231"/>
                    <a:pt x="7868" y="144"/>
                    <a:pt x="7882" y="87"/>
                  </a:cubicBezTo>
                  <a:cubicBezTo>
                    <a:pt x="7911" y="43"/>
                    <a:pt x="7925" y="0"/>
                    <a:pt x="7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118891" y="2418878"/>
              <a:ext cx="357439" cy="141216"/>
            </a:xfrm>
            <a:custGeom>
              <a:avLst/>
              <a:gdLst/>
              <a:ahLst/>
              <a:cxnLst/>
              <a:rect l="l" t="t" r="r" b="b"/>
              <a:pathLst>
                <a:path w="3941" h="1557" extrusionOk="0">
                  <a:moveTo>
                    <a:pt x="3941" y="1"/>
                  </a:moveTo>
                  <a:lnTo>
                    <a:pt x="3941" y="1"/>
                  </a:lnTo>
                  <a:cubicBezTo>
                    <a:pt x="3898" y="30"/>
                    <a:pt x="3840" y="58"/>
                    <a:pt x="3797" y="87"/>
                  </a:cubicBezTo>
                  <a:cubicBezTo>
                    <a:pt x="3710" y="160"/>
                    <a:pt x="3580" y="246"/>
                    <a:pt x="3421" y="347"/>
                  </a:cubicBezTo>
                  <a:cubicBezTo>
                    <a:pt x="3003" y="621"/>
                    <a:pt x="2541" y="852"/>
                    <a:pt x="2079" y="1040"/>
                  </a:cubicBezTo>
                  <a:cubicBezTo>
                    <a:pt x="1602" y="1228"/>
                    <a:pt x="1112" y="1358"/>
                    <a:pt x="621" y="1444"/>
                  </a:cubicBezTo>
                  <a:cubicBezTo>
                    <a:pt x="433" y="1488"/>
                    <a:pt x="274" y="1502"/>
                    <a:pt x="159" y="1516"/>
                  </a:cubicBezTo>
                  <a:cubicBezTo>
                    <a:pt x="116" y="1516"/>
                    <a:pt x="58" y="1531"/>
                    <a:pt x="0" y="1545"/>
                  </a:cubicBezTo>
                  <a:cubicBezTo>
                    <a:pt x="29" y="1553"/>
                    <a:pt x="58" y="1556"/>
                    <a:pt x="87" y="1556"/>
                  </a:cubicBezTo>
                  <a:cubicBezTo>
                    <a:pt x="116" y="1556"/>
                    <a:pt x="144" y="1553"/>
                    <a:pt x="173" y="1545"/>
                  </a:cubicBezTo>
                  <a:cubicBezTo>
                    <a:pt x="274" y="1545"/>
                    <a:pt x="433" y="1531"/>
                    <a:pt x="621" y="1502"/>
                  </a:cubicBezTo>
                  <a:cubicBezTo>
                    <a:pt x="1646" y="1343"/>
                    <a:pt x="2598" y="968"/>
                    <a:pt x="3450" y="390"/>
                  </a:cubicBezTo>
                  <a:cubicBezTo>
                    <a:pt x="3609" y="289"/>
                    <a:pt x="3739" y="188"/>
                    <a:pt x="3825" y="116"/>
                  </a:cubicBezTo>
                  <a:cubicBezTo>
                    <a:pt x="3869" y="87"/>
                    <a:pt x="3912" y="44"/>
                    <a:pt x="3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51580" y="2079483"/>
              <a:ext cx="106207" cy="245246"/>
            </a:xfrm>
            <a:custGeom>
              <a:avLst/>
              <a:gdLst/>
              <a:ahLst/>
              <a:cxnLst/>
              <a:rect l="l" t="t" r="r" b="b"/>
              <a:pathLst>
                <a:path w="1171" h="2704" extrusionOk="0">
                  <a:moveTo>
                    <a:pt x="10" y="0"/>
                  </a:moveTo>
                  <a:cubicBezTo>
                    <a:pt x="6" y="0"/>
                    <a:pt x="3" y="1"/>
                    <a:pt x="1" y="4"/>
                  </a:cubicBezTo>
                  <a:cubicBezTo>
                    <a:pt x="1" y="18"/>
                    <a:pt x="145" y="119"/>
                    <a:pt x="333" y="307"/>
                  </a:cubicBezTo>
                  <a:cubicBezTo>
                    <a:pt x="434" y="423"/>
                    <a:pt x="535" y="553"/>
                    <a:pt x="636" y="682"/>
                  </a:cubicBezTo>
                  <a:cubicBezTo>
                    <a:pt x="737" y="856"/>
                    <a:pt x="838" y="1029"/>
                    <a:pt x="910" y="1217"/>
                  </a:cubicBezTo>
                  <a:cubicBezTo>
                    <a:pt x="982" y="1390"/>
                    <a:pt x="1040" y="1577"/>
                    <a:pt x="1069" y="1780"/>
                  </a:cubicBezTo>
                  <a:cubicBezTo>
                    <a:pt x="1098" y="1938"/>
                    <a:pt x="1112" y="2097"/>
                    <a:pt x="1112" y="2256"/>
                  </a:cubicBezTo>
                  <a:cubicBezTo>
                    <a:pt x="1112" y="2530"/>
                    <a:pt x="1084" y="2703"/>
                    <a:pt x="1098" y="2703"/>
                  </a:cubicBezTo>
                  <a:cubicBezTo>
                    <a:pt x="1098" y="2703"/>
                    <a:pt x="1112" y="2675"/>
                    <a:pt x="1127" y="2602"/>
                  </a:cubicBezTo>
                  <a:cubicBezTo>
                    <a:pt x="1141" y="2559"/>
                    <a:pt x="1141" y="2501"/>
                    <a:pt x="1156" y="2458"/>
                  </a:cubicBezTo>
                  <a:cubicBezTo>
                    <a:pt x="1156" y="2400"/>
                    <a:pt x="1170" y="2328"/>
                    <a:pt x="1170" y="2270"/>
                  </a:cubicBezTo>
                  <a:cubicBezTo>
                    <a:pt x="1170" y="2097"/>
                    <a:pt x="1156" y="1938"/>
                    <a:pt x="1141" y="1780"/>
                  </a:cubicBezTo>
                  <a:cubicBezTo>
                    <a:pt x="1098" y="1577"/>
                    <a:pt x="1040" y="1375"/>
                    <a:pt x="968" y="1188"/>
                  </a:cubicBezTo>
                  <a:cubicBezTo>
                    <a:pt x="896" y="1000"/>
                    <a:pt x="795" y="827"/>
                    <a:pt x="679" y="654"/>
                  </a:cubicBezTo>
                  <a:cubicBezTo>
                    <a:pt x="593" y="524"/>
                    <a:pt x="477" y="394"/>
                    <a:pt x="362" y="278"/>
                  </a:cubicBezTo>
                  <a:cubicBezTo>
                    <a:pt x="318" y="235"/>
                    <a:pt x="275" y="192"/>
                    <a:pt x="217" y="148"/>
                  </a:cubicBezTo>
                  <a:cubicBezTo>
                    <a:pt x="189" y="119"/>
                    <a:pt x="145" y="91"/>
                    <a:pt x="102" y="62"/>
                  </a:cubicBezTo>
                  <a:cubicBezTo>
                    <a:pt x="54" y="26"/>
                    <a:pt x="26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375162" y="2087645"/>
              <a:ext cx="123167" cy="174230"/>
            </a:xfrm>
            <a:custGeom>
              <a:avLst/>
              <a:gdLst/>
              <a:ahLst/>
              <a:cxnLst/>
              <a:rect l="l" t="t" r="r" b="b"/>
              <a:pathLst>
                <a:path w="1358" h="192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5"/>
                    <a:pt x="116" y="87"/>
                    <a:pt x="289" y="217"/>
                  </a:cubicBezTo>
                  <a:cubicBezTo>
                    <a:pt x="751" y="564"/>
                    <a:pt x="1083" y="1040"/>
                    <a:pt x="1257" y="1588"/>
                  </a:cubicBezTo>
                  <a:cubicBezTo>
                    <a:pt x="1329" y="1791"/>
                    <a:pt x="1343" y="1920"/>
                    <a:pt x="1358" y="1920"/>
                  </a:cubicBezTo>
                  <a:cubicBezTo>
                    <a:pt x="1358" y="1892"/>
                    <a:pt x="1358" y="1863"/>
                    <a:pt x="1343" y="1834"/>
                  </a:cubicBezTo>
                  <a:cubicBezTo>
                    <a:pt x="1343" y="1747"/>
                    <a:pt x="1329" y="1661"/>
                    <a:pt x="1300" y="1574"/>
                  </a:cubicBezTo>
                  <a:cubicBezTo>
                    <a:pt x="1228" y="1285"/>
                    <a:pt x="1098" y="1025"/>
                    <a:pt x="939" y="780"/>
                  </a:cubicBezTo>
                  <a:cubicBezTo>
                    <a:pt x="766" y="549"/>
                    <a:pt x="564" y="333"/>
                    <a:pt x="318" y="174"/>
                  </a:cubicBezTo>
                  <a:cubicBezTo>
                    <a:pt x="246" y="116"/>
                    <a:pt x="174" y="73"/>
                    <a:pt x="87" y="44"/>
                  </a:cubicBezTo>
                  <a:cubicBezTo>
                    <a:pt x="73" y="29"/>
                    <a:pt x="30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247138" y="2468672"/>
              <a:ext cx="226653" cy="146749"/>
            </a:xfrm>
            <a:custGeom>
              <a:avLst/>
              <a:gdLst/>
              <a:ahLst/>
              <a:cxnLst/>
              <a:rect l="l" t="t" r="r" b="b"/>
              <a:pathLst>
                <a:path w="2499" h="1618" extrusionOk="0">
                  <a:moveTo>
                    <a:pt x="2498" y="0"/>
                  </a:moveTo>
                  <a:lnTo>
                    <a:pt x="2498" y="0"/>
                  </a:lnTo>
                  <a:cubicBezTo>
                    <a:pt x="2383" y="72"/>
                    <a:pt x="2253" y="159"/>
                    <a:pt x="2152" y="260"/>
                  </a:cubicBezTo>
                  <a:cubicBezTo>
                    <a:pt x="1935" y="419"/>
                    <a:pt x="1632" y="635"/>
                    <a:pt x="1285" y="866"/>
                  </a:cubicBezTo>
                  <a:cubicBezTo>
                    <a:pt x="953" y="1097"/>
                    <a:pt x="621" y="1285"/>
                    <a:pt x="390" y="1415"/>
                  </a:cubicBezTo>
                  <a:cubicBezTo>
                    <a:pt x="261" y="1473"/>
                    <a:pt x="131" y="1545"/>
                    <a:pt x="1" y="1617"/>
                  </a:cubicBezTo>
                  <a:cubicBezTo>
                    <a:pt x="44" y="1617"/>
                    <a:pt x="87" y="1603"/>
                    <a:pt x="116" y="1588"/>
                  </a:cubicBezTo>
                  <a:cubicBezTo>
                    <a:pt x="188" y="1559"/>
                    <a:pt x="289" y="1516"/>
                    <a:pt x="405" y="1458"/>
                  </a:cubicBezTo>
                  <a:cubicBezTo>
                    <a:pt x="723" y="1299"/>
                    <a:pt x="1040" y="1126"/>
                    <a:pt x="1329" y="939"/>
                  </a:cubicBezTo>
                  <a:cubicBezTo>
                    <a:pt x="1632" y="736"/>
                    <a:pt x="1906" y="534"/>
                    <a:pt x="2180" y="303"/>
                  </a:cubicBezTo>
                  <a:cubicBezTo>
                    <a:pt x="2282" y="217"/>
                    <a:pt x="2368" y="130"/>
                    <a:pt x="2426" y="87"/>
                  </a:cubicBezTo>
                  <a:cubicBezTo>
                    <a:pt x="2469" y="29"/>
                    <a:pt x="2498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607942" y="3506904"/>
              <a:ext cx="591892" cy="645585"/>
            </a:xfrm>
            <a:custGeom>
              <a:avLst/>
              <a:gdLst/>
              <a:ahLst/>
              <a:cxnLst/>
              <a:rect l="l" t="t" r="r" b="b"/>
              <a:pathLst>
                <a:path w="6526" h="7118" extrusionOk="0">
                  <a:moveTo>
                    <a:pt x="3205" y="1"/>
                  </a:moveTo>
                  <a:lnTo>
                    <a:pt x="1" y="5212"/>
                  </a:lnTo>
                  <a:lnTo>
                    <a:pt x="2541" y="7117"/>
                  </a:lnTo>
                  <a:lnTo>
                    <a:pt x="6525" y="2238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240069" y="3898633"/>
              <a:ext cx="636334" cy="400520"/>
            </a:xfrm>
            <a:custGeom>
              <a:avLst/>
              <a:gdLst/>
              <a:ahLst/>
              <a:cxnLst/>
              <a:rect l="l" t="t" r="r" b="b"/>
              <a:pathLst>
                <a:path w="7016" h="4416" extrusionOk="0">
                  <a:moveTo>
                    <a:pt x="599" y="1"/>
                  </a:moveTo>
                  <a:cubicBezTo>
                    <a:pt x="305" y="1"/>
                    <a:pt x="87" y="41"/>
                    <a:pt x="0" y="142"/>
                  </a:cubicBezTo>
                  <a:lnTo>
                    <a:pt x="5688" y="4415"/>
                  </a:lnTo>
                  <a:lnTo>
                    <a:pt x="7016" y="2466"/>
                  </a:lnTo>
                  <a:cubicBezTo>
                    <a:pt x="5861" y="2235"/>
                    <a:pt x="4865" y="1499"/>
                    <a:pt x="4287" y="474"/>
                  </a:cubicBezTo>
                  <a:lnTo>
                    <a:pt x="4158" y="647"/>
                  </a:lnTo>
                  <a:cubicBezTo>
                    <a:pt x="4158" y="647"/>
                    <a:pt x="177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736281" y="4128282"/>
              <a:ext cx="55053" cy="49974"/>
            </a:xfrm>
            <a:custGeom>
              <a:avLst/>
              <a:gdLst/>
              <a:ahLst/>
              <a:cxnLst/>
              <a:rect l="l" t="t" r="r" b="b"/>
              <a:pathLst>
                <a:path w="607" h="551" extrusionOk="0">
                  <a:moveTo>
                    <a:pt x="306" y="0"/>
                  </a:moveTo>
                  <a:cubicBezTo>
                    <a:pt x="251" y="0"/>
                    <a:pt x="194" y="16"/>
                    <a:pt x="145" y="50"/>
                  </a:cubicBezTo>
                  <a:cubicBezTo>
                    <a:pt x="29" y="151"/>
                    <a:pt x="0" y="324"/>
                    <a:pt x="101" y="454"/>
                  </a:cubicBezTo>
                  <a:cubicBezTo>
                    <a:pt x="157" y="517"/>
                    <a:pt x="230" y="550"/>
                    <a:pt x="304" y="550"/>
                  </a:cubicBezTo>
                  <a:cubicBezTo>
                    <a:pt x="364" y="550"/>
                    <a:pt x="425" y="528"/>
                    <a:pt x="477" y="483"/>
                  </a:cubicBezTo>
                  <a:cubicBezTo>
                    <a:pt x="592" y="382"/>
                    <a:pt x="606" y="223"/>
                    <a:pt x="520" y="107"/>
                  </a:cubicBezTo>
                  <a:lnTo>
                    <a:pt x="520" y="107"/>
                  </a:lnTo>
                  <a:lnTo>
                    <a:pt x="534" y="122"/>
                  </a:lnTo>
                  <a:cubicBezTo>
                    <a:pt x="481" y="42"/>
                    <a:pt x="395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40069" y="3899902"/>
              <a:ext cx="544729" cy="399250"/>
            </a:xfrm>
            <a:custGeom>
              <a:avLst/>
              <a:gdLst/>
              <a:ahLst/>
              <a:cxnLst/>
              <a:rect l="l" t="t" r="r" b="b"/>
              <a:pathLst>
                <a:path w="6006" h="4402" extrusionOk="0">
                  <a:moveTo>
                    <a:pt x="301" y="0"/>
                  </a:moveTo>
                  <a:cubicBezTo>
                    <a:pt x="197" y="0"/>
                    <a:pt x="59" y="25"/>
                    <a:pt x="0" y="143"/>
                  </a:cubicBezTo>
                  <a:lnTo>
                    <a:pt x="5688" y="4401"/>
                  </a:lnTo>
                  <a:lnTo>
                    <a:pt x="6005" y="3925"/>
                  </a:lnTo>
                  <a:lnTo>
                    <a:pt x="433" y="13"/>
                  </a:lnTo>
                  <a:cubicBezTo>
                    <a:pt x="433" y="13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611842" y="3956861"/>
              <a:ext cx="36460" cy="64758"/>
            </a:xfrm>
            <a:custGeom>
              <a:avLst/>
              <a:gdLst/>
              <a:ahLst/>
              <a:cxnLst/>
              <a:rect l="l" t="t" r="r" b="b"/>
              <a:pathLst>
                <a:path w="402" h="714" extrusionOk="0">
                  <a:moveTo>
                    <a:pt x="38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1" y="34"/>
                    <a:pt x="131" y="150"/>
                    <a:pt x="203" y="337"/>
                  </a:cubicBezTo>
                  <a:cubicBezTo>
                    <a:pt x="275" y="539"/>
                    <a:pt x="261" y="698"/>
                    <a:pt x="290" y="713"/>
                  </a:cubicBezTo>
                  <a:cubicBezTo>
                    <a:pt x="291" y="713"/>
                    <a:pt x="293" y="713"/>
                    <a:pt x="294" y="713"/>
                  </a:cubicBezTo>
                  <a:cubicBezTo>
                    <a:pt x="338" y="713"/>
                    <a:pt x="402" y="531"/>
                    <a:pt x="318" y="294"/>
                  </a:cubicBezTo>
                  <a:cubicBezTo>
                    <a:pt x="242" y="92"/>
                    <a:pt x="78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539827" y="3938631"/>
              <a:ext cx="21042" cy="64667"/>
            </a:xfrm>
            <a:custGeom>
              <a:avLst/>
              <a:gdLst/>
              <a:ahLst/>
              <a:cxnLst/>
              <a:rect l="l" t="t" r="r" b="b"/>
              <a:pathLst>
                <a:path w="232" h="713" extrusionOk="0">
                  <a:moveTo>
                    <a:pt x="40" y="0"/>
                  </a:moveTo>
                  <a:cubicBezTo>
                    <a:pt x="36" y="0"/>
                    <a:pt x="32" y="2"/>
                    <a:pt x="30" y="4"/>
                  </a:cubicBezTo>
                  <a:cubicBezTo>
                    <a:pt x="1" y="33"/>
                    <a:pt x="87" y="163"/>
                    <a:pt x="102" y="351"/>
                  </a:cubicBezTo>
                  <a:cubicBezTo>
                    <a:pt x="102" y="538"/>
                    <a:pt x="30" y="683"/>
                    <a:pt x="59" y="712"/>
                  </a:cubicBezTo>
                  <a:cubicBezTo>
                    <a:pt x="60" y="712"/>
                    <a:pt x="62" y="713"/>
                    <a:pt x="63" y="713"/>
                  </a:cubicBezTo>
                  <a:cubicBezTo>
                    <a:pt x="100" y="713"/>
                    <a:pt x="231" y="571"/>
                    <a:pt x="217" y="351"/>
                  </a:cubicBezTo>
                  <a:cubicBezTo>
                    <a:pt x="204" y="128"/>
                    <a:pt x="84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461282" y="3923212"/>
              <a:ext cx="24851" cy="58137"/>
            </a:xfrm>
            <a:custGeom>
              <a:avLst/>
              <a:gdLst/>
              <a:ahLst/>
              <a:cxnLst/>
              <a:rect l="l" t="t" r="r" b="b"/>
              <a:pathLst>
                <a:path w="274" h="641" extrusionOk="0">
                  <a:moveTo>
                    <a:pt x="164" y="0"/>
                  </a:moveTo>
                  <a:cubicBezTo>
                    <a:pt x="162" y="0"/>
                    <a:pt x="161" y="0"/>
                    <a:pt x="160" y="1"/>
                  </a:cubicBezTo>
                  <a:cubicBezTo>
                    <a:pt x="131" y="15"/>
                    <a:pt x="160" y="145"/>
                    <a:pt x="116" y="319"/>
                  </a:cubicBezTo>
                  <a:cubicBezTo>
                    <a:pt x="73" y="492"/>
                    <a:pt x="1" y="607"/>
                    <a:pt x="30" y="636"/>
                  </a:cubicBezTo>
                  <a:cubicBezTo>
                    <a:pt x="31" y="639"/>
                    <a:pt x="34" y="641"/>
                    <a:pt x="38" y="641"/>
                  </a:cubicBezTo>
                  <a:cubicBezTo>
                    <a:pt x="72" y="641"/>
                    <a:pt x="193" y="529"/>
                    <a:pt x="232" y="348"/>
                  </a:cubicBezTo>
                  <a:cubicBezTo>
                    <a:pt x="273" y="154"/>
                    <a:pt x="196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496970" y="3921942"/>
              <a:ext cx="335218" cy="725399"/>
            </a:xfrm>
            <a:custGeom>
              <a:avLst/>
              <a:gdLst/>
              <a:ahLst/>
              <a:cxnLst/>
              <a:rect l="l" t="t" r="r" b="b"/>
              <a:pathLst>
                <a:path w="3696" h="7998" extrusionOk="0">
                  <a:moveTo>
                    <a:pt x="3696" y="1"/>
                  </a:moveTo>
                  <a:lnTo>
                    <a:pt x="0" y="102"/>
                  </a:lnTo>
                  <a:lnTo>
                    <a:pt x="101" y="7998"/>
                  </a:lnTo>
                  <a:lnTo>
                    <a:pt x="2757" y="7103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415795" y="4522914"/>
              <a:ext cx="381020" cy="502192"/>
            </a:xfrm>
            <a:custGeom>
              <a:avLst/>
              <a:gdLst/>
              <a:ahLst/>
              <a:cxnLst/>
              <a:rect l="l" t="t" r="r" b="b"/>
              <a:pathLst>
                <a:path w="4201" h="5537" extrusionOk="0">
                  <a:moveTo>
                    <a:pt x="3667" y="0"/>
                  </a:moveTo>
                  <a:cubicBezTo>
                    <a:pt x="3667" y="0"/>
                    <a:pt x="2718" y="799"/>
                    <a:pt x="1822" y="799"/>
                  </a:cubicBezTo>
                  <a:cubicBezTo>
                    <a:pt x="1506" y="799"/>
                    <a:pt x="1198" y="700"/>
                    <a:pt x="939" y="434"/>
                  </a:cubicBezTo>
                  <a:lnTo>
                    <a:pt x="751" y="997"/>
                  </a:lnTo>
                  <a:lnTo>
                    <a:pt x="44" y="4923"/>
                  </a:lnTo>
                  <a:cubicBezTo>
                    <a:pt x="0" y="5183"/>
                    <a:pt x="159" y="5443"/>
                    <a:pt x="404" y="5515"/>
                  </a:cubicBezTo>
                  <a:cubicBezTo>
                    <a:pt x="457" y="5530"/>
                    <a:pt x="509" y="5537"/>
                    <a:pt x="560" y="5537"/>
                  </a:cubicBezTo>
                  <a:cubicBezTo>
                    <a:pt x="707" y="5537"/>
                    <a:pt x="846" y="5478"/>
                    <a:pt x="953" y="5370"/>
                  </a:cubicBezTo>
                  <a:cubicBezTo>
                    <a:pt x="1646" y="4591"/>
                    <a:pt x="4201" y="1718"/>
                    <a:pt x="4143" y="1357"/>
                  </a:cubicBezTo>
                  <a:lnTo>
                    <a:pt x="4057" y="419"/>
                  </a:lnTo>
                  <a:cubicBezTo>
                    <a:pt x="4028" y="217"/>
                    <a:pt x="3883" y="58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458967" y="4617150"/>
              <a:ext cx="331318" cy="407867"/>
            </a:xfrm>
            <a:custGeom>
              <a:avLst/>
              <a:gdLst/>
              <a:ahLst/>
              <a:cxnLst/>
              <a:rect l="l" t="t" r="r" b="b"/>
              <a:pathLst>
                <a:path w="3653" h="4497" extrusionOk="0">
                  <a:moveTo>
                    <a:pt x="3609" y="1"/>
                  </a:moveTo>
                  <a:lnTo>
                    <a:pt x="1" y="4490"/>
                  </a:lnTo>
                  <a:cubicBezTo>
                    <a:pt x="26" y="4495"/>
                    <a:pt x="52" y="4497"/>
                    <a:pt x="77" y="4497"/>
                  </a:cubicBezTo>
                  <a:cubicBezTo>
                    <a:pt x="220" y="4497"/>
                    <a:pt x="350" y="4430"/>
                    <a:pt x="448" y="4331"/>
                  </a:cubicBezTo>
                  <a:cubicBezTo>
                    <a:pt x="2397" y="2152"/>
                    <a:pt x="3191" y="1127"/>
                    <a:pt x="3480" y="679"/>
                  </a:cubicBezTo>
                  <a:cubicBezTo>
                    <a:pt x="3595" y="549"/>
                    <a:pt x="3653" y="376"/>
                    <a:pt x="3624" y="203"/>
                  </a:cubicBezTo>
                  <a:lnTo>
                    <a:pt x="3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716914" y="4559012"/>
              <a:ext cx="58953" cy="52877"/>
            </a:xfrm>
            <a:custGeom>
              <a:avLst/>
              <a:gdLst/>
              <a:ahLst/>
              <a:cxnLst/>
              <a:rect l="l" t="t" r="r" b="b"/>
              <a:pathLst>
                <a:path w="650" h="583" extrusionOk="0">
                  <a:moveTo>
                    <a:pt x="325" y="0"/>
                  </a:moveTo>
                  <a:cubicBezTo>
                    <a:pt x="268" y="0"/>
                    <a:pt x="209" y="17"/>
                    <a:pt x="159" y="50"/>
                  </a:cubicBezTo>
                  <a:cubicBezTo>
                    <a:pt x="150" y="60"/>
                    <a:pt x="140" y="69"/>
                    <a:pt x="130" y="79"/>
                  </a:cubicBezTo>
                  <a:lnTo>
                    <a:pt x="130" y="79"/>
                  </a:lnTo>
                  <a:cubicBezTo>
                    <a:pt x="15" y="180"/>
                    <a:pt x="0" y="353"/>
                    <a:pt x="87" y="483"/>
                  </a:cubicBezTo>
                  <a:cubicBezTo>
                    <a:pt x="145" y="549"/>
                    <a:pt x="226" y="582"/>
                    <a:pt x="309" y="582"/>
                  </a:cubicBezTo>
                  <a:cubicBezTo>
                    <a:pt x="372" y="582"/>
                    <a:pt x="435" y="563"/>
                    <a:pt x="491" y="526"/>
                  </a:cubicBezTo>
                  <a:cubicBezTo>
                    <a:pt x="621" y="440"/>
                    <a:pt x="650" y="252"/>
                    <a:pt x="563" y="122"/>
                  </a:cubicBezTo>
                  <a:cubicBezTo>
                    <a:pt x="510" y="42"/>
                    <a:pt x="41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451077" y="4778232"/>
              <a:ext cx="97046" cy="44623"/>
            </a:xfrm>
            <a:custGeom>
              <a:avLst/>
              <a:gdLst/>
              <a:ahLst/>
              <a:cxnLst/>
              <a:rect l="l" t="t" r="r" b="b"/>
              <a:pathLst>
                <a:path w="1070" h="492" extrusionOk="0">
                  <a:moveTo>
                    <a:pt x="322" y="0"/>
                  </a:moveTo>
                  <a:cubicBezTo>
                    <a:pt x="272" y="0"/>
                    <a:pt x="222" y="5"/>
                    <a:pt x="174" y="15"/>
                  </a:cubicBezTo>
                  <a:cubicBezTo>
                    <a:pt x="59" y="44"/>
                    <a:pt x="1" y="87"/>
                    <a:pt x="1" y="101"/>
                  </a:cubicBezTo>
                  <a:cubicBezTo>
                    <a:pt x="45" y="98"/>
                    <a:pt x="90" y="96"/>
                    <a:pt x="136" y="96"/>
                  </a:cubicBezTo>
                  <a:cubicBezTo>
                    <a:pt x="283" y="96"/>
                    <a:pt x="435" y="115"/>
                    <a:pt x="578" y="159"/>
                  </a:cubicBezTo>
                  <a:cubicBezTo>
                    <a:pt x="752" y="246"/>
                    <a:pt x="925" y="361"/>
                    <a:pt x="1055" y="491"/>
                  </a:cubicBezTo>
                  <a:cubicBezTo>
                    <a:pt x="1069" y="491"/>
                    <a:pt x="1055" y="419"/>
                    <a:pt x="983" y="332"/>
                  </a:cubicBezTo>
                  <a:cubicBezTo>
                    <a:pt x="896" y="202"/>
                    <a:pt x="766" y="116"/>
                    <a:pt x="622" y="58"/>
                  </a:cubicBezTo>
                  <a:cubicBezTo>
                    <a:pt x="525" y="20"/>
                    <a:pt x="423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431758" y="4857956"/>
              <a:ext cx="90153" cy="27753"/>
            </a:xfrm>
            <a:custGeom>
              <a:avLst/>
              <a:gdLst/>
              <a:ahLst/>
              <a:cxnLst/>
              <a:rect l="l" t="t" r="r" b="b"/>
              <a:pathLst>
                <a:path w="994" h="306" extrusionOk="0">
                  <a:moveTo>
                    <a:pt x="364" y="0"/>
                  </a:moveTo>
                  <a:cubicBezTo>
                    <a:pt x="148" y="0"/>
                    <a:pt x="0" y="80"/>
                    <a:pt x="12" y="103"/>
                  </a:cubicBezTo>
                  <a:cubicBezTo>
                    <a:pt x="171" y="103"/>
                    <a:pt x="344" y="103"/>
                    <a:pt x="503" y="117"/>
                  </a:cubicBezTo>
                  <a:cubicBezTo>
                    <a:pt x="661" y="175"/>
                    <a:pt x="820" y="233"/>
                    <a:pt x="965" y="305"/>
                  </a:cubicBezTo>
                  <a:cubicBezTo>
                    <a:pt x="993" y="276"/>
                    <a:pt x="835" y="74"/>
                    <a:pt x="532" y="16"/>
                  </a:cubicBezTo>
                  <a:cubicBezTo>
                    <a:pt x="472" y="5"/>
                    <a:pt x="416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468128" y="4699051"/>
              <a:ext cx="132328" cy="43988"/>
            </a:xfrm>
            <a:custGeom>
              <a:avLst/>
              <a:gdLst/>
              <a:ahLst/>
              <a:cxnLst/>
              <a:rect l="l" t="t" r="r" b="b"/>
              <a:pathLst>
                <a:path w="1459" h="485" extrusionOk="0">
                  <a:moveTo>
                    <a:pt x="398" y="0"/>
                  </a:moveTo>
                  <a:cubicBezTo>
                    <a:pt x="264" y="0"/>
                    <a:pt x="131" y="22"/>
                    <a:pt x="1" y="65"/>
                  </a:cubicBezTo>
                  <a:cubicBezTo>
                    <a:pt x="15" y="94"/>
                    <a:pt x="362" y="51"/>
                    <a:pt x="766" y="166"/>
                  </a:cubicBezTo>
                  <a:cubicBezTo>
                    <a:pt x="1157" y="278"/>
                    <a:pt x="1413" y="484"/>
                    <a:pt x="1455" y="484"/>
                  </a:cubicBezTo>
                  <a:cubicBezTo>
                    <a:pt x="1457" y="484"/>
                    <a:pt x="1458" y="484"/>
                    <a:pt x="1459" y="484"/>
                  </a:cubicBezTo>
                  <a:cubicBezTo>
                    <a:pt x="1285" y="267"/>
                    <a:pt x="1054" y="123"/>
                    <a:pt x="795" y="65"/>
                  </a:cubicBezTo>
                  <a:cubicBezTo>
                    <a:pt x="665" y="22"/>
                    <a:pt x="531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478649" y="4621776"/>
              <a:ext cx="119177" cy="19500"/>
            </a:xfrm>
            <a:custGeom>
              <a:avLst/>
              <a:gdLst/>
              <a:ahLst/>
              <a:cxnLst/>
              <a:rect l="l" t="t" r="r" b="b"/>
              <a:pathLst>
                <a:path w="1314" h="215" extrusionOk="0">
                  <a:moveTo>
                    <a:pt x="783" y="0"/>
                  </a:moveTo>
                  <a:cubicBezTo>
                    <a:pt x="743" y="0"/>
                    <a:pt x="704" y="3"/>
                    <a:pt x="664" y="8"/>
                  </a:cubicBezTo>
                  <a:cubicBezTo>
                    <a:pt x="274" y="22"/>
                    <a:pt x="0" y="181"/>
                    <a:pt x="15" y="210"/>
                  </a:cubicBezTo>
                  <a:cubicBezTo>
                    <a:pt x="16" y="213"/>
                    <a:pt x="22" y="215"/>
                    <a:pt x="31" y="215"/>
                  </a:cubicBezTo>
                  <a:cubicBezTo>
                    <a:pt x="98" y="215"/>
                    <a:pt x="348" y="134"/>
                    <a:pt x="664" y="109"/>
                  </a:cubicBezTo>
                  <a:cubicBezTo>
                    <a:pt x="692" y="108"/>
                    <a:pt x="720" y="107"/>
                    <a:pt x="747" y="107"/>
                  </a:cubicBezTo>
                  <a:cubicBezTo>
                    <a:pt x="1018" y="107"/>
                    <a:pt x="1235" y="158"/>
                    <a:pt x="1296" y="158"/>
                  </a:cubicBezTo>
                  <a:cubicBezTo>
                    <a:pt x="1308" y="158"/>
                    <a:pt x="1314" y="156"/>
                    <a:pt x="1314" y="152"/>
                  </a:cubicBezTo>
                  <a:cubicBezTo>
                    <a:pt x="1158" y="56"/>
                    <a:pt x="973" y="0"/>
                    <a:pt x="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452437" y="4550668"/>
              <a:ext cx="138858" cy="82353"/>
            </a:xfrm>
            <a:custGeom>
              <a:avLst/>
              <a:gdLst/>
              <a:ahLst/>
              <a:cxnLst/>
              <a:rect l="l" t="t" r="r" b="b"/>
              <a:pathLst>
                <a:path w="1531" h="908" extrusionOk="0">
                  <a:moveTo>
                    <a:pt x="1291" y="93"/>
                  </a:moveTo>
                  <a:cubicBezTo>
                    <a:pt x="1327" y="93"/>
                    <a:pt x="1365" y="110"/>
                    <a:pt x="1386" y="142"/>
                  </a:cubicBezTo>
                  <a:cubicBezTo>
                    <a:pt x="1415" y="185"/>
                    <a:pt x="1415" y="243"/>
                    <a:pt x="1415" y="301"/>
                  </a:cubicBezTo>
                  <a:cubicBezTo>
                    <a:pt x="1365" y="537"/>
                    <a:pt x="1165" y="731"/>
                    <a:pt x="926" y="780"/>
                  </a:cubicBezTo>
                  <a:lnTo>
                    <a:pt x="926" y="780"/>
                  </a:lnTo>
                  <a:cubicBezTo>
                    <a:pt x="915" y="743"/>
                    <a:pt x="898" y="710"/>
                    <a:pt x="881" y="676"/>
                  </a:cubicBezTo>
                  <a:cubicBezTo>
                    <a:pt x="871" y="655"/>
                    <a:pt x="861" y="634"/>
                    <a:pt x="850" y="614"/>
                  </a:cubicBezTo>
                  <a:lnTo>
                    <a:pt x="850" y="614"/>
                  </a:lnTo>
                  <a:cubicBezTo>
                    <a:pt x="896" y="505"/>
                    <a:pt x="949" y="401"/>
                    <a:pt x="1011" y="301"/>
                  </a:cubicBezTo>
                  <a:cubicBezTo>
                    <a:pt x="1069" y="214"/>
                    <a:pt x="1155" y="142"/>
                    <a:pt x="1256" y="99"/>
                  </a:cubicBezTo>
                  <a:cubicBezTo>
                    <a:pt x="1267" y="95"/>
                    <a:pt x="1279" y="93"/>
                    <a:pt x="1291" y="93"/>
                  </a:cubicBezTo>
                  <a:close/>
                  <a:moveTo>
                    <a:pt x="214" y="165"/>
                  </a:moveTo>
                  <a:cubicBezTo>
                    <a:pt x="224" y="165"/>
                    <a:pt x="235" y="167"/>
                    <a:pt x="246" y="171"/>
                  </a:cubicBezTo>
                  <a:cubicBezTo>
                    <a:pt x="361" y="200"/>
                    <a:pt x="448" y="257"/>
                    <a:pt x="535" y="330"/>
                  </a:cubicBezTo>
                  <a:cubicBezTo>
                    <a:pt x="626" y="421"/>
                    <a:pt x="712" y="517"/>
                    <a:pt x="789" y="621"/>
                  </a:cubicBezTo>
                  <a:lnTo>
                    <a:pt x="789" y="621"/>
                  </a:lnTo>
                  <a:cubicBezTo>
                    <a:pt x="779" y="654"/>
                    <a:pt x="771" y="686"/>
                    <a:pt x="765" y="719"/>
                  </a:cubicBezTo>
                  <a:cubicBezTo>
                    <a:pt x="755" y="741"/>
                    <a:pt x="748" y="765"/>
                    <a:pt x="744" y="789"/>
                  </a:cubicBezTo>
                  <a:lnTo>
                    <a:pt x="744" y="789"/>
                  </a:lnTo>
                  <a:cubicBezTo>
                    <a:pt x="482" y="767"/>
                    <a:pt x="251" y="613"/>
                    <a:pt x="130" y="373"/>
                  </a:cubicBezTo>
                  <a:cubicBezTo>
                    <a:pt x="116" y="315"/>
                    <a:pt x="116" y="257"/>
                    <a:pt x="130" y="214"/>
                  </a:cubicBezTo>
                  <a:cubicBezTo>
                    <a:pt x="152" y="182"/>
                    <a:pt x="182" y="165"/>
                    <a:pt x="214" y="165"/>
                  </a:cubicBezTo>
                  <a:close/>
                  <a:moveTo>
                    <a:pt x="826" y="674"/>
                  </a:moveTo>
                  <a:cubicBezTo>
                    <a:pt x="851" y="710"/>
                    <a:pt x="875" y="747"/>
                    <a:pt x="896" y="785"/>
                  </a:cubicBezTo>
                  <a:lnTo>
                    <a:pt x="896" y="785"/>
                  </a:lnTo>
                  <a:cubicBezTo>
                    <a:pt x="868" y="789"/>
                    <a:pt x="838" y="792"/>
                    <a:pt x="809" y="792"/>
                  </a:cubicBezTo>
                  <a:cubicBezTo>
                    <a:pt x="801" y="792"/>
                    <a:pt x="793" y="791"/>
                    <a:pt x="785" y="791"/>
                  </a:cubicBezTo>
                  <a:lnTo>
                    <a:pt x="785" y="791"/>
                  </a:lnTo>
                  <a:cubicBezTo>
                    <a:pt x="798" y="752"/>
                    <a:pt x="812" y="713"/>
                    <a:pt x="826" y="674"/>
                  </a:cubicBezTo>
                  <a:close/>
                  <a:moveTo>
                    <a:pt x="1296" y="1"/>
                  </a:moveTo>
                  <a:cubicBezTo>
                    <a:pt x="1274" y="1"/>
                    <a:pt x="1251" y="4"/>
                    <a:pt x="1227" y="12"/>
                  </a:cubicBezTo>
                  <a:cubicBezTo>
                    <a:pt x="1112" y="55"/>
                    <a:pt x="1025" y="142"/>
                    <a:pt x="953" y="257"/>
                  </a:cubicBezTo>
                  <a:cubicBezTo>
                    <a:pt x="898" y="350"/>
                    <a:pt x="849" y="447"/>
                    <a:pt x="813" y="548"/>
                  </a:cubicBezTo>
                  <a:lnTo>
                    <a:pt x="813" y="548"/>
                  </a:lnTo>
                  <a:cubicBezTo>
                    <a:pt x="749" y="445"/>
                    <a:pt x="671" y="355"/>
                    <a:pt x="578" y="272"/>
                  </a:cubicBezTo>
                  <a:cubicBezTo>
                    <a:pt x="491" y="171"/>
                    <a:pt x="390" y="113"/>
                    <a:pt x="275" y="70"/>
                  </a:cubicBezTo>
                  <a:cubicBezTo>
                    <a:pt x="260" y="67"/>
                    <a:pt x="246" y="66"/>
                    <a:pt x="232" y="66"/>
                  </a:cubicBezTo>
                  <a:cubicBezTo>
                    <a:pt x="160" y="66"/>
                    <a:pt x="92" y="96"/>
                    <a:pt x="44" y="156"/>
                  </a:cubicBezTo>
                  <a:cubicBezTo>
                    <a:pt x="15" y="229"/>
                    <a:pt x="0" y="315"/>
                    <a:pt x="44" y="402"/>
                  </a:cubicBezTo>
                  <a:cubicBezTo>
                    <a:pt x="164" y="683"/>
                    <a:pt x="433" y="877"/>
                    <a:pt x="748" y="892"/>
                  </a:cubicBezTo>
                  <a:lnTo>
                    <a:pt x="748" y="892"/>
                  </a:lnTo>
                  <a:cubicBezTo>
                    <a:pt x="749" y="897"/>
                    <a:pt x="750" y="902"/>
                    <a:pt x="751" y="907"/>
                  </a:cubicBezTo>
                  <a:cubicBezTo>
                    <a:pt x="752" y="902"/>
                    <a:pt x="754" y="897"/>
                    <a:pt x="755" y="893"/>
                  </a:cubicBezTo>
                  <a:lnTo>
                    <a:pt x="755" y="893"/>
                  </a:lnTo>
                  <a:cubicBezTo>
                    <a:pt x="766" y="893"/>
                    <a:pt x="777" y="893"/>
                    <a:pt x="788" y="893"/>
                  </a:cubicBezTo>
                  <a:cubicBezTo>
                    <a:pt x="800" y="893"/>
                    <a:pt x="812" y="893"/>
                    <a:pt x="823" y="893"/>
                  </a:cubicBezTo>
                  <a:cubicBezTo>
                    <a:pt x="1170" y="893"/>
                    <a:pt x="1458" y="647"/>
                    <a:pt x="1516" y="301"/>
                  </a:cubicBezTo>
                  <a:cubicBezTo>
                    <a:pt x="1531" y="214"/>
                    <a:pt x="1502" y="142"/>
                    <a:pt x="1458" y="70"/>
                  </a:cubicBezTo>
                  <a:cubicBezTo>
                    <a:pt x="1416" y="28"/>
                    <a:pt x="1358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734920" y="2491982"/>
              <a:ext cx="1974485" cy="1361914"/>
            </a:xfrm>
            <a:custGeom>
              <a:avLst/>
              <a:gdLst/>
              <a:ahLst/>
              <a:cxnLst/>
              <a:rect l="l" t="t" r="r" b="b"/>
              <a:pathLst>
                <a:path w="21770" h="15016" extrusionOk="0">
                  <a:moveTo>
                    <a:pt x="9432" y="0"/>
                  </a:moveTo>
                  <a:cubicBezTo>
                    <a:pt x="8986" y="0"/>
                    <a:pt x="8416" y="101"/>
                    <a:pt x="7810" y="465"/>
                  </a:cubicBezTo>
                  <a:cubicBezTo>
                    <a:pt x="6757" y="1086"/>
                    <a:pt x="1" y="12013"/>
                    <a:pt x="1" y="12013"/>
                  </a:cubicBezTo>
                  <a:lnTo>
                    <a:pt x="4375" y="15016"/>
                  </a:lnTo>
                  <a:lnTo>
                    <a:pt x="10365" y="6124"/>
                  </a:lnTo>
                  <a:lnTo>
                    <a:pt x="12819" y="8231"/>
                  </a:lnTo>
                  <a:cubicBezTo>
                    <a:pt x="12819" y="8231"/>
                    <a:pt x="15769" y="8835"/>
                    <a:pt x="17844" y="8835"/>
                  </a:cubicBezTo>
                  <a:cubicBezTo>
                    <a:pt x="18493" y="8835"/>
                    <a:pt x="19056" y="8776"/>
                    <a:pt x="19416" y="8621"/>
                  </a:cubicBezTo>
                  <a:cubicBezTo>
                    <a:pt x="20947" y="7957"/>
                    <a:pt x="21769" y="6239"/>
                    <a:pt x="21640" y="4767"/>
                  </a:cubicBezTo>
                  <a:cubicBezTo>
                    <a:pt x="21582" y="3901"/>
                    <a:pt x="21380" y="3049"/>
                    <a:pt x="21019" y="2255"/>
                  </a:cubicBezTo>
                  <a:cubicBezTo>
                    <a:pt x="20037" y="2409"/>
                    <a:pt x="19232" y="2678"/>
                    <a:pt x="18288" y="2678"/>
                  </a:cubicBezTo>
                  <a:cubicBezTo>
                    <a:pt x="17553" y="2678"/>
                    <a:pt x="16733" y="2515"/>
                    <a:pt x="15678" y="2010"/>
                  </a:cubicBezTo>
                  <a:lnTo>
                    <a:pt x="10365" y="162"/>
                  </a:lnTo>
                  <a:cubicBezTo>
                    <a:pt x="10365" y="162"/>
                    <a:pt x="9997" y="0"/>
                    <a:pt x="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410534" y="2994001"/>
              <a:ext cx="487136" cy="1263235"/>
            </a:xfrm>
            <a:custGeom>
              <a:avLst/>
              <a:gdLst/>
              <a:ahLst/>
              <a:cxnLst/>
              <a:rect l="l" t="t" r="r" b="b"/>
              <a:pathLst>
                <a:path w="5371" h="13928" extrusionOk="0">
                  <a:moveTo>
                    <a:pt x="3032" y="0"/>
                  </a:moveTo>
                  <a:cubicBezTo>
                    <a:pt x="2173" y="0"/>
                    <a:pt x="1401" y="329"/>
                    <a:pt x="1401" y="329"/>
                  </a:cubicBezTo>
                  <a:cubicBezTo>
                    <a:pt x="1401" y="329"/>
                    <a:pt x="968" y="1137"/>
                    <a:pt x="520" y="2061"/>
                  </a:cubicBezTo>
                  <a:cubicBezTo>
                    <a:pt x="58" y="2999"/>
                    <a:pt x="0" y="5915"/>
                    <a:pt x="0" y="5915"/>
                  </a:cubicBezTo>
                  <a:lnTo>
                    <a:pt x="188" y="13797"/>
                  </a:lnTo>
                  <a:lnTo>
                    <a:pt x="4793" y="13927"/>
                  </a:lnTo>
                  <a:cubicBezTo>
                    <a:pt x="4793" y="13927"/>
                    <a:pt x="4909" y="11170"/>
                    <a:pt x="5038" y="8225"/>
                  </a:cubicBezTo>
                  <a:cubicBezTo>
                    <a:pt x="5183" y="5237"/>
                    <a:pt x="5370" y="2032"/>
                    <a:pt x="5082" y="1311"/>
                  </a:cubicBezTo>
                  <a:cubicBezTo>
                    <a:pt x="4669" y="272"/>
                    <a:pt x="3814" y="0"/>
                    <a:pt x="3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731020" y="2693878"/>
              <a:ext cx="1030505" cy="1165281"/>
            </a:xfrm>
            <a:custGeom>
              <a:avLst/>
              <a:gdLst/>
              <a:ahLst/>
              <a:cxnLst/>
              <a:rect l="l" t="t" r="r" b="b"/>
              <a:pathLst>
                <a:path w="11362" h="12848" extrusionOk="0">
                  <a:moveTo>
                    <a:pt x="6049" y="520"/>
                  </a:moveTo>
                  <a:lnTo>
                    <a:pt x="6020" y="563"/>
                  </a:lnTo>
                  <a:cubicBezTo>
                    <a:pt x="6034" y="549"/>
                    <a:pt x="6049" y="534"/>
                    <a:pt x="6049" y="520"/>
                  </a:cubicBezTo>
                  <a:close/>
                  <a:moveTo>
                    <a:pt x="10408" y="0"/>
                  </a:moveTo>
                  <a:lnTo>
                    <a:pt x="10452" y="58"/>
                  </a:lnTo>
                  <a:cubicBezTo>
                    <a:pt x="10495" y="87"/>
                    <a:pt x="10553" y="145"/>
                    <a:pt x="10611" y="217"/>
                  </a:cubicBezTo>
                  <a:cubicBezTo>
                    <a:pt x="11130" y="780"/>
                    <a:pt x="11361" y="1545"/>
                    <a:pt x="11231" y="2310"/>
                  </a:cubicBezTo>
                  <a:cubicBezTo>
                    <a:pt x="11188" y="2584"/>
                    <a:pt x="11101" y="2873"/>
                    <a:pt x="10986" y="3133"/>
                  </a:cubicBezTo>
                  <a:cubicBezTo>
                    <a:pt x="10842" y="3421"/>
                    <a:pt x="10639" y="3681"/>
                    <a:pt x="10394" y="3883"/>
                  </a:cubicBezTo>
                  <a:lnTo>
                    <a:pt x="4403" y="12740"/>
                  </a:lnTo>
                  <a:lnTo>
                    <a:pt x="4403" y="12740"/>
                  </a:lnTo>
                  <a:lnTo>
                    <a:pt x="3941" y="12415"/>
                  </a:lnTo>
                  <a:lnTo>
                    <a:pt x="87" y="9778"/>
                  </a:lnTo>
                  <a:lnTo>
                    <a:pt x="87" y="9778"/>
                  </a:lnTo>
                  <a:cubicBezTo>
                    <a:pt x="1756" y="7060"/>
                    <a:pt x="3266" y="4759"/>
                    <a:pt x="4346" y="3118"/>
                  </a:cubicBezTo>
                  <a:lnTo>
                    <a:pt x="5601" y="1213"/>
                  </a:lnTo>
                  <a:lnTo>
                    <a:pt x="5933" y="693"/>
                  </a:lnTo>
                  <a:lnTo>
                    <a:pt x="5587" y="1198"/>
                  </a:lnTo>
                  <a:lnTo>
                    <a:pt x="4302" y="3089"/>
                  </a:lnTo>
                  <a:cubicBezTo>
                    <a:pt x="3220" y="4735"/>
                    <a:pt x="1704" y="7045"/>
                    <a:pt x="15" y="9773"/>
                  </a:cubicBezTo>
                  <a:lnTo>
                    <a:pt x="0" y="9802"/>
                  </a:lnTo>
                  <a:lnTo>
                    <a:pt x="29" y="9816"/>
                  </a:lnTo>
                  <a:lnTo>
                    <a:pt x="3898" y="12487"/>
                  </a:lnTo>
                  <a:lnTo>
                    <a:pt x="4389" y="12819"/>
                  </a:lnTo>
                  <a:lnTo>
                    <a:pt x="4418" y="12848"/>
                  </a:lnTo>
                  <a:lnTo>
                    <a:pt x="4432" y="12819"/>
                  </a:lnTo>
                  <a:lnTo>
                    <a:pt x="10423" y="3912"/>
                  </a:lnTo>
                  <a:cubicBezTo>
                    <a:pt x="10683" y="3710"/>
                    <a:pt x="10885" y="3450"/>
                    <a:pt x="11029" y="3147"/>
                  </a:cubicBezTo>
                  <a:cubicBezTo>
                    <a:pt x="11145" y="2873"/>
                    <a:pt x="11231" y="2599"/>
                    <a:pt x="11275" y="2310"/>
                  </a:cubicBezTo>
                  <a:cubicBezTo>
                    <a:pt x="11347" y="1848"/>
                    <a:pt x="11289" y="1372"/>
                    <a:pt x="11101" y="938"/>
                  </a:cubicBezTo>
                  <a:cubicBezTo>
                    <a:pt x="10986" y="664"/>
                    <a:pt x="10827" y="419"/>
                    <a:pt x="10625" y="202"/>
                  </a:cubicBezTo>
                  <a:cubicBezTo>
                    <a:pt x="10553" y="130"/>
                    <a:pt x="10481" y="58"/>
                    <a:pt x="10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6147642" y="2671566"/>
              <a:ext cx="301206" cy="333948"/>
            </a:xfrm>
            <a:custGeom>
              <a:avLst/>
              <a:gdLst/>
              <a:ahLst/>
              <a:cxnLst/>
              <a:rect l="l" t="t" r="r" b="b"/>
              <a:pathLst>
                <a:path w="3321" h="3682" extrusionOk="0">
                  <a:moveTo>
                    <a:pt x="1" y="1"/>
                  </a:moveTo>
                  <a:cubicBezTo>
                    <a:pt x="58" y="44"/>
                    <a:pt x="131" y="73"/>
                    <a:pt x="188" y="102"/>
                  </a:cubicBezTo>
                  <a:lnTo>
                    <a:pt x="708" y="347"/>
                  </a:lnTo>
                  <a:cubicBezTo>
                    <a:pt x="1271" y="607"/>
                    <a:pt x="1791" y="939"/>
                    <a:pt x="2267" y="1343"/>
                  </a:cubicBezTo>
                  <a:cubicBezTo>
                    <a:pt x="2743" y="1762"/>
                    <a:pt x="3061" y="2310"/>
                    <a:pt x="3220" y="2917"/>
                  </a:cubicBezTo>
                  <a:cubicBezTo>
                    <a:pt x="3263" y="3162"/>
                    <a:pt x="3277" y="3422"/>
                    <a:pt x="3263" y="3682"/>
                  </a:cubicBezTo>
                  <a:cubicBezTo>
                    <a:pt x="3263" y="3682"/>
                    <a:pt x="3277" y="3667"/>
                    <a:pt x="3277" y="3624"/>
                  </a:cubicBezTo>
                  <a:cubicBezTo>
                    <a:pt x="3292" y="3595"/>
                    <a:pt x="3306" y="3537"/>
                    <a:pt x="3306" y="3480"/>
                  </a:cubicBezTo>
                  <a:cubicBezTo>
                    <a:pt x="3321" y="3278"/>
                    <a:pt x="3306" y="3090"/>
                    <a:pt x="3277" y="2902"/>
                  </a:cubicBezTo>
                  <a:cubicBezTo>
                    <a:pt x="3133" y="2282"/>
                    <a:pt x="2801" y="1719"/>
                    <a:pt x="2325" y="1300"/>
                  </a:cubicBezTo>
                  <a:cubicBezTo>
                    <a:pt x="1848" y="881"/>
                    <a:pt x="1300" y="549"/>
                    <a:pt x="722" y="304"/>
                  </a:cubicBezTo>
                  <a:cubicBezTo>
                    <a:pt x="506" y="203"/>
                    <a:pt x="333" y="116"/>
                    <a:pt x="203" y="73"/>
                  </a:cubicBezTo>
                  <a:cubicBezTo>
                    <a:pt x="145" y="44"/>
                    <a:pt x="73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716914" y="3005429"/>
              <a:ext cx="178130" cy="1251807"/>
            </a:xfrm>
            <a:custGeom>
              <a:avLst/>
              <a:gdLst/>
              <a:ahLst/>
              <a:cxnLst/>
              <a:rect l="l" t="t" r="r" b="b"/>
              <a:pathLst>
                <a:path w="1964" h="13802" extrusionOk="0">
                  <a:moveTo>
                    <a:pt x="0" y="1"/>
                  </a:moveTo>
                  <a:cubicBezTo>
                    <a:pt x="0" y="1"/>
                    <a:pt x="58" y="1"/>
                    <a:pt x="159" y="15"/>
                  </a:cubicBezTo>
                  <a:cubicBezTo>
                    <a:pt x="304" y="30"/>
                    <a:pt x="433" y="59"/>
                    <a:pt x="578" y="102"/>
                  </a:cubicBezTo>
                  <a:cubicBezTo>
                    <a:pt x="794" y="160"/>
                    <a:pt x="996" y="275"/>
                    <a:pt x="1170" y="419"/>
                  </a:cubicBezTo>
                  <a:cubicBezTo>
                    <a:pt x="1401" y="607"/>
                    <a:pt x="1588" y="853"/>
                    <a:pt x="1704" y="1127"/>
                  </a:cubicBezTo>
                  <a:cubicBezTo>
                    <a:pt x="1964" y="1748"/>
                    <a:pt x="1863" y="2570"/>
                    <a:pt x="1819" y="3451"/>
                  </a:cubicBezTo>
                  <a:cubicBezTo>
                    <a:pt x="1776" y="4346"/>
                    <a:pt x="1747" y="5327"/>
                    <a:pt x="1704" y="6352"/>
                  </a:cubicBezTo>
                  <a:cubicBezTo>
                    <a:pt x="1617" y="8402"/>
                    <a:pt x="1545" y="10264"/>
                    <a:pt x="1487" y="11607"/>
                  </a:cubicBezTo>
                  <a:cubicBezTo>
                    <a:pt x="1458" y="12285"/>
                    <a:pt x="1444" y="12819"/>
                    <a:pt x="1429" y="13209"/>
                  </a:cubicBezTo>
                  <a:cubicBezTo>
                    <a:pt x="1415" y="13397"/>
                    <a:pt x="1415" y="13541"/>
                    <a:pt x="1415" y="13642"/>
                  </a:cubicBezTo>
                  <a:cubicBezTo>
                    <a:pt x="1415" y="13700"/>
                    <a:pt x="1415" y="13743"/>
                    <a:pt x="1415" y="13801"/>
                  </a:cubicBezTo>
                  <a:cubicBezTo>
                    <a:pt x="1429" y="13743"/>
                    <a:pt x="1444" y="13700"/>
                    <a:pt x="1444" y="13642"/>
                  </a:cubicBezTo>
                  <a:cubicBezTo>
                    <a:pt x="1444" y="13541"/>
                    <a:pt x="1458" y="13397"/>
                    <a:pt x="1458" y="13209"/>
                  </a:cubicBezTo>
                  <a:cubicBezTo>
                    <a:pt x="1487" y="12819"/>
                    <a:pt x="1516" y="12285"/>
                    <a:pt x="1545" y="11621"/>
                  </a:cubicBezTo>
                  <a:cubicBezTo>
                    <a:pt x="1603" y="10264"/>
                    <a:pt x="1689" y="8402"/>
                    <a:pt x="1790" y="6352"/>
                  </a:cubicBezTo>
                  <a:cubicBezTo>
                    <a:pt x="1834" y="5327"/>
                    <a:pt x="1863" y="4346"/>
                    <a:pt x="1906" y="3465"/>
                  </a:cubicBezTo>
                  <a:cubicBezTo>
                    <a:pt x="1920" y="3018"/>
                    <a:pt x="1949" y="2599"/>
                    <a:pt x="1949" y="2195"/>
                  </a:cubicBezTo>
                  <a:cubicBezTo>
                    <a:pt x="1964" y="1820"/>
                    <a:pt x="1891" y="1444"/>
                    <a:pt x="1761" y="1098"/>
                  </a:cubicBezTo>
                  <a:cubicBezTo>
                    <a:pt x="1545" y="593"/>
                    <a:pt x="1112" y="217"/>
                    <a:pt x="592" y="73"/>
                  </a:cubicBezTo>
                  <a:cubicBezTo>
                    <a:pt x="448" y="30"/>
                    <a:pt x="30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2"/>
          <p:cNvGrpSpPr/>
          <p:nvPr/>
        </p:nvGrpSpPr>
        <p:grpSpPr>
          <a:xfrm>
            <a:off x="4447231" y="2571762"/>
            <a:ext cx="838400" cy="830927"/>
            <a:chOff x="6902116" y="1064800"/>
            <a:chExt cx="2093382" cy="2074724"/>
          </a:xfrm>
        </p:grpSpPr>
        <p:sp>
          <p:nvSpPr>
            <p:cNvPr id="945" name="Google Shape;945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6"/>
          <p:cNvSpPr txBox="1">
            <a:spLocks noGrp="1"/>
          </p:cNvSpPr>
          <p:nvPr>
            <p:ph type="title" idx="4294967295"/>
          </p:nvPr>
        </p:nvSpPr>
        <p:spPr>
          <a:xfrm>
            <a:off x="939792" y="1417918"/>
            <a:ext cx="1069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Venus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67" name="Google Shape;1367;p46"/>
          <p:cNvSpPr txBox="1">
            <a:spLocks noGrp="1"/>
          </p:cNvSpPr>
          <p:nvPr>
            <p:ph type="title" idx="4294967295"/>
          </p:nvPr>
        </p:nvSpPr>
        <p:spPr>
          <a:xfrm>
            <a:off x="3155451" y="1417918"/>
            <a:ext cx="1069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1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69" name="Google Shape;1369;p46"/>
          <p:cNvSpPr txBox="1">
            <a:spLocks noGrp="1"/>
          </p:cNvSpPr>
          <p:nvPr>
            <p:ph type="title" idx="4294967295"/>
          </p:nvPr>
        </p:nvSpPr>
        <p:spPr>
          <a:xfrm>
            <a:off x="5352879" y="1417918"/>
            <a:ext cx="1069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er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71" name="Google Shape;1371;p46"/>
          <p:cNvSpPr txBox="1">
            <a:spLocks noGrp="1"/>
          </p:cNvSpPr>
          <p:nvPr>
            <p:ph type="title" idx="4294967295"/>
          </p:nvPr>
        </p:nvSpPr>
        <p:spPr>
          <a:xfrm>
            <a:off x="7232280" y="1417918"/>
            <a:ext cx="1069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3" name="Google Shape;1373;p46"/>
          <p:cNvSpPr/>
          <p:nvPr/>
        </p:nvSpPr>
        <p:spPr>
          <a:xfrm flipH="1">
            <a:off x="-4225875" y="281207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6"/>
          <p:cNvSpPr/>
          <p:nvPr/>
        </p:nvSpPr>
        <p:spPr>
          <a:xfrm rot="-9900040">
            <a:off x="6783419" y="6321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6"/>
          <p:cNvSpPr/>
          <p:nvPr/>
        </p:nvSpPr>
        <p:spPr>
          <a:xfrm rot="-9900040">
            <a:off x="-1767381" y="2415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/>
          <p:cNvSpPr txBox="1"/>
          <p:nvPr/>
        </p:nvSpPr>
        <p:spPr>
          <a:xfrm>
            <a:off x="720000" y="2522220"/>
            <a:ext cx="75820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Fredoka" panose="020B0604020202020204" charset="-79"/>
                <a:cs typeface="Fredoka" panose="020B0604020202020204" charset="-79"/>
              </a:rPr>
              <a:t>Property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Fredoka" panose="020B0604020202020204" charset="-79"/>
                <a:cs typeface="Fredoka" panose="020B0604020202020204" charset="-79"/>
              </a:rPr>
              <a:t>Tenant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Fredoka" panose="020B0604020202020204" charset="-79"/>
                <a:cs typeface="Fredoka" panose="020B0604020202020204" charset="-79"/>
              </a:rPr>
              <a:t>Rent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Fredoka" panose="020B0604020202020204" charset="-79"/>
                <a:cs typeface="Fredoka" panose="020B0604020202020204" charset="-79"/>
              </a:rPr>
              <a:t>Repair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Fredoka" panose="020B0604020202020204" charset="-79"/>
                <a:cs typeface="Fredoka" panose="020B0604020202020204" charset="-79"/>
              </a:rPr>
              <a:t>Alert and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Fredoka" panose="020B0604020202020204" charset="-79"/>
                <a:cs typeface="Fredoka" panose="020B0604020202020204" charset="-79"/>
              </a:rPr>
              <a:t>Marketing features</a:t>
            </a:r>
            <a:endParaRPr lang="en-GB" sz="1300"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362" name="Google Shape;136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 smtClean="0"/>
              <a:t>Common </a:t>
            </a:r>
            <a:r>
              <a:rPr lang="en-GB" dirty="0"/>
              <a:t>functionalities</a:t>
            </a:r>
            <a:endParaRPr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88" y="1417272"/>
            <a:ext cx="708607" cy="5733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45" y="1417918"/>
            <a:ext cx="594812" cy="594812"/>
          </a:xfrm>
          <a:prstGeom prst="rect">
            <a:avLst/>
          </a:prstGeom>
        </p:spPr>
      </p:pic>
      <p:pic>
        <p:nvPicPr>
          <p:cNvPr id="20" name="Picture 2" descr="No photo description availa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04" y="1417918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64" y="1417918"/>
            <a:ext cx="74363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/>
          <p:nvPr/>
        </p:nvSpPr>
        <p:spPr>
          <a:xfrm flipH="1">
            <a:off x="-4225875" y="281207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6"/>
          <p:cNvSpPr/>
          <p:nvPr/>
        </p:nvSpPr>
        <p:spPr>
          <a:xfrm rot="-9900040">
            <a:off x="6783419" y="6321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6"/>
          <p:cNvSpPr/>
          <p:nvPr/>
        </p:nvSpPr>
        <p:spPr>
          <a:xfrm rot="-9900040">
            <a:off x="-1767381" y="2415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919;p54"/>
          <p:cNvSpPr txBox="1">
            <a:spLocks noGrp="1"/>
          </p:cNvSpPr>
          <p:nvPr>
            <p:ph type="title"/>
          </p:nvPr>
        </p:nvSpPr>
        <p:spPr>
          <a:xfrm>
            <a:off x="720013" y="799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Comparing the systems</a:t>
            </a:r>
            <a:endParaRPr sz="2800" dirty="0"/>
          </a:p>
        </p:txBody>
      </p:sp>
      <p:graphicFrame>
        <p:nvGraphicFramePr>
          <p:cNvPr id="13" name="Google Shape;920;p54"/>
          <p:cNvGraphicFramePr/>
          <p:nvPr>
            <p:extLst>
              <p:ext uri="{D42A27DB-BD31-4B8C-83A1-F6EECF244321}">
                <p14:modId xmlns:p14="http://schemas.microsoft.com/office/powerpoint/2010/main" val="3268843622"/>
              </p:ext>
            </p:extLst>
          </p:nvPr>
        </p:nvGraphicFramePr>
        <p:xfrm>
          <a:off x="720013" y="1605788"/>
          <a:ext cx="7703975" cy="24508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7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8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9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9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7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smtClean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MEDIOCRE</a:t>
                      </a:r>
                      <a:endParaRPr sz="20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smtClean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</a:t>
                      </a:r>
                      <a:endParaRPr sz="20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smtClean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GOOD</a:t>
                      </a:r>
                      <a:endParaRPr sz="2400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>
                          <a:solidFill>
                            <a:schemeClr val="bg2"/>
                          </a:solidFill>
                          <a:latin typeface="Fredoka" panose="020B0604020202020204" charset="-79"/>
                          <a:ea typeface="Old Standard TT"/>
                          <a:cs typeface="Fredoka" panose="020B0604020202020204" charset="-79"/>
                          <a:sym typeface="Old Standard TT"/>
                        </a:rPr>
                        <a:t>UI</a:t>
                      </a:r>
                      <a:endParaRPr sz="1800" dirty="0">
                        <a:solidFill>
                          <a:schemeClr val="bg2"/>
                        </a:solidFill>
                        <a:latin typeface="Fredoka" panose="020B0604020202020204" charset="-79"/>
                        <a:ea typeface="Old Standard TT"/>
                        <a:cs typeface="Fredoka" panose="020B0604020202020204" charset="-79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Property Care Online, Nepal Property Bazaar</a:t>
                      </a: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Buildium</a:t>
                      </a: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TurboTenent</a:t>
                      </a: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9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mtClean="0">
                          <a:solidFill>
                            <a:schemeClr val="bg2"/>
                          </a:solidFill>
                          <a:latin typeface="Fredoka" panose="020B0604020202020204" charset="-79"/>
                          <a:ea typeface="Old Standard TT"/>
                          <a:cs typeface="Fredoka" panose="020B0604020202020204" charset="-79"/>
                          <a:sym typeface="Old Standard TT"/>
                        </a:rPr>
                        <a:t>Functionalities</a:t>
                      </a:r>
                      <a:endParaRPr sz="1800" dirty="0">
                        <a:solidFill>
                          <a:schemeClr val="bg2"/>
                        </a:solidFill>
                        <a:latin typeface="Fredoka" panose="020B0604020202020204" charset="-79"/>
                        <a:ea typeface="Old Standard TT"/>
                        <a:cs typeface="Fredoka" panose="020B0604020202020204" charset="-79"/>
                        <a:sym typeface="Old Standard T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Property Care Online, Nepal Property Bazaar</a:t>
                      </a: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TurboTenent</a:t>
                      </a: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Buildium</a:t>
                      </a:r>
                      <a:endParaRPr lang="en-US" dirty="0" smtClean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00575" marR="1005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1"/>
          <p:cNvSpPr/>
          <p:nvPr/>
        </p:nvSpPr>
        <p:spPr>
          <a:xfrm rot="-8996665">
            <a:off x="2871687" y="243539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69" name="Google Shape;1269;p41"/>
          <p:cNvGrpSpPr/>
          <p:nvPr/>
        </p:nvGrpSpPr>
        <p:grpSpPr>
          <a:xfrm>
            <a:off x="6798977" y="257250"/>
            <a:ext cx="2173500" cy="3426300"/>
            <a:chOff x="5389600" y="858600"/>
            <a:chExt cx="2173500" cy="3426300"/>
          </a:xfrm>
        </p:grpSpPr>
        <p:sp>
          <p:nvSpPr>
            <p:cNvPr id="1270" name="Google Shape;1270;p41"/>
            <p:cNvSpPr/>
            <p:nvPr/>
          </p:nvSpPr>
          <p:spPr>
            <a:xfrm>
              <a:off x="5389600" y="858600"/>
              <a:ext cx="2173500" cy="3426300"/>
            </a:xfrm>
            <a:prstGeom prst="roundRect">
              <a:avLst>
                <a:gd name="adj" fmla="val 687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6336863" y="961225"/>
              <a:ext cx="4050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162700" y="4114775"/>
              <a:ext cx="6273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6210838" y="961225"/>
              <a:ext cx="67500" cy="67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41"/>
          <p:cNvSpPr txBox="1">
            <a:spLocks noGrp="1"/>
          </p:cNvSpPr>
          <p:nvPr>
            <p:ph type="title"/>
          </p:nvPr>
        </p:nvSpPr>
        <p:spPr>
          <a:xfrm>
            <a:off x="1579390" y="2409123"/>
            <a:ext cx="3450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ENHANCING FEATURES</a:t>
            </a:r>
            <a:endParaRPr dirty="0"/>
          </a:p>
        </p:txBody>
      </p:sp>
      <p:pic>
        <p:nvPicPr>
          <p:cNvPr id="1276" name="Google Shape;1276;p41"/>
          <p:cNvPicPr preferRelativeResize="0"/>
          <p:nvPr/>
        </p:nvPicPr>
        <p:blipFill rotWithShape="1">
          <a:blip r:embed="rId3">
            <a:alphaModFix/>
          </a:blip>
          <a:srcRect l="7459" r="54963"/>
          <a:stretch/>
        </p:blipFill>
        <p:spPr>
          <a:xfrm>
            <a:off x="6888152" y="393625"/>
            <a:ext cx="1995149" cy="2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41"/>
          <p:cNvSpPr/>
          <p:nvPr/>
        </p:nvSpPr>
        <p:spPr>
          <a:xfrm rot="9900040" flipH="1">
            <a:off x="-752946" y="70395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3574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6119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ENHANCING FEATURES</a:t>
            </a:r>
            <a:endParaRPr sz="2400"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336946"/>
            <a:ext cx="7704000" cy="285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800" dirty="0" smtClean="0"/>
              <a:t>Automated financing : When tenants pays rent, it will automatically goes to the landlord account after cutting fees for manger and </a:t>
            </a:r>
            <a:r>
              <a:rPr lang="en-GB" sz="1800" dirty="0" err="1" smtClean="0"/>
              <a:t>maintaince</a:t>
            </a:r>
            <a:r>
              <a:rPr lang="en-GB" sz="1800" dirty="0" smtClean="0"/>
              <a:t> cost. 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endParaRPr lang="en-GB" sz="1800" dirty="0"/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21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7"/>
          <p:cNvSpPr txBox="1">
            <a:spLocks noGrp="1"/>
          </p:cNvSpPr>
          <p:nvPr>
            <p:ph type="ctrTitle"/>
          </p:nvPr>
        </p:nvSpPr>
        <p:spPr>
          <a:xfrm>
            <a:off x="911431" y="576825"/>
            <a:ext cx="39594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2" name="Google Shape;1382;p47"/>
          <p:cNvSpPr txBox="1">
            <a:spLocks noGrp="1"/>
          </p:cNvSpPr>
          <p:nvPr>
            <p:ph type="subTitle" idx="1"/>
          </p:nvPr>
        </p:nvSpPr>
        <p:spPr>
          <a:xfrm>
            <a:off x="906925" y="1535350"/>
            <a:ext cx="39687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Quicksand"/>
                <a:ea typeface="Quicksand"/>
                <a:cs typeface="Quicksand"/>
                <a:sym typeface="Quicksand"/>
              </a:rPr>
              <a:t>Do you have any questions?</a:t>
            </a:r>
            <a:endParaRPr sz="2400" b="1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grpSp>
        <p:nvGrpSpPr>
          <p:cNvPr id="1383" name="Google Shape;1383;p47"/>
          <p:cNvGrpSpPr/>
          <p:nvPr/>
        </p:nvGrpSpPr>
        <p:grpSpPr>
          <a:xfrm>
            <a:off x="1891574" y="3059287"/>
            <a:ext cx="276012" cy="275991"/>
            <a:chOff x="3368074" y="3882537"/>
            <a:chExt cx="215298" cy="215298"/>
          </a:xfrm>
        </p:grpSpPr>
        <p:sp>
          <p:nvSpPr>
            <p:cNvPr id="1384" name="Google Shape;1384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47"/>
          <p:cNvGrpSpPr/>
          <p:nvPr/>
        </p:nvGrpSpPr>
        <p:grpSpPr>
          <a:xfrm>
            <a:off x="2757606" y="3077996"/>
            <a:ext cx="266790" cy="238574"/>
            <a:chOff x="3824739" y="3890112"/>
            <a:chExt cx="208105" cy="186110"/>
          </a:xfrm>
        </p:grpSpPr>
        <p:sp>
          <p:nvSpPr>
            <p:cNvPr id="1388" name="Google Shape;1388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47"/>
          <p:cNvSpPr/>
          <p:nvPr/>
        </p:nvSpPr>
        <p:spPr>
          <a:xfrm>
            <a:off x="3621490" y="3078234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7"/>
          <p:cNvSpPr txBox="1"/>
          <p:nvPr/>
        </p:nvSpPr>
        <p:spPr>
          <a:xfrm>
            <a:off x="815275" y="4083952"/>
            <a:ext cx="4151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Please keep this slide for attribution</a:t>
            </a:r>
            <a:endParaRPr sz="12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3" name="Google Shape;1393;p47"/>
          <p:cNvSpPr/>
          <p:nvPr/>
        </p:nvSpPr>
        <p:spPr>
          <a:xfrm rot="5115896">
            <a:off x="3637221" y="-236931"/>
            <a:ext cx="5623520" cy="3592821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4" name="Google Shape;1394;p47"/>
          <p:cNvSpPr/>
          <p:nvPr/>
        </p:nvSpPr>
        <p:spPr>
          <a:xfrm rot="9900040" flipH="1">
            <a:off x="-2524746" y="25896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95" name="Google Shape;1395;p47"/>
          <p:cNvGrpSpPr/>
          <p:nvPr/>
        </p:nvGrpSpPr>
        <p:grpSpPr>
          <a:xfrm flipH="1">
            <a:off x="5547331" y="1121400"/>
            <a:ext cx="3502761" cy="4036466"/>
            <a:chOff x="1000575" y="2700969"/>
            <a:chExt cx="1893180" cy="2181638"/>
          </a:xfrm>
        </p:grpSpPr>
        <p:sp>
          <p:nvSpPr>
            <p:cNvPr id="1396" name="Google Shape;1396;p47"/>
            <p:cNvSpPr/>
            <p:nvPr/>
          </p:nvSpPr>
          <p:spPr>
            <a:xfrm>
              <a:off x="1672647" y="3508195"/>
              <a:ext cx="1006143" cy="611857"/>
            </a:xfrm>
            <a:custGeom>
              <a:avLst/>
              <a:gdLst/>
              <a:ahLst/>
              <a:cxnLst/>
              <a:rect l="l" t="t" r="r" b="b"/>
              <a:pathLst>
                <a:path w="14393" h="8753" extrusionOk="0">
                  <a:moveTo>
                    <a:pt x="939" y="1"/>
                  </a:moveTo>
                  <a:lnTo>
                    <a:pt x="1" y="4678"/>
                  </a:lnTo>
                  <a:cubicBezTo>
                    <a:pt x="1" y="4678"/>
                    <a:pt x="4447" y="8445"/>
                    <a:pt x="5197" y="8734"/>
                  </a:cubicBezTo>
                  <a:cubicBezTo>
                    <a:pt x="5230" y="8747"/>
                    <a:pt x="5277" y="8753"/>
                    <a:pt x="5337" y="8753"/>
                  </a:cubicBezTo>
                  <a:cubicBezTo>
                    <a:pt x="6659" y="8753"/>
                    <a:pt x="14393" y="5876"/>
                    <a:pt x="14393" y="5876"/>
                  </a:cubicBezTo>
                  <a:lnTo>
                    <a:pt x="13108" y="3032"/>
                  </a:lnTo>
                  <a:lnTo>
                    <a:pt x="5818" y="519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787712" y="3740270"/>
              <a:ext cx="156447" cy="186779"/>
            </a:xfrm>
            <a:custGeom>
              <a:avLst/>
              <a:gdLst/>
              <a:ahLst/>
              <a:cxnLst/>
              <a:rect l="l" t="t" r="r" b="b"/>
              <a:pathLst>
                <a:path w="2238" h="2672" extrusionOk="0">
                  <a:moveTo>
                    <a:pt x="2238" y="1"/>
                  </a:moveTo>
                  <a:lnTo>
                    <a:pt x="2238" y="1"/>
                  </a:lnTo>
                  <a:cubicBezTo>
                    <a:pt x="2108" y="87"/>
                    <a:pt x="1978" y="203"/>
                    <a:pt x="1848" y="318"/>
                  </a:cubicBezTo>
                  <a:cubicBezTo>
                    <a:pt x="1559" y="607"/>
                    <a:pt x="1270" y="896"/>
                    <a:pt x="1011" y="1213"/>
                  </a:cubicBezTo>
                  <a:cubicBezTo>
                    <a:pt x="650" y="1632"/>
                    <a:pt x="332" y="2080"/>
                    <a:pt x="43" y="2556"/>
                  </a:cubicBezTo>
                  <a:lnTo>
                    <a:pt x="49" y="2559"/>
                  </a:lnTo>
                  <a:lnTo>
                    <a:pt x="49" y="2559"/>
                  </a:lnTo>
                  <a:cubicBezTo>
                    <a:pt x="47" y="2562"/>
                    <a:pt x="45" y="2566"/>
                    <a:pt x="43" y="2570"/>
                  </a:cubicBezTo>
                  <a:lnTo>
                    <a:pt x="0" y="2671"/>
                  </a:lnTo>
                  <a:lnTo>
                    <a:pt x="0" y="2671"/>
                  </a:lnTo>
                  <a:lnTo>
                    <a:pt x="72" y="2570"/>
                  </a:lnTo>
                  <a:cubicBezTo>
                    <a:pt x="202" y="2412"/>
                    <a:pt x="578" y="1877"/>
                    <a:pt x="1083" y="1271"/>
                  </a:cubicBezTo>
                  <a:cubicBezTo>
                    <a:pt x="1386" y="910"/>
                    <a:pt x="1689" y="593"/>
                    <a:pt x="1906" y="376"/>
                  </a:cubicBezTo>
                  <a:cubicBezTo>
                    <a:pt x="2021" y="261"/>
                    <a:pt x="2137" y="131"/>
                    <a:pt x="2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746327" y="3697909"/>
              <a:ext cx="170568" cy="198873"/>
            </a:xfrm>
            <a:custGeom>
              <a:avLst/>
              <a:gdLst/>
              <a:ahLst/>
              <a:cxnLst/>
              <a:rect l="l" t="t" r="r" b="b"/>
              <a:pathLst>
                <a:path w="2440" h="2845" extrusionOk="0">
                  <a:moveTo>
                    <a:pt x="2440" y="1"/>
                  </a:moveTo>
                  <a:lnTo>
                    <a:pt x="2440" y="1"/>
                  </a:lnTo>
                  <a:cubicBezTo>
                    <a:pt x="2281" y="87"/>
                    <a:pt x="2137" y="203"/>
                    <a:pt x="2007" y="318"/>
                  </a:cubicBezTo>
                  <a:cubicBezTo>
                    <a:pt x="1675" y="621"/>
                    <a:pt x="1357" y="939"/>
                    <a:pt x="1069" y="1271"/>
                  </a:cubicBezTo>
                  <a:cubicBezTo>
                    <a:pt x="780" y="1617"/>
                    <a:pt x="506" y="1978"/>
                    <a:pt x="260" y="2354"/>
                  </a:cubicBezTo>
                  <a:cubicBezTo>
                    <a:pt x="159" y="2512"/>
                    <a:pt x="72" y="2671"/>
                    <a:pt x="0" y="2844"/>
                  </a:cubicBezTo>
                  <a:cubicBezTo>
                    <a:pt x="116" y="2700"/>
                    <a:pt x="217" y="2556"/>
                    <a:pt x="318" y="2397"/>
                  </a:cubicBezTo>
                  <a:cubicBezTo>
                    <a:pt x="520" y="2123"/>
                    <a:pt x="794" y="1747"/>
                    <a:pt x="1141" y="1343"/>
                  </a:cubicBezTo>
                  <a:cubicBezTo>
                    <a:pt x="1473" y="953"/>
                    <a:pt x="1805" y="621"/>
                    <a:pt x="2050" y="390"/>
                  </a:cubicBezTo>
                  <a:cubicBezTo>
                    <a:pt x="2194" y="260"/>
                    <a:pt x="2324" y="130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2412318" y="4752378"/>
              <a:ext cx="423904" cy="130228"/>
            </a:xfrm>
            <a:custGeom>
              <a:avLst/>
              <a:gdLst/>
              <a:ahLst/>
              <a:cxnLst/>
              <a:rect l="l" t="t" r="r" b="b"/>
              <a:pathLst>
                <a:path w="6064" h="1863" extrusionOk="0">
                  <a:moveTo>
                    <a:pt x="3148" y="1"/>
                  </a:moveTo>
                  <a:lnTo>
                    <a:pt x="1" y="621"/>
                  </a:lnTo>
                  <a:lnTo>
                    <a:pt x="217" y="1863"/>
                  </a:lnTo>
                  <a:lnTo>
                    <a:pt x="419" y="1834"/>
                  </a:lnTo>
                  <a:cubicBezTo>
                    <a:pt x="1300" y="1747"/>
                    <a:pt x="4880" y="1314"/>
                    <a:pt x="5443" y="1054"/>
                  </a:cubicBezTo>
                  <a:cubicBezTo>
                    <a:pt x="6064" y="751"/>
                    <a:pt x="3278" y="564"/>
                    <a:pt x="3278" y="564"/>
                  </a:cubicBezTo>
                  <a:lnTo>
                    <a:pt x="3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2416372" y="4813543"/>
              <a:ext cx="90876" cy="65009"/>
            </a:xfrm>
            <a:custGeom>
              <a:avLst/>
              <a:gdLst/>
              <a:ahLst/>
              <a:cxnLst/>
              <a:rect l="l" t="t" r="r" b="b"/>
              <a:pathLst>
                <a:path w="1300" h="930" extrusionOk="0">
                  <a:moveTo>
                    <a:pt x="306" y="1"/>
                  </a:moveTo>
                  <a:cubicBezTo>
                    <a:pt x="201" y="1"/>
                    <a:pt x="98" y="17"/>
                    <a:pt x="0" y="49"/>
                  </a:cubicBezTo>
                  <a:lnTo>
                    <a:pt x="159" y="930"/>
                  </a:lnTo>
                  <a:lnTo>
                    <a:pt x="1300" y="771"/>
                  </a:lnTo>
                  <a:cubicBezTo>
                    <a:pt x="1213" y="511"/>
                    <a:pt x="1040" y="280"/>
                    <a:pt x="809" y="136"/>
                  </a:cubicBezTo>
                  <a:cubicBezTo>
                    <a:pt x="655" y="4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2427487" y="4801799"/>
              <a:ext cx="378466" cy="80807"/>
            </a:xfrm>
            <a:custGeom>
              <a:avLst/>
              <a:gdLst/>
              <a:ahLst/>
              <a:cxnLst/>
              <a:rect l="l" t="t" r="r" b="b"/>
              <a:pathLst>
                <a:path w="5414" h="1156" extrusionOk="0">
                  <a:moveTo>
                    <a:pt x="4417" y="1"/>
                  </a:moveTo>
                  <a:cubicBezTo>
                    <a:pt x="4244" y="30"/>
                    <a:pt x="4201" y="448"/>
                    <a:pt x="4201" y="448"/>
                  </a:cubicBezTo>
                  <a:lnTo>
                    <a:pt x="0" y="1084"/>
                  </a:lnTo>
                  <a:lnTo>
                    <a:pt x="0" y="1156"/>
                  </a:lnTo>
                  <a:cubicBezTo>
                    <a:pt x="1617" y="1040"/>
                    <a:pt x="5226" y="463"/>
                    <a:pt x="5312" y="290"/>
                  </a:cubicBezTo>
                  <a:cubicBezTo>
                    <a:pt x="5414" y="116"/>
                    <a:pt x="4417" y="1"/>
                    <a:pt x="4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2423433" y="4818995"/>
              <a:ext cx="375460" cy="58578"/>
            </a:xfrm>
            <a:custGeom>
              <a:avLst/>
              <a:gdLst/>
              <a:ahLst/>
              <a:cxnLst/>
              <a:rect l="l" t="t" r="r" b="b"/>
              <a:pathLst>
                <a:path w="5371" h="838" extrusionOk="0">
                  <a:moveTo>
                    <a:pt x="5313" y="0"/>
                  </a:moveTo>
                  <a:lnTo>
                    <a:pt x="5154" y="29"/>
                  </a:lnTo>
                  <a:lnTo>
                    <a:pt x="4577" y="130"/>
                  </a:lnTo>
                  <a:cubicBezTo>
                    <a:pt x="4100" y="217"/>
                    <a:pt x="3436" y="332"/>
                    <a:pt x="2686" y="448"/>
                  </a:cubicBezTo>
                  <a:cubicBezTo>
                    <a:pt x="1949" y="563"/>
                    <a:pt x="1271" y="650"/>
                    <a:pt x="794" y="722"/>
                  </a:cubicBezTo>
                  <a:lnTo>
                    <a:pt x="217" y="794"/>
                  </a:lnTo>
                  <a:lnTo>
                    <a:pt x="58" y="823"/>
                  </a:lnTo>
                  <a:lnTo>
                    <a:pt x="1" y="838"/>
                  </a:lnTo>
                  <a:lnTo>
                    <a:pt x="58" y="838"/>
                  </a:lnTo>
                  <a:lnTo>
                    <a:pt x="217" y="823"/>
                  </a:lnTo>
                  <a:lnTo>
                    <a:pt x="794" y="751"/>
                  </a:lnTo>
                  <a:cubicBezTo>
                    <a:pt x="1285" y="693"/>
                    <a:pt x="1949" y="607"/>
                    <a:pt x="2700" y="491"/>
                  </a:cubicBezTo>
                  <a:cubicBezTo>
                    <a:pt x="3436" y="376"/>
                    <a:pt x="4100" y="260"/>
                    <a:pt x="4591" y="159"/>
                  </a:cubicBezTo>
                  <a:lnTo>
                    <a:pt x="5154" y="44"/>
                  </a:lnTo>
                  <a:lnTo>
                    <a:pt x="5313" y="15"/>
                  </a:lnTo>
                  <a:cubicBezTo>
                    <a:pt x="5327" y="15"/>
                    <a:pt x="5356" y="0"/>
                    <a:pt x="5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2719133" y="4798793"/>
              <a:ext cx="19224" cy="37398"/>
            </a:xfrm>
            <a:custGeom>
              <a:avLst/>
              <a:gdLst/>
              <a:ahLst/>
              <a:cxnLst/>
              <a:rect l="l" t="t" r="r" b="b"/>
              <a:pathLst>
                <a:path w="275" h="535" extrusionOk="0">
                  <a:moveTo>
                    <a:pt x="274" y="1"/>
                  </a:moveTo>
                  <a:lnTo>
                    <a:pt x="274" y="1"/>
                  </a:lnTo>
                  <a:cubicBezTo>
                    <a:pt x="87" y="116"/>
                    <a:pt x="0" y="333"/>
                    <a:pt x="43" y="535"/>
                  </a:cubicBezTo>
                  <a:cubicBezTo>
                    <a:pt x="58" y="448"/>
                    <a:pt x="72" y="347"/>
                    <a:pt x="101" y="246"/>
                  </a:cubicBezTo>
                  <a:cubicBezTo>
                    <a:pt x="144" y="159"/>
                    <a:pt x="202" y="73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2651464" y="4793760"/>
              <a:ext cx="9158" cy="20272"/>
            </a:xfrm>
            <a:custGeom>
              <a:avLst/>
              <a:gdLst/>
              <a:ahLst/>
              <a:cxnLst/>
              <a:rect l="l" t="t" r="r" b="b"/>
              <a:pathLst>
                <a:path w="131" h="290" extrusionOk="0">
                  <a:moveTo>
                    <a:pt x="131" y="0"/>
                  </a:moveTo>
                  <a:cubicBezTo>
                    <a:pt x="116" y="0"/>
                    <a:pt x="88" y="58"/>
                    <a:pt x="44" y="130"/>
                  </a:cubicBezTo>
                  <a:cubicBezTo>
                    <a:pt x="30" y="188"/>
                    <a:pt x="1" y="231"/>
                    <a:pt x="1" y="289"/>
                  </a:cubicBezTo>
                  <a:cubicBezTo>
                    <a:pt x="15" y="289"/>
                    <a:pt x="44" y="231"/>
                    <a:pt x="88" y="145"/>
                  </a:cubicBezTo>
                  <a:cubicBezTo>
                    <a:pt x="116" y="101"/>
                    <a:pt x="131" y="58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2631332" y="4792572"/>
              <a:ext cx="13142" cy="14400"/>
            </a:xfrm>
            <a:custGeom>
              <a:avLst/>
              <a:gdLst/>
              <a:ahLst/>
              <a:cxnLst/>
              <a:rect l="l" t="t" r="r" b="b"/>
              <a:pathLst>
                <a:path w="188" h="206" extrusionOk="0">
                  <a:moveTo>
                    <a:pt x="181" y="0"/>
                  </a:moveTo>
                  <a:cubicBezTo>
                    <a:pt x="162" y="0"/>
                    <a:pt x="124" y="39"/>
                    <a:pt x="87" y="90"/>
                  </a:cubicBezTo>
                  <a:cubicBezTo>
                    <a:pt x="44" y="147"/>
                    <a:pt x="0" y="205"/>
                    <a:pt x="15" y="205"/>
                  </a:cubicBezTo>
                  <a:cubicBezTo>
                    <a:pt x="29" y="205"/>
                    <a:pt x="72" y="176"/>
                    <a:pt x="116" y="118"/>
                  </a:cubicBezTo>
                  <a:cubicBezTo>
                    <a:pt x="159" y="61"/>
                    <a:pt x="188" y="3"/>
                    <a:pt x="188" y="3"/>
                  </a:cubicBezTo>
                  <a:cubicBezTo>
                    <a:pt x="186" y="1"/>
                    <a:pt x="184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2618189" y="4784393"/>
              <a:ext cx="22300" cy="3775"/>
            </a:xfrm>
            <a:custGeom>
              <a:avLst/>
              <a:gdLst/>
              <a:ahLst/>
              <a:cxnLst/>
              <a:rect l="l" t="t" r="r" b="b"/>
              <a:pathLst>
                <a:path w="319" h="54" extrusionOk="0">
                  <a:moveTo>
                    <a:pt x="261" y="1"/>
                  </a:moveTo>
                  <a:cubicBezTo>
                    <a:pt x="175" y="1"/>
                    <a:pt x="83" y="24"/>
                    <a:pt x="1" y="48"/>
                  </a:cubicBezTo>
                  <a:cubicBezTo>
                    <a:pt x="26" y="51"/>
                    <a:pt x="52" y="53"/>
                    <a:pt x="79" y="53"/>
                  </a:cubicBezTo>
                  <a:cubicBezTo>
                    <a:pt x="158" y="53"/>
                    <a:pt x="242" y="37"/>
                    <a:pt x="318" y="5"/>
                  </a:cubicBezTo>
                  <a:cubicBezTo>
                    <a:pt x="300" y="2"/>
                    <a:pt x="281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2611129" y="4772580"/>
              <a:ext cx="26284" cy="4124"/>
            </a:xfrm>
            <a:custGeom>
              <a:avLst/>
              <a:gdLst/>
              <a:ahLst/>
              <a:cxnLst/>
              <a:rect l="l" t="t" r="r" b="b"/>
              <a:pathLst>
                <a:path w="376" h="59" extrusionOk="0">
                  <a:moveTo>
                    <a:pt x="376" y="0"/>
                  </a:moveTo>
                  <a:lnTo>
                    <a:pt x="376" y="0"/>
                  </a:lnTo>
                  <a:cubicBezTo>
                    <a:pt x="246" y="15"/>
                    <a:pt x="130" y="15"/>
                    <a:pt x="1" y="29"/>
                  </a:cubicBezTo>
                  <a:cubicBezTo>
                    <a:pt x="73" y="58"/>
                    <a:pt x="130" y="58"/>
                    <a:pt x="203" y="58"/>
                  </a:cubicBezTo>
                  <a:cubicBezTo>
                    <a:pt x="260" y="58"/>
                    <a:pt x="333" y="29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2656568" y="4769155"/>
              <a:ext cx="39426" cy="27681"/>
            </a:xfrm>
            <a:custGeom>
              <a:avLst/>
              <a:gdLst/>
              <a:ahLst/>
              <a:cxnLst/>
              <a:rect l="l" t="t" r="r" b="b"/>
              <a:pathLst>
                <a:path w="564" h="396" extrusionOk="0">
                  <a:moveTo>
                    <a:pt x="407" y="41"/>
                  </a:moveTo>
                  <a:cubicBezTo>
                    <a:pt x="436" y="41"/>
                    <a:pt x="464" y="44"/>
                    <a:pt x="491" y="49"/>
                  </a:cubicBezTo>
                  <a:cubicBezTo>
                    <a:pt x="534" y="78"/>
                    <a:pt x="520" y="107"/>
                    <a:pt x="491" y="136"/>
                  </a:cubicBezTo>
                  <a:cubicBezTo>
                    <a:pt x="462" y="165"/>
                    <a:pt x="433" y="194"/>
                    <a:pt x="390" y="208"/>
                  </a:cubicBezTo>
                  <a:cubicBezTo>
                    <a:pt x="318" y="237"/>
                    <a:pt x="260" y="266"/>
                    <a:pt x="188" y="295"/>
                  </a:cubicBezTo>
                  <a:cubicBezTo>
                    <a:pt x="127" y="310"/>
                    <a:pt x="78" y="321"/>
                    <a:pt x="46" y="330"/>
                  </a:cubicBezTo>
                  <a:lnTo>
                    <a:pt x="46" y="330"/>
                  </a:lnTo>
                  <a:cubicBezTo>
                    <a:pt x="57" y="290"/>
                    <a:pt x="73" y="250"/>
                    <a:pt x="101" y="223"/>
                  </a:cubicBezTo>
                  <a:cubicBezTo>
                    <a:pt x="130" y="150"/>
                    <a:pt x="188" y="107"/>
                    <a:pt x="245" y="78"/>
                  </a:cubicBezTo>
                  <a:cubicBezTo>
                    <a:pt x="300" y="51"/>
                    <a:pt x="355" y="41"/>
                    <a:pt x="407" y="41"/>
                  </a:cubicBezTo>
                  <a:close/>
                  <a:moveTo>
                    <a:pt x="399" y="1"/>
                  </a:moveTo>
                  <a:cubicBezTo>
                    <a:pt x="265" y="1"/>
                    <a:pt x="139" y="72"/>
                    <a:pt x="72" y="194"/>
                  </a:cubicBezTo>
                  <a:cubicBezTo>
                    <a:pt x="58" y="236"/>
                    <a:pt x="30" y="292"/>
                    <a:pt x="29" y="335"/>
                  </a:cubicBezTo>
                  <a:lnTo>
                    <a:pt x="29" y="335"/>
                  </a:lnTo>
                  <a:cubicBezTo>
                    <a:pt x="10" y="342"/>
                    <a:pt x="0" y="347"/>
                    <a:pt x="0" y="352"/>
                  </a:cubicBezTo>
                  <a:cubicBezTo>
                    <a:pt x="9" y="352"/>
                    <a:pt x="19" y="352"/>
                    <a:pt x="29" y="351"/>
                  </a:cubicBezTo>
                  <a:lnTo>
                    <a:pt x="29" y="351"/>
                  </a:lnTo>
                  <a:cubicBezTo>
                    <a:pt x="29" y="366"/>
                    <a:pt x="29" y="385"/>
                    <a:pt x="29" y="396"/>
                  </a:cubicBezTo>
                  <a:cubicBezTo>
                    <a:pt x="33" y="381"/>
                    <a:pt x="36" y="366"/>
                    <a:pt x="40" y="350"/>
                  </a:cubicBezTo>
                  <a:lnTo>
                    <a:pt x="40" y="350"/>
                  </a:lnTo>
                  <a:cubicBezTo>
                    <a:pt x="90" y="345"/>
                    <a:pt x="146" y="332"/>
                    <a:pt x="202" y="309"/>
                  </a:cubicBezTo>
                  <a:cubicBezTo>
                    <a:pt x="274" y="295"/>
                    <a:pt x="347" y="266"/>
                    <a:pt x="404" y="237"/>
                  </a:cubicBezTo>
                  <a:cubicBezTo>
                    <a:pt x="448" y="208"/>
                    <a:pt x="491" y="194"/>
                    <a:pt x="520" y="165"/>
                  </a:cubicBezTo>
                  <a:cubicBezTo>
                    <a:pt x="549" y="150"/>
                    <a:pt x="563" y="121"/>
                    <a:pt x="563" y="93"/>
                  </a:cubicBezTo>
                  <a:cubicBezTo>
                    <a:pt x="563" y="64"/>
                    <a:pt x="549" y="35"/>
                    <a:pt x="520" y="20"/>
                  </a:cubicBezTo>
                  <a:cubicBezTo>
                    <a:pt x="480" y="7"/>
                    <a:pt x="439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2637344" y="4768246"/>
              <a:ext cx="24327" cy="25584"/>
            </a:xfrm>
            <a:custGeom>
              <a:avLst/>
              <a:gdLst/>
              <a:ahLst/>
              <a:cxnLst/>
              <a:rect l="l" t="t" r="r" b="b"/>
              <a:pathLst>
                <a:path w="348" h="366" extrusionOk="0">
                  <a:moveTo>
                    <a:pt x="96" y="1"/>
                  </a:moveTo>
                  <a:cubicBezTo>
                    <a:pt x="83" y="1"/>
                    <a:pt x="71" y="2"/>
                    <a:pt x="59" y="5"/>
                  </a:cubicBezTo>
                  <a:cubicBezTo>
                    <a:pt x="30" y="19"/>
                    <a:pt x="1" y="62"/>
                    <a:pt x="15" y="106"/>
                  </a:cubicBezTo>
                  <a:cubicBezTo>
                    <a:pt x="30" y="134"/>
                    <a:pt x="44" y="163"/>
                    <a:pt x="59" y="192"/>
                  </a:cubicBezTo>
                  <a:cubicBezTo>
                    <a:pt x="102" y="236"/>
                    <a:pt x="131" y="264"/>
                    <a:pt x="174" y="293"/>
                  </a:cubicBezTo>
                  <a:cubicBezTo>
                    <a:pt x="217" y="322"/>
                    <a:pt x="261" y="351"/>
                    <a:pt x="304" y="365"/>
                  </a:cubicBezTo>
                  <a:cubicBezTo>
                    <a:pt x="304" y="365"/>
                    <a:pt x="261" y="337"/>
                    <a:pt x="203" y="279"/>
                  </a:cubicBezTo>
                  <a:cubicBezTo>
                    <a:pt x="160" y="250"/>
                    <a:pt x="131" y="207"/>
                    <a:pt x="87" y="163"/>
                  </a:cubicBezTo>
                  <a:cubicBezTo>
                    <a:pt x="59" y="134"/>
                    <a:pt x="30" y="48"/>
                    <a:pt x="73" y="33"/>
                  </a:cubicBezTo>
                  <a:cubicBezTo>
                    <a:pt x="81" y="31"/>
                    <a:pt x="88" y="31"/>
                    <a:pt x="96" y="31"/>
                  </a:cubicBezTo>
                  <a:cubicBezTo>
                    <a:pt x="146" y="31"/>
                    <a:pt x="192" y="68"/>
                    <a:pt x="217" y="106"/>
                  </a:cubicBezTo>
                  <a:cubicBezTo>
                    <a:pt x="261" y="134"/>
                    <a:pt x="290" y="178"/>
                    <a:pt x="304" y="221"/>
                  </a:cubicBezTo>
                  <a:cubicBezTo>
                    <a:pt x="318" y="264"/>
                    <a:pt x="318" y="322"/>
                    <a:pt x="318" y="365"/>
                  </a:cubicBezTo>
                  <a:cubicBezTo>
                    <a:pt x="347" y="308"/>
                    <a:pt x="347" y="264"/>
                    <a:pt x="318" y="221"/>
                  </a:cubicBezTo>
                  <a:cubicBezTo>
                    <a:pt x="318" y="163"/>
                    <a:pt x="290" y="120"/>
                    <a:pt x="246" y="77"/>
                  </a:cubicBezTo>
                  <a:cubicBezTo>
                    <a:pt x="210" y="29"/>
                    <a:pt x="155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2418399" y="4812564"/>
              <a:ext cx="88849" cy="53895"/>
            </a:xfrm>
            <a:custGeom>
              <a:avLst/>
              <a:gdLst/>
              <a:ahLst/>
              <a:cxnLst/>
              <a:rect l="l" t="t" r="r" b="b"/>
              <a:pathLst>
                <a:path w="1271" h="771" extrusionOk="0">
                  <a:moveTo>
                    <a:pt x="23" y="46"/>
                  </a:moveTo>
                  <a:lnTo>
                    <a:pt x="23" y="46"/>
                  </a:lnTo>
                  <a:cubicBezTo>
                    <a:pt x="8" y="48"/>
                    <a:pt x="0" y="49"/>
                    <a:pt x="0" y="49"/>
                  </a:cubicBezTo>
                  <a:cubicBezTo>
                    <a:pt x="9" y="49"/>
                    <a:pt x="16" y="48"/>
                    <a:pt x="23" y="46"/>
                  </a:cubicBezTo>
                  <a:close/>
                  <a:moveTo>
                    <a:pt x="334" y="0"/>
                  </a:moveTo>
                  <a:cubicBezTo>
                    <a:pt x="300" y="0"/>
                    <a:pt x="266" y="2"/>
                    <a:pt x="231" y="6"/>
                  </a:cubicBezTo>
                  <a:cubicBezTo>
                    <a:pt x="174" y="6"/>
                    <a:pt x="116" y="20"/>
                    <a:pt x="58" y="35"/>
                  </a:cubicBezTo>
                  <a:cubicBezTo>
                    <a:pt x="48" y="35"/>
                    <a:pt x="38" y="42"/>
                    <a:pt x="23" y="46"/>
                  </a:cubicBezTo>
                  <a:lnTo>
                    <a:pt x="23" y="46"/>
                  </a:lnTo>
                  <a:cubicBezTo>
                    <a:pt x="60" y="41"/>
                    <a:pt x="142" y="31"/>
                    <a:pt x="246" y="20"/>
                  </a:cubicBezTo>
                  <a:cubicBezTo>
                    <a:pt x="433" y="20"/>
                    <a:pt x="621" y="63"/>
                    <a:pt x="780" y="150"/>
                  </a:cubicBezTo>
                  <a:cubicBezTo>
                    <a:pt x="953" y="251"/>
                    <a:pt x="1083" y="395"/>
                    <a:pt x="1170" y="554"/>
                  </a:cubicBezTo>
                  <a:cubicBezTo>
                    <a:pt x="1242" y="684"/>
                    <a:pt x="1256" y="771"/>
                    <a:pt x="1271" y="771"/>
                  </a:cubicBezTo>
                  <a:cubicBezTo>
                    <a:pt x="1271" y="756"/>
                    <a:pt x="1271" y="727"/>
                    <a:pt x="1256" y="713"/>
                  </a:cubicBezTo>
                  <a:cubicBezTo>
                    <a:pt x="1242" y="655"/>
                    <a:pt x="1227" y="598"/>
                    <a:pt x="1198" y="540"/>
                  </a:cubicBezTo>
                  <a:cubicBezTo>
                    <a:pt x="1040" y="210"/>
                    <a:pt x="700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2531437" y="4831927"/>
              <a:ext cx="64592" cy="10346"/>
            </a:xfrm>
            <a:custGeom>
              <a:avLst/>
              <a:gdLst/>
              <a:ahLst/>
              <a:cxnLst/>
              <a:rect l="l" t="t" r="r" b="b"/>
              <a:pathLst>
                <a:path w="924" h="148" extrusionOk="0">
                  <a:moveTo>
                    <a:pt x="913" y="0"/>
                  </a:moveTo>
                  <a:cubicBezTo>
                    <a:pt x="869" y="0"/>
                    <a:pt x="687" y="38"/>
                    <a:pt x="462" y="75"/>
                  </a:cubicBezTo>
                  <a:cubicBezTo>
                    <a:pt x="217" y="118"/>
                    <a:pt x="0" y="133"/>
                    <a:pt x="0" y="147"/>
                  </a:cubicBezTo>
                  <a:cubicBezTo>
                    <a:pt x="159" y="147"/>
                    <a:pt x="318" y="147"/>
                    <a:pt x="476" y="118"/>
                  </a:cubicBezTo>
                  <a:cubicBezTo>
                    <a:pt x="635" y="104"/>
                    <a:pt x="780" y="61"/>
                    <a:pt x="924" y="3"/>
                  </a:cubicBezTo>
                  <a:cubicBezTo>
                    <a:pt x="924" y="1"/>
                    <a:pt x="920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2488025" y="4848214"/>
              <a:ext cx="9158" cy="12233"/>
            </a:xfrm>
            <a:custGeom>
              <a:avLst/>
              <a:gdLst/>
              <a:ahLst/>
              <a:cxnLst/>
              <a:rect l="l" t="t" r="r" b="b"/>
              <a:pathLst>
                <a:path w="131" h="175" extrusionOk="0">
                  <a:moveTo>
                    <a:pt x="0" y="1"/>
                  </a:moveTo>
                  <a:cubicBezTo>
                    <a:pt x="0" y="15"/>
                    <a:pt x="29" y="44"/>
                    <a:pt x="58" y="88"/>
                  </a:cubicBezTo>
                  <a:cubicBezTo>
                    <a:pt x="87" y="131"/>
                    <a:pt x="101" y="174"/>
                    <a:pt x="116" y="174"/>
                  </a:cubicBezTo>
                  <a:cubicBezTo>
                    <a:pt x="130" y="174"/>
                    <a:pt x="116" y="116"/>
                    <a:pt x="87" y="73"/>
                  </a:cubicBezTo>
                  <a:cubicBezTo>
                    <a:pt x="58" y="15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2468871" y="4830668"/>
              <a:ext cx="10136" cy="7549"/>
            </a:xfrm>
            <a:custGeom>
              <a:avLst/>
              <a:gdLst/>
              <a:ahLst/>
              <a:cxnLst/>
              <a:rect l="l" t="t" r="r" b="b"/>
              <a:pathLst>
                <a:path w="145" h="108" extrusionOk="0">
                  <a:moveTo>
                    <a:pt x="9" y="1"/>
                  </a:moveTo>
                  <a:cubicBezTo>
                    <a:pt x="3" y="1"/>
                    <a:pt x="0" y="3"/>
                    <a:pt x="0" y="7"/>
                  </a:cubicBezTo>
                  <a:cubicBezTo>
                    <a:pt x="0" y="7"/>
                    <a:pt x="29" y="35"/>
                    <a:pt x="58" y="64"/>
                  </a:cubicBezTo>
                  <a:cubicBezTo>
                    <a:pt x="101" y="93"/>
                    <a:pt x="144" y="108"/>
                    <a:pt x="144" y="108"/>
                  </a:cubicBezTo>
                  <a:cubicBezTo>
                    <a:pt x="144" y="93"/>
                    <a:pt x="130" y="64"/>
                    <a:pt x="87" y="35"/>
                  </a:cubicBezTo>
                  <a:cubicBezTo>
                    <a:pt x="55" y="14"/>
                    <a:pt x="2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2443635" y="4823049"/>
              <a:ext cx="14191" cy="4474"/>
            </a:xfrm>
            <a:custGeom>
              <a:avLst/>
              <a:gdLst/>
              <a:ahLst/>
              <a:cxnLst/>
              <a:rect l="l" t="t" r="r" b="b"/>
              <a:pathLst>
                <a:path w="203" h="64" extrusionOk="0">
                  <a:moveTo>
                    <a:pt x="116" y="0"/>
                  </a:moveTo>
                  <a:cubicBezTo>
                    <a:pt x="44" y="0"/>
                    <a:pt x="0" y="29"/>
                    <a:pt x="0" y="29"/>
                  </a:cubicBezTo>
                  <a:cubicBezTo>
                    <a:pt x="0" y="36"/>
                    <a:pt x="15" y="36"/>
                    <a:pt x="34" y="36"/>
                  </a:cubicBezTo>
                  <a:cubicBezTo>
                    <a:pt x="54" y="36"/>
                    <a:pt x="80" y="36"/>
                    <a:pt x="101" y="43"/>
                  </a:cubicBezTo>
                  <a:cubicBezTo>
                    <a:pt x="132" y="54"/>
                    <a:pt x="163" y="64"/>
                    <a:pt x="183" y="64"/>
                  </a:cubicBezTo>
                  <a:cubicBezTo>
                    <a:pt x="191" y="64"/>
                    <a:pt x="198" y="62"/>
                    <a:pt x="202" y="58"/>
                  </a:cubicBezTo>
                  <a:cubicBezTo>
                    <a:pt x="202" y="58"/>
                    <a:pt x="173" y="14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2426439" y="4823049"/>
              <a:ext cx="7130" cy="3076"/>
            </a:xfrm>
            <a:custGeom>
              <a:avLst/>
              <a:gdLst/>
              <a:ahLst/>
              <a:cxnLst/>
              <a:rect l="l" t="t" r="r" b="b"/>
              <a:pathLst>
                <a:path w="102" h="44" extrusionOk="0">
                  <a:moveTo>
                    <a:pt x="1" y="0"/>
                  </a:moveTo>
                  <a:cubicBezTo>
                    <a:pt x="1" y="14"/>
                    <a:pt x="15" y="29"/>
                    <a:pt x="44" y="43"/>
                  </a:cubicBezTo>
                  <a:cubicBezTo>
                    <a:pt x="73" y="43"/>
                    <a:pt x="102" y="43"/>
                    <a:pt x="102" y="29"/>
                  </a:cubicBezTo>
                  <a:cubicBezTo>
                    <a:pt x="102" y="14"/>
                    <a:pt x="87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1348705" y="3740270"/>
              <a:ext cx="1347279" cy="1093904"/>
            </a:xfrm>
            <a:custGeom>
              <a:avLst/>
              <a:gdLst/>
              <a:ahLst/>
              <a:cxnLst/>
              <a:rect l="l" t="t" r="r" b="b"/>
              <a:pathLst>
                <a:path w="19273" h="15649" extrusionOk="0">
                  <a:moveTo>
                    <a:pt x="13368" y="1"/>
                  </a:moveTo>
                  <a:cubicBezTo>
                    <a:pt x="12415" y="1"/>
                    <a:pt x="11491" y="376"/>
                    <a:pt x="10827" y="1069"/>
                  </a:cubicBezTo>
                  <a:lnTo>
                    <a:pt x="1" y="11275"/>
                  </a:lnTo>
                  <a:lnTo>
                    <a:pt x="7796" y="11376"/>
                  </a:lnTo>
                  <a:lnTo>
                    <a:pt x="13137" y="6540"/>
                  </a:lnTo>
                  <a:lnTo>
                    <a:pt x="14768" y="15649"/>
                  </a:lnTo>
                  <a:lnTo>
                    <a:pt x="19272" y="14379"/>
                  </a:lnTo>
                  <a:lnTo>
                    <a:pt x="17035" y="3133"/>
                  </a:lnTo>
                  <a:cubicBezTo>
                    <a:pt x="16760" y="1415"/>
                    <a:pt x="15331" y="116"/>
                    <a:pt x="1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1085371" y="4497097"/>
              <a:ext cx="1401665" cy="376425"/>
            </a:xfrm>
            <a:custGeom>
              <a:avLst/>
              <a:gdLst/>
              <a:ahLst/>
              <a:cxnLst/>
              <a:rect l="l" t="t" r="r" b="b"/>
              <a:pathLst>
                <a:path w="20051" h="5385" extrusionOk="0">
                  <a:moveTo>
                    <a:pt x="5543" y="0"/>
                  </a:moveTo>
                  <a:cubicBezTo>
                    <a:pt x="5125" y="0"/>
                    <a:pt x="4720" y="87"/>
                    <a:pt x="4331" y="260"/>
                  </a:cubicBezTo>
                  <a:lnTo>
                    <a:pt x="347" y="1516"/>
                  </a:lnTo>
                  <a:cubicBezTo>
                    <a:pt x="303" y="1646"/>
                    <a:pt x="0" y="5385"/>
                    <a:pt x="4677" y="5385"/>
                  </a:cubicBezTo>
                  <a:lnTo>
                    <a:pt x="17193" y="5385"/>
                  </a:lnTo>
                  <a:cubicBezTo>
                    <a:pt x="18766" y="5385"/>
                    <a:pt x="20051" y="4187"/>
                    <a:pt x="20051" y="2700"/>
                  </a:cubicBezTo>
                  <a:cubicBezTo>
                    <a:pt x="20051" y="1213"/>
                    <a:pt x="18766" y="0"/>
                    <a:pt x="17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557583" y="4493043"/>
              <a:ext cx="807403" cy="7130"/>
            </a:xfrm>
            <a:custGeom>
              <a:avLst/>
              <a:gdLst/>
              <a:ahLst/>
              <a:cxnLst/>
              <a:rect l="l" t="t" r="r" b="b"/>
              <a:pathLst>
                <a:path w="11550" h="102" extrusionOk="0">
                  <a:moveTo>
                    <a:pt x="5775" y="1"/>
                  </a:moveTo>
                  <a:cubicBezTo>
                    <a:pt x="2585" y="1"/>
                    <a:pt x="1" y="30"/>
                    <a:pt x="1" y="58"/>
                  </a:cubicBezTo>
                  <a:cubicBezTo>
                    <a:pt x="1" y="87"/>
                    <a:pt x="2585" y="102"/>
                    <a:pt x="5775" y="102"/>
                  </a:cubicBezTo>
                  <a:cubicBezTo>
                    <a:pt x="8965" y="102"/>
                    <a:pt x="11549" y="87"/>
                    <a:pt x="11549" y="58"/>
                  </a:cubicBezTo>
                  <a:cubicBezTo>
                    <a:pt x="11549" y="30"/>
                    <a:pt x="8965" y="1"/>
                    <a:pt x="5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2238742" y="4030921"/>
              <a:ext cx="32366" cy="166578"/>
            </a:xfrm>
            <a:custGeom>
              <a:avLst/>
              <a:gdLst/>
              <a:ahLst/>
              <a:cxnLst/>
              <a:rect l="l" t="t" r="r" b="b"/>
              <a:pathLst>
                <a:path w="463" h="2383" extrusionOk="0">
                  <a:moveTo>
                    <a:pt x="87" y="0"/>
                  </a:moveTo>
                  <a:cubicBezTo>
                    <a:pt x="1" y="809"/>
                    <a:pt x="131" y="1631"/>
                    <a:pt x="434" y="2382"/>
                  </a:cubicBezTo>
                  <a:cubicBezTo>
                    <a:pt x="463" y="2368"/>
                    <a:pt x="304" y="1862"/>
                    <a:pt x="203" y="1198"/>
                  </a:cubicBezTo>
                  <a:cubicBezTo>
                    <a:pt x="116" y="549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2265027" y="4025889"/>
              <a:ext cx="21251" cy="170562"/>
            </a:xfrm>
            <a:custGeom>
              <a:avLst/>
              <a:gdLst/>
              <a:ahLst/>
              <a:cxnLst/>
              <a:rect l="l" t="t" r="r" b="b"/>
              <a:pathLst>
                <a:path w="304" h="2440" extrusionOk="0">
                  <a:moveTo>
                    <a:pt x="231" y="0"/>
                  </a:moveTo>
                  <a:lnTo>
                    <a:pt x="231" y="0"/>
                  </a:lnTo>
                  <a:cubicBezTo>
                    <a:pt x="217" y="0"/>
                    <a:pt x="202" y="534"/>
                    <a:pt x="144" y="1213"/>
                  </a:cubicBezTo>
                  <a:cubicBezTo>
                    <a:pt x="87" y="1906"/>
                    <a:pt x="0" y="2440"/>
                    <a:pt x="29" y="2440"/>
                  </a:cubicBezTo>
                  <a:cubicBezTo>
                    <a:pt x="231" y="1646"/>
                    <a:pt x="303" y="823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2317456" y="4496048"/>
              <a:ext cx="174693" cy="370413"/>
            </a:xfrm>
            <a:custGeom>
              <a:avLst/>
              <a:gdLst/>
              <a:ahLst/>
              <a:cxnLst/>
              <a:rect l="l" t="t" r="r" b="b"/>
              <a:pathLst>
                <a:path w="2499" h="5299" extrusionOk="0">
                  <a:moveTo>
                    <a:pt x="1" y="1"/>
                  </a:moveTo>
                  <a:cubicBezTo>
                    <a:pt x="347" y="88"/>
                    <a:pt x="665" y="218"/>
                    <a:pt x="982" y="405"/>
                  </a:cubicBezTo>
                  <a:cubicBezTo>
                    <a:pt x="1300" y="607"/>
                    <a:pt x="1574" y="867"/>
                    <a:pt x="1791" y="1185"/>
                  </a:cubicBezTo>
                  <a:cubicBezTo>
                    <a:pt x="2325" y="1979"/>
                    <a:pt x="2397" y="2989"/>
                    <a:pt x="1993" y="3855"/>
                  </a:cubicBezTo>
                  <a:cubicBezTo>
                    <a:pt x="1820" y="4202"/>
                    <a:pt x="1589" y="4505"/>
                    <a:pt x="1286" y="4765"/>
                  </a:cubicBezTo>
                  <a:cubicBezTo>
                    <a:pt x="1021" y="4973"/>
                    <a:pt x="730" y="5155"/>
                    <a:pt x="413" y="5284"/>
                  </a:cubicBezTo>
                  <a:lnTo>
                    <a:pt x="413" y="5284"/>
                  </a:lnTo>
                  <a:cubicBezTo>
                    <a:pt x="423" y="5281"/>
                    <a:pt x="434" y="5277"/>
                    <a:pt x="448" y="5270"/>
                  </a:cubicBezTo>
                  <a:cubicBezTo>
                    <a:pt x="520" y="5255"/>
                    <a:pt x="578" y="5227"/>
                    <a:pt x="650" y="5198"/>
                  </a:cubicBezTo>
                  <a:cubicBezTo>
                    <a:pt x="896" y="5097"/>
                    <a:pt x="1127" y="4967"/>
                    <a:pt x="1329" y="4794"/>
                  </a:cubicBezTo>
                  <a:cubicBezTo>
                    <a:pt x="1632" y="4548"/>
                    <a:pt x="1877" y="4245"/>
                    <a:pt x="2065" y="3884"/>
                  </a:cubicBezTo>
                  <a:cubicBezTo>
                    <a:pt x="2498" y="3004"/>
                    <a:pt x="2412" y="1950"/>
                    <a:pt x="1863" y="1141"/>
                  </a:cubicBezTo>
                  <a:cubicBezTo>
                    <a:pt x="1632" y="809"/>
                    <a:pt x="1343" y="535"/>
                    <a:pt x="997" y="333"/>
                  </a:cubicBezTo>
                  <a:cubicBezTo>
                    <a:pt x="780" y="203"/>
                    <a:pt x="535" y="102"/>
                    <a:pt x="275" y="44"/>
                  </a:cubicBezTo>
                  <a:cubicBezTo>
                    <a:pt x="217" y="30"/>
                    <a:pt x="145" y="15"/>
                    <a:pt x="73" y="1"/>
                  </a:cubicBezTo>
                  <a:close/>
                  <a:moveTo>
                    <a:pt x="413" y="5284"/>
                  </a:moveTo>
                  <a:cubicBezTo>
                    <a:pt x="402" y="5288"/>
                    <a:pt x="391" y="5291"/>
                    <a:pt x="376" y="5299"/>
                  </a:cubicBezTo>
                  <a:cubicBezTo>
                    <a:pt x="388" y="5294"/>
                    <a:pt x="401" y="5289"/>
                    <a:pt x="413" y="5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489005" y="2833153"/>
              <a:ext cx="497514" cy="749844"/>
            </a:xfrm>
            <a:custGeom>
              <a:avLst/>
              <a:gdLst/>
              <a:ahLst/>
              <a:cxnLst/>
              <a:rect l="l" t="t" r="r" b="b"/>
              <a:pathLst>
                <a:path w="7117" h="10727" extrusionOk="0">
                  <a:moveTo>
                    <a:pt x="1848" y="0"/>
                  </a:moveTo>
                  <a:lnTo>
                    <a:pt x="1747" y="549"/>
                  </a:lnTo>
                  <a:lnTo>
                    <a:pt x="173" y="8662"/>
                  </a:lnTo>
                  <a:cubicBezTo>
                    <a:pt x="0" y="9600"/>
                    <a:pt x="664" y="10509"/>
                    <a:pt x="1675" y="10697"/>
                  </a:cubicBezTo>
                  <a:cubicBezTo>
                    <a:pt x="1791" y="10717"/>
                    <a:pt x="1907" y="10727"/>
                    <a:pt x="2021" y="10727"/>
                  </a:cubicBezTo>
                  <a:cubicBezTo>
                    <a:pt x="2903" y="10727"/>
                    <a:pt x="3705" y="10155"/>
                    <a:pt x="3883" y="9311"/>
                  </a:cubicBezTo>
                  <a:cubicBezTo>
                    <a:pt x="4086" y="8330"/>
                    <a:pt x="4331" y="7276"/>
                    <a:pt x="4331" y="7276"/>
                  </a:cubicBezTo>
                  <a:cubicBezTo>
                    <a:pt x="4331" y="7276"/>
                    <a:pt x="4337" y="7276"/>
                    <a:pt x="4348" y="7276"/>
                  </a:cubicBezTo>
                  <a:cubicBezTo>
                    <a:pt x="4505" y="7276"/>
                    <a:pt x="5699" y="7226"/>
                    <a:pt x="6265" y="5717"/>
                  </a:cubicBezTo>
                  <a:cubicBezTo>
                    <a:pt x="6568" y="4908"/>
                    <a:pt x="6814" y="3537"/>
                    <a:pt x="6973" y="2411"/>
                  </a:cubicBezTo>
                  <a:cubicBezTo>
                    <a:pt x="7117" y="1415"/>
                    <a:pt x="6438" y="506"/>
                    <a:pt x="5457" y="361"/>
                  </a:cubicBezTo>
                  <a:cubicBezTo>
                    <a:pt x="5428" y="347"/>
                    <a:pt x="5399" y="347"/>
                    <a:pt x="5356" y="347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914870" y="3049989"/>
              <a:ext cx="32296" cy="29848"/>
            </a:xfrm>
            <a:custGeom>
              <a:avLst/>
              <a:gdLst/>
              <a:ahLst/>
              <a:cxnLst/>
              <a:rect l="l" t="t" r="r" b="b"/>
              <a:pathLst>
                <a:path w="462" h="427" extrusionOk="0">
                  <a:moveTo>
                    <a:pt x="245" y="0"/>
                  </a:moveTo>
                  <a:cubicBezTo>
                    <a:pt x="140" y="0"/>
                    <a:pt x="41" y="71"/>
                    <a:pt x="14" y="190"/>
                  </a:cubicBezTo>
                  <a:cubicBezTo>
                    <a:pt x="0" y="305"/>
                    <a:pt x="87" y="406"/>
                    <a:pt x="202" y="421"/>
                  </a:cubicBezTo>
                  <a:cubicBezTo>
                    <a:pt x="217" y="424"/>
                    <a:pt x="232" y="426"/>
                    <a:pt x="247" y="426"/>
                  </a:cubicBezTo>
                  <a:cubicBezTo>
                    <a:pt x="346" y="426"/>
                    <a:pt x="435" y="348"/>
                    <a:pt x="448" y="247"/>
                  </a:cubicBezTo>
                  <a:cubicBezTo>
                    <a:pt x="462" y="132"/>
                    <a:pt x="390" y="16"/>
                    <a:pt x="274" y="2"/>
                  </a:cubicBezTo>
                  <a:cubicBezTo>
                    <a:pt x="265" y="1"/>
                    <a:pt x="255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885579" y="3023846"/>
              <a:ext cx="61586" cy="22509"/>
            </a:xfrm>
            <a:custGeom>
              <a:avLst/>
              <a:gdLst/>
              <a:ahLst/>
              <a:cxnLst/>
              <a:rect l="l" t="t" r="r" b="b"/>
              <a:pathLst>
                <a:path w="881" h="322" extrusionOk="0">
                  <a:moveTo>
                    <a:pt x="364" y="0"/>
                  </a:moveTo>
                  <a:cubicBezTo>
                    <a:pt x="285" y="0"/>
                    <a:pt x="205" y="16"/>
                    <a:pt x="130" y="44"/>
                  </a:cubicBezTo>
                  <a:cubicBezTo>
                    <a:pt x="44" y="87"/>
                    <a:pt x="0" y="116"/>
                    <a:pt x="15" y="145"/>
                  </a:cubicBezTo>
                  <a:cubicBezTo>
                    <a:pt x="17" y="150"/>
                    <a:pt x="26" y="152"/>
                    <a:pt x="39" y="152"/>
                  </a:cubicBezTo>
                  <a:cubicBezTo>
                    <a:pt x="83" y="152"/>
                    <a:pt x="181" y="131"/>
                    <a:pt x="302" y="131"/>
                  </a:cubicBezTo>
                  <a:cubicBezTo>
                    <a:pt x="352" y="131"/>
                    <a:pt x="406" y="135"/>
                    <a:pt x="462" y="145"/>
                  </a:cubicBezTo>
                  <a:cubicBezTo>
                    <a:pt x="674" y="185"/>
                    <a:pt x="801" y="322"/>
                    <a:pt x="854" y="322"/>
                  </a:cubicBezTo>
                  <a:cubicBezTo>
                    <a:pt x="859" y="322"/>
                    <a:pt x="863" y="321"/>
                    <a:pt x="867" y="318"/>
                  </a:cubicBezTo>
                  <a:cubicBezTo>
                    <a:pt x="881" y="318"/>
                    <a:pt x="867" y="260"/>
                    <a:pt x="809" y="188"/>
                  </a:cubicBezTo>
                  <a:cubicBezTo>
                    <a:pt x="722" y="102"/>
                    <a:pt x="607" y="30"/>
                    <a:pt x="491" y="15"/>
                  </a:cubicBezTo>
                  <a:cubicBezTo>
                    <a:pt x="450" y="5"/>
                    <a:pt x="408" y="0"/>
                    <a:pt x="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753388" y="3013640"/>
              <a:ext cx="32366" cy="29569"/>
            </a:xfrm>
            <a:custGeom>
              <a:avLst/>
              <a:gdLst/>
              <a:ahLst/>
              <a:cxnLst/>
              <a:rect l="l" t="t" r="r" b="b"/>
              <a:pathLst>
                <a:path w="463" h="423" extrusionOk="0">
                  <a:moveTo>
                    <a:pt x="242" y="0"/>
                  </a:moveTo>
                  <a:cubicBezTo>
                    <a:pt x="128" y="0"/>
                    <a:pt x="41" y="70"/>
                    <a:pt x="15" y="176"/>
                  </a:cubicBezTo>
                  <a:lnTo>
                    <a:pt x="15" y="190"/>
                  </a:lnTo>
                  <a:cubicBezTo>
                    <a:pt x="0" y="305"/>
                    <a:pt x="87" y="406"/>
                    <a:pt x="202" y="421"/>
                  </a:cubicBezTo>
                  <a:cubicBezTo>
                    <a:pt x="212" y="422"/>
                    <a:pt x="222" y="423"/>
                    <a:pt x="232" y="423"/>
                  </a:cubicBezTo>
                  <a:cubicBezTo>
                    <a:pt x="337" y="423"/>
                    <a:pt x="435" y="352"/>
                    <a:pt x="448" y="233"/>
                  </a:cubicBezTo>
                  <a:cubicBezTo>
                    <a:pt x="462" y="118"/>
                    <a:pt x="390" y="17"/>
                    <a:pt x="275" y="2"/>
                  </a:cubicBezTo>
                  <a:cubicBezTo>
                    <a:pt x="264" y="1"/>
                    <a:pt x="25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726125" y="2993578"/>
              <a:ext cx="61656" cy="23347"/>
            </a:xfrm>
            <a:custGeom>
              <a:avLst/>
              <a:gdLst/>
              <a:ahLst/>
              <a:cxnLst/>
              <a:rect l="l" t="t" r="r" b="b"/>
              <a:pathLst>
                <a:path w="882" h="334" extrusionOk="0">
                  <a:moveTo>
                    <a:pt x="372" y="1"/>
                  </a:moveTo>
                  <a:cubicBezTo>
                    <a:pt x="291" y="1"/>
                    <a:pt x="208" y="20"/>
                    <a:pt x="131" y="58"/>
                  </a:cubicBezTo>
                  <a:cubicBezTo>
                    <a:pt x="44" y="87"/>
                    <a:pt x="1" y="116"/>
                    <a:pt x="15" y="145"/>
                  </a:cubicBezTo>
                  <a:cubicBezTo>
                    <a:pt x="18" y="154"/>
                    <a:pt x="30" y="157"/>
                    <a:pt x="48" y="157"/>
                  </a:cubicBezTo>
                  <a:cubicBezTo>
                    <a:pt x="98" y="157"/>
                    <a:pt x="199" y="132"/>
                    <a:pt x="321" y="132"/>
                  </a:cubicBezTo>
                  <a:cubicBezTo>
                    <a:pt x="366" y="132"/>
                    <a:pt x="414" y="136"/>
                    <a:pt x="463" y="145"/>
                  </a:cubicBezTo>
                  <a:cubicBezTo>
                    <a:pt x="669" y="200"/>
                    <a:pt x="810" y="334"/>
                    <a:pt x="860" y="334"/>
                  </a:cubicBezTo>
                  <a:cubicBezTo>
                    <a:pt x="862" y="334"/>
                    <a:pt x="865" y="333"/>
                    <a:pt x="867" y="333"/>
                  </a:cubicBezTo>
                  <a:cubicBezTo>
                    <a:pt x="881" y="318"/>
                    <a:pt x="867" y="260"/>
                    <a:pt x="809" y="203"/>
                  </a:cubicBezTo>
                  <a:cubicBezTo>
                    <a:pt x="722" y="102"/>
                    <a:pt x="607" y="44"/>
                    <a:pt x="491" y="15"/>
                  </a:cubicBezTo>
                  <a:cubicBezTo>
                    <a:pt x="453" y="5"/>
                    <a:pt x="41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820008" y="3012731"/>
              <a:ext cx="45438" cy="142112"/>
            </a:xfrm>
            <a:custGeom>
              <a:avLst/>
              <a:gdLst/>
              <a:ahLst/>
              <a:cxnLst/>
              <a:rect l="l" t="t" r="r" b="b"/>
              <a:pathLst>
                <a:path w="650" h="2033" extrusionOk="0">
                  <a:moveTo>
                    <a:pt x="303" y="1"/>
                  </a:moveTo>
                  <a:cubicBezTo>
                    <a:pt x="318" y="419"/>
                    <a:pt x="361" y="838"/>
                    <a:pt x="448" y="1257"/>
                  </a:cubicBezTo>
                  <a:cubicBezTo>
                    <a:pt x="476" y="1430"/>
                    <a:pt x="505" y="1589"/>
                    <a:pt x="534" y="1748"/>
                  </a:cubicBezTo>
                  <a:cubicBezTo>
                    <a:pt x="549" y="1805"/>
                    <a:pt x="549" y="1863"/>
                    <a:pt x="534" y="1921"/>
                  </a:cubicBezTo>
                  <a:cubicBezTo>
                    <a:pt x="505" y="1950"/>
                    <a:pt x="448" y="1950"/>
                    <a:pt x="390" y="1950"/>
                  </a:cubicBezTo>
                  <a:cubicBezTo>
                    <a:pt x="325" y="1942"/>
                    <a:pt x="260" y="1939"/>
                    <a:pt x="195" y="1939"/>
                  </a:cubicBezTo>
                  <a:cubicBezTo>
                    <a:pt x="130" y="1939"/>
                    <a:pt x="65" y="1942"/>
                    <a:pt x="0" y="1950"/>
                  </a:cubicBezTo>
                  <a:cubicBezTo>
                    <a:pt x="130" y="1993"/>
                    <a:pt x="260" y="2022"/>
                    <a:pt x="390" y="2022"/>
                  </a:cubicBezTo>
                  <a:cubicBezTo>
                    <a:pt x="404" y="2029"/>
                    <a:pt x="419" y="2033"/>
                    <a:pt x="435" y="2033"/>
                  </a:cubicBezTo>
                  <a:cubicBezTo>
                    <a:pt x="451" y="2033"/>
                    <a:pt x="469" y="2029"/>
                    <a:pt x="491" y="2022"/>
                  </a:cubicBezTo>
                  <a:cubicBezTo>
                    <a:pt x="534" y="2022"/>
                    <a:pt x="578" y="1993"/>
                    <a:pt x="606" y="1964"/>
                  </a:cubicBezTo>
                  <a:cubicBezTo>
                    <a:pt x="635" y="1892"/>
                    <a:pt x="650" y="1805"/>
                    <a:pt x="621" y="1719"/>
                  </a:cubicBezTo>
                  <a:cubicBezTo>
                    <a:pt x="592" y="1574"/>
                    <a:pt x="578" y="1401"/>
                    <a:pt x="549" y="1242"/>
                  </a:cubicBezTo>
                  <a:cubicBezTo>
                    <a:pt x="505" y="809"/>
                    <a:pt x="419" y="405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643357" y="3268083"/>
              <a:ext cx="148408" cy="100939"/>
            </a:xfrm>
            <a:custGeom>
              <a:avLst/>
              <a:gdLst/>
              <a:ahLst/>
              <a:cxnLst/>
              <a:rect l="l" t="t" r="r" b="b"/>
              <a:pathLst>
                <a:path w="2123" h="1444" extrusionOk="0">
                  <a:moveTo>
                    <a:pt x="1" y="0"/>
                  </a:moveTo>
                  <a:cubicBezTo>
                    <a:pt x="1" y="0"/>
                    <a:pt x="304" y="1256"/>
                    <a:pt x="2022" y="1444"/>
                  </a:cubicBezTo>
                  <a:lnTo>
                    <a:pt x="2123" y="1054"/>
                  </a:lnTo>
                  <a:cubicBezTo>
                    <a:pt x="1329" y="909"/>
                    <a:pt x="593" y="53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1764503" y="3150018"/>
              <a:ext cx="48514" cy="55223"/>
            </a:xfrm>
            <a:custGeom>
              <a:avLst/>
              <a:gdLst/>
              <a:ahLst/>
              <a:cxnLst/>
              <a:rect l="l" t="t" r="r" b="b"/>
              <a:pathLst>
                <a:path w="694" h="790" extrusionOk="0">
                  <a:moveTo>
                    <a:pt x="87" y="0"/>
                  </a:moveTo>
                  <a:cubicBezTo>
                    <a:pt x="72" y="0"/>
                    <a:pt x="29" y="58"/>
                    <a:pt x="15" y="159"/>
                  </a:cubicBezTo>
                  <a:cubicBezTo>
                    <a:pt x="0" y="303"/>
                    <a:pt x="43" y="448"/>
                    <a:pt x="145" y="563"/>
                  </a:cubicBezTo>
                  <a:cubicBezTo>
                    <a:pt x="231" y="679"/>
                    <a:pt x="361" y="751"/>
                    <a:pt x="505" y="780"/>
                  </a:cubicBezTo>
                  <a:cubicBezTo>
                    <a:pt x="553" y="786"/>
                    <a:pt x="594" y="789"/>
                    <a:pt x="625" y="789"/>
                  </a:cubicBezTo>
                  <a:cubicBezTo>
                    <a:pt x="668" y="789"/>
                    <a:pt x="693" y="782"/>
                    <a:pt x="693" y="765"/>
                  </a:cubicBezTo>
                  <a:cubicBezTo>
                    <a:pt x="693" y="722"/>
                    <a:pt x="419" y="707"/>
                    <a:pt x="246" y="476"/>
                  </a:cubicBezTo>
                  <a:cubicBezTo>
                    <a:pt x="72" y="260"/>
                    <a:pt x="11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1727173" y="2934231"/>
              <a:ext cx="77734" cy="21600"/>
            </a:xfrm>
            <a:custGeom>
              <a:avLst/>
              <a:gdLst/>
              <a:ahLst/>
              <a:cxnLst/>
              <a:rect l="l" t="t" r="r" b="b"/>
              <a:pathLst>
                <a:path w="1112" h="309" extrusionOk="0">
                  <a:moveTo>
                    <a:pt x="457" y="1"/>
                  </a:moveTo>
                  <a:cubicBezTo>
                    <a:pt x="354" y="1"/>
                    <a:pt x="252" y="24"/>
                    <a:pt x="159" y="56"/>
                  </a:cubicBezTo>
                  <a:cubicBezTo>
                    <a:pt x="58" y="99"/>
                    <a:pt x="0" y="157"/>
                    <a:pt x="14" y="186"/>
                  </a:cubicBezTo>
                  <a:cubicBezTo>
                    <a:pt x="43" y="243"/>
                    <a:pt x="274" y="214"/>
                    <a:pt x="549" y="243"/>
                  </a:cubicBezTo>
                  <a:cubicBezTo>
                    <a:pt x="759" y="264"/>
                    <a:pt x="931" y="308"/>
                    <a:pt x="1026" y="308"/>
                  </a:cubicBezTo>
                  <a:cubicBezTo>
                    <a:pt x="1061" y="308"/>
                    <a:pt x="1085" y="302"/>
                    <a:pt x="1097" y="287"/>
                  </a:cubicBezTo>
                  <a:cubicBezTo>
                    <a:pt x="1112" y="258"/>
                    <a:pt x="1068" y="200"/>
                    <a:pt x="967" y="142"/>
                  </a:cubicBezTo>
                  <a:cubicBezTo>
                    <a:pt x="852" y="70"/>
                    <a:pt x="707" y="12"/>
                    <a:pt x="577" y="12"/>
                  </a:cubicBezTo>
                  <a:cubicBezTo>
                    <a:pt x="537" y="4"/>
                    <a:pt x="497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894667" y="2975334"/>
              <a:ext cx="56553" cy="24186"/>
            </a:xfrm>
            <a:custGeom>
              <a:avLst/>
              <a:gdLst/>
              <a:ahLst/>
              <a:cxnLst/>
              <a:rect l="l" t="t" r="r" b="b"/>
              <a:pathLst>
                <a:path w="809" h="346" extrusionOk="0">
                  <a:moveTo>
                    <a:pt x="323" y="0"/>
                  </a:moveTo>
                  <a:cubicBezTo>
                    <a:pt x="252" y="0"/>
                    <a:pt x="178" y="13"/>
                    <a:pt x="116" y="31"/>
                  </a:cubicBezTo>
                  <a:cubicBezTo>
                    <a:pt x="29" y="74"/>
                    <a:pt x="0" y="117"/>
                    <a:pt x="15" y="146"/>
                  </a:cubicBezTo>
                  <a:cubicBezTo>
                    <a:pt x="29" y="204"/>
                    <a:pt x="202" y="204"/>
                    <a:pt x="390" y="247"/>
                  </a:cubicBezTo>
                  <a:cubicBezTo>
                    <a:pt x="554" y="282"/>
                    <a:pt x="679" y="346"/>
                    <a:pt x="744" y="346"/>
                  </a:cubicBezTo>
                  <a:cubicBezTo>
                    <a:pt x="760" y="346"/>
                    <a:pt x="772" y="342"/>
                    <a:pt x="780" y="334"/>
                  </a:cubicBezTo>
                  <a:cubicBezTo>
                    <a:pt x="809" y="319"/>
                    <a:pt x="794" y="262"/>
                    <a:pt x="737" y="189"/>
                  </a:cubicBezTo>
                  <a:cubicBezTo>
                    <a:pt x="664" y="103"/>
                    <a:pt x="563" y="45"/>
                    <a:pt x="448" y="16"/>
                  </a:cubicBezTo>
                  <a:cubicBezTo>
                    <a:pt x="409" y="5"/>
                    <a:pt x="366" y="0"/>
                    <a:pt x="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559610" y="2700969"/>
              <a:ext cx="543022" cy="325676"/>
            </a:xfrm>
            <a:custGeom>
              <a:avLst/>
              <a:gdLst/>
              <a:ahLst/>
              <a:cxnLst/>
              <a:rect l="l" t="t" r="r" b="b"/>
              <a:pathLst>
                <a:path w="7768" h="4659" extrusionOk="0">
                  <a:moveTo>
                    <a:pt x="1593" y="1"/>
                  </a:moveTo>
                  <a:cubicBezTo>
                    <a:pt x="1486" y="1"/>
                    <a:pt x="1379" y="10"/>
                    <a:pt x="1271" y="29"/>
                  </a:cubicBezTo>
                  <a:cubicBezTo>
                    <a:pt x="795" y="116"/>
                    <a:pt x="391" y="433"/>
                    <a:pt x="188" y="881"/>
                  </a:cubicBezTo>
                  <a:cubicBezTo>
                    <a:pt x="1" y="1343"/>
                    <a:pt x="102" y="1862"/>
                    <a:pt x="434" y="2223"/>
                  </a:cubicBezTo>
                  <a:cubicBezTo>
                    <a:pt x="448" y="2238"/>
                    <a:pt x="463" y="2267"/>
                    <a:pt x="477" y="2281"/>
                  </a:cubicBezTo>
                  <a:cubicBezTo>
                    <a:pt x="318" y="3147"/>
                    <a:pt x="116" y="4533"/>
                    <a:pt x="506" y="4649"/>
                  </a:cubicBezTo>
                  <a:cubicBezTo>
                    <a:pt x="533" y="4655"/>
                    <a:pt x="559" y="4658"/>
                    <a:pt x="585" y="4658"/>
                  </a:cubicBezTo>
                  <a:cubicBezTo>
                    <a:pt x="1103" y="4658"/>
                    <a:pt x="1300" y="3320"/>
                    <a:pt x="1300" y="3320"/>
                  </a:cubicBezTo>
                  <a:cubicBezTo>
                    <a:pt x="2065" y="3234"/>
                    <a:pt x="2253" y="2469"/>
                    <a:pt x="2469" y="2353"/>
                  </a:cubicBezTo>
                  <a:cubicBezTo>
                    <a:pt x="2498" y="2338"/>
                    <a:pt x="2539" y="2330"/>
                    <a:pt x="2588" y="2330"/>
                  </a:cubicBezTo>
                  <a:cubicBezTo>
                    <a:pt x="2908" y="2330"/>
                    <a:pt x="3614" y="2638"/>
                    <a:pt x="4201" y="3075"/>
                  </a:cubicBezTo>
                  <a:cubicBezTo>
                    <a:pt x="5053" y="3696"/>
                    <a:pt x="6526" y="3797"/>
                    <a:pt x="7031" y="3811"/>
                  </a:cubicBezTo>
                  <a:lnTo>
                    <a:pt x="7218" y="3811"/>
                  </a:lnTo>
                  <a:cubicBezTo>
                    <a:pt x="7247" y="3797"/>
                    <a:pt x="7291" y="3782"/>
                    <a:pt x="7320" y="3768"/>
                  </a:cubicBezTo>
                  <a:cubicBezTo>
                    <a:pt x="7478" y="3681"/>
                    <a:pt x="7594" y="3523"/>
                    <a:pt x="7652" y="3335"/>
                  </a:cubicBezTo>
                  <a:cubicBezTo>
                    <a:pt x="7724" y="3191"/>
                    <a:pt x="7753" y="3017"/>
                    <a:pt x="7738" y="2844"/>
                  </a:cubicBezTo>
                  <a:cubicBezTo>
                    <a:pt x="7724" y="2729"/>
                    <a:pt x="7652" y="2613"/>
                    <a:pt x="7550" y="2555"/>
                  </a:cubicBezTo>
                  <a:cubicBezTo>
                    <a:pt x="7637" y="2527"/>
                    <a:pt x="7709" y="2469"/>
                    <a:pt x="7738" y="2382"/>
                  </a:cubicBezTo>
                  <a:cubicBezTo>
                    <a:pt x="7767" y="2238"/>
                    <a:pt x="7753" y="2108"/>
                    <a:pt x="7680" y="1978"/>
                  </a:cubicBezTo>
                  <a:cubicBezTo>
                    <a:pt x="7666" y="1862"/>
                    <a:pt x="7594" y="1761"/>
                    <a:pt x="7507" y="1689"/>
                  </a:cubicBezTo>
                  <a:cubicBezTo>
                    <a:pt x="7459" y="1677"/>
                    <a:pt x="7409" y="1670"/>
                    <a:pt x="7358" y="1670"/>
                  </a:cubicBezTo>
                  <a:cubicBezTo>
                    <a:pt x="7287" y="1670"/>
                    <a:pt x="7214" y="1684"/>
                    <a:pt x="7146" y="1718"/>
                  </a:cubicBezTo>
                  <a:cubicBezTo>
                    <a:pt x="7001" y="1760"/>
                    <a:pt x="6843" y="1784"/>
                    <a:pt x="6687" y="1784"/>
                  </a:cubicBezTo>
                  <a:cubicBezTo>
                    <a:pt x="6408" y="1784"/>
                    <a:pt x="6133" y="1705"/>
                    <a:pt x="5948" y="1502"/>
                  </a:cubicBezTo>
                  <a:cubicBezTo>
                    <a:pt x="5732" y="1242"/>
                    <a:pt x="5688" y="866"/>
                    <a:pt x="5428" y="650"/>
                  </a:cubicBezTo>
                  <a:cubicBezTo>
                    <a:pt x="5293" y="544"/>
                    <a:pt x="5109" y="502"/>
                    <a:pt x="4914" y="502"/>
                  </a:cubicBezTo>
                  <a:cubicBezTo>
                    <a:pt x="4735" y="502"/>
                    <a:pt x="4547" y="537"/>
                    <a:pt x="4375" y="592"/>
                  </a:cubicBezTo>
                  <a:cubicBezTo>
                    <a:pt x="4110" y="680"/>
                    <a:pt x="3829" y="785"/>
                    <a:pt x="3557" y="785"/>
                  </a:cubicBezTo>
                  <a:cubicBezTo>
                    <a:pt x="3473" y="785"/>
                    <a:pt x="3389" y="775"/>
                    <a:pt x="3306" y="751"/>
                  </a:cubicBezTo>
                  <a:cubicBezTo>
                    <a:pt x="3076" y="650"/>
                    <a:pt x="2845" y="506"/>
                    <a:pt x="2642" y="332"/>
                  </a:cubicBezTo>
                  <a:cubicBezTo>
                    <a:pt x="2338" y="118"/>
                    <a:pt x="1972" y="1"/>
                    <a:pt x="15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1623224" y="2740114"/>
              <a:ext cx="448091" cy="186220"/>
            </a:xfrm>
            <a:custGeom>
              <a:avLst/>
              <a:gdLst/>
              <a:ahLst/>
              <a:cxnLst/>
              <a:rect l="l" t="t" r="r" b="b"/>
              <a:pathLst>
                <a:path w="6410" h="2664" extrusionOk="0">
                  <a:moveTo>
                    <a:pt x="1233" y="1"/>
                  </a:moveTo>
                  <a:cubicBezTo>
                    <a:pt x="901" y="1"/>
                    <a:pt x="577" y="135"/>
                    <a:pt x="347" y="393"/>
                  </a:cubicBezTo>
                  <a:cubicBezTo>
                    <a:pt x="101" y="653"/>
                    <a:pt x="0" y="1014"/>
                    <a:pt x="58" y="1360"/>
                  </a:cubicBezTo>
                  <a:cubicBezTo>
                    <a:pt x="72" y="1461"/>
                    <a:pt x="101" y="1548"/>
                    <a:pt x="130" y="1635"/>
                  </a:cubicBezTo>
                  <a:cubicBezTo>
                    <a:pt x="145" y="1663"/>
                    <a:pt x="159" y="1692"/>
                    <a:pt x="173" y="1721"/>
                  </a:cubicBezTo>
                  <a:cubicBezTo>
                    <a:pt x="145" y="1606"/>
                    <a:pt x="116" y="1490"/>
                    <a:pt x="87" y="1360"/>
                  </a:cubicBezTo>
                  <a:cubicBezTo>
                    <a:pt x="15" y="768"/>
                    <a:pt x="404" y="234"/>
                    <a:pt x="982" y="104"/>
                  </a:cubicBezTo>
                  <a:cubicBezTo>
                    <a:pt x="1056" y="92"/>
                    <a:pt x="1130" y="86"/>
                    <a:pt x="1205" y="86"/>
                  </a:cubicBezTo>
                  <a:cubicBezTo>
                    <a:pt x="1394" y="86"/>
                    <a:pt x="1581" y="127"/>
                    <a:pt x="1747" y="220"/>
                  </a:cubicBezTo>
                  <a:cubicBezTo>
                    <a:pt x="2007" y="364"/>
                    <a:pt x="2238" y="552"/>
                    <a:pt x="2425" y="768"/>
                  </a:cubicBezTo>
                  <a:cubicBezTo>
                    <a:pt x="2642" y="1014"/>
                    <a:pt x="2887" y="1230"/>
                    <a:pt x="3162" y="1418"/>
                  </a:cubicBezTo>
                  <a:cubicBezTo>
                    <a:pt x="3306" y="1505"/>
                    <a:pt x="3465" y="1562"/>
                    <a:pt x="3623" y="1606"/>
                  </a:cubicBezTo>
                  <a:cubicBezTo>
                    <a:pt x="3695" y="1618"/>
                    <a:pt x="3765" y="1625"/>
                    <a:pt x="3832" y="1625"/>
                  </a:cubicBezTo>
                  <a:cubicBezTo>
                    <a:pt x="3928" y="1625"/>
                    <a:pt x="4021" y="1611"/>
                    <a:pt x="4114" y="1577"/>
                  </a:cubicBezTo>
                  <a:cubicBezTo>
                    <a:pt x="4273" y="1533"/>
                    <a:pt x="4417" y="1461"/>
                    <a:pt x="4547" y="1418"/>
                  </a:cubicBezTo>
                  <a:cubicBezTo>
                    <a:pt x="4599" y="1401"/>
                    <a:pt x="4652" y="1393"/>
                    <a:pt x="4706" y="1393"/>
                  </a:cubicBezTo>
                  <a:cubicBezTo>
                    <a:pt x="4789" y="1393"/>
                    <a:pt x="4873" y="1412"/>
                    <a:pt x="4952" y="1447"/>
                  </a:cubicBezTo>
                  <a:cubicBezTo>
                    <a:pt x="5053" y="1519"/>
                    <a:pt x="5154" y="1620"/>
                    <a:pt x="5211" y="1736"/>
                  </a:cubicBezTo>
                  <a:cubicBezTo>
                    <a:pt x="5269" y="1851"/>
                    <a:pt x="5327" y="1967"/>
                    <a:pt x="5370" y="2096"/>
                  </a:cubicBezTo>
                  <a:cubicBezTo>
                    <a:pt x="5471" y="2313"/>
                    <a:pt x="5601" y="2558"/>
                    <a:pt x="5832" y="2631"/>
                  </a:cubicBezTo>
                  <a:cubicBezTo>
                    <a:pt x="5883" y="2652"/>
                    <a:pt x="5937" y="2663"/>
                    <a:pt x="5991" y="2663"/>
                  </a:cubicBezTo>
                  <a:cubicBezTo>
                    <a:pt x="6045" y="2663"/>
                    <a:pt x="6099" y="2652"/>
                    <a:pt x="6150" y="2631"/>
                  </a:cubicBezTo>
                  <a:cubicBezTo>
                    <a:pt x="6251" y="2602"/>
                    <a:pt x="6337" y="2530"/>
                    <a:pt x="6366" y="2428"/>
                  </a:cubicBezTo>
                  <a:cubicBezTo>
                    <a:pt x="6410" y="2270"/>
                    <a:pt x="6323" y="2096"/>
                    <a:pt x="6164" y="2039"/>
                  </a:cubicBezTo>
                  <a:cubicBezTo>
                    <a:pt x="6137" y="2031"/>
                    <a:pt x="6110" y="2027"/>
                    <a:pt x="6083" y="2027"/>
                  </a:cubicBezTo>
                  <a:cubicBezTo>
                    <a:pt x="6011" y="2027"/>
                    <a:pt x="5943" y="2054"/>
                    <a:pt x="5890" y="2096"/>
                  </a:cubicBezTo>
                  <a:cubicBezTo>
                    <a:pt x="5861" y="2111"/>
                    <a:pt x="5832" y="2140"/>
                    <a:pt x="5818" y="2169"/>
                  </a:cubicBezTo>
                  <a:cubicBezTo>
                    <a:pt x="5818" y="2169"/>
                    <a:pt x="5847" y="2140"/>
                    <a:pt x="5904" y="2111"/>
                  </a:cubicBezTo>
                  <a:cubicBezTo>
                    <a:pt x="5960" y="2083"/>
                    <a:pt x="6016" y="2067"/>
                    <a:pt x="6072" y="2067"/>
                  </a:cubicBezTo>
                  <a:cubicBezTo>
                    <a:pt x="6103" y="2067"/>
                    <a:pt x="6133" y="2072"/>
                    <a:pt x="6164" y="2082"/>
                  </a:cubicBezTo>
                  <a:cubicBezTo>
                    <a:pt x="6294" y="2140"/>
                    <a:pt x="6366" y="2284"/>
                    <a:pt x="6323" y="2428"/>
                  </a:cubicBezTo>
                  <a:cubicBezTo>
                    <a:pt x="6294" y="2501"/>
                    <a:pt x="6236" y="2573"/>
                    <a:pt x="6150" y="2587"/>
                  </a:cubicBezTo>
                  <a:cubicBezTo>
                    <a:pt x="6104" y="2600"/>
                    <a:pt x="6059" y="2607"/>
                    <a:pt x="6015" y="2607"/>
                  </a:cubicBezTo>
                  <a:cubicBezTo>
                    <a:pt x="5961" y="2607"/>
                    <a:pt x="5909" y="2597"/>
                    <a:pt x="5861" y="2573"/>
                  </a:cubicBezTo>
                  <a:cubicBezTo>
                    <a:pt x="5673" y="2515"/>
                    <a:pt x="5558" y="2284"/>
                    <a:pt x="5457" y="2068"/>
                  </a:cubicBezTo>
                  <a:cubicBezTo>
                    <a:pt x="5356" y="1837"/>
                    <a:pt x="5269" y="1533"/>
                    <a:pt x="4995" y="1375"/>
                  </a:cubicBezTo>
                  <a:cubicBezTo>
                    <a:pt x="4911" y="1333"/>
                    <a:pt x="4822" y="1310"/>
                    <a:pt x="4731" y="1310"/>
                  </a:cubicBezTo>
                  <a:cubicBezTo>
                    <a:pt x="4665" y="1310"/>
                    <a:pt x="4599" y="1322"/>
                    <a:pt x="4533" y="1346"/>
                  </a:cubicBezTo>
                  <a:cubicBezTo>
                    <a:pt x="4389" y="1375"/>
                    <a:pt x="4244" y="1447"/>
                    <a:pt x="4100" y="1490"/>
                  </a:cubicBezTo>
                  <a:cubicBezTo>
                    <a:pt x="4007" y="1518"/>
                    <a:pt x="3907" y="1534"/>
                    <a:pt x="3810" y="1534"/>
                  </a:cubicBezTo>
                  <a:cubicBezTo>
                    <a:pt x="3756" y="1534"/>
                    <a:pt x="3703" y="1529"/>
                    <a:pt x="3652" y="1519"/>
                  </a:cubicBezTo>
                  <a:cubicBezTo>
                    <a:pt x="3508" y="1476"/>
                    <a:pt x="3349" y="1418"/>
                    <a:pt x="3219" y="1331"/>
                  </a:cubicBezTo>
                  <a:cubicBezTo>
                    <a:pt x="2959" y="1158"/>
                    <a:pt x="2714" y="942"/>
                    <a:pt x="2498" y="711"/>
                  </a:cubicBezTo>
                  <a:cubicBezTo>
                    <a:pt x="2295" y="480"/>
                    <a:pt x="2050" y="292"/>
                    <a:pt x="1790" y="133"/>
                  </a:cubicBezTo>
                  <a:cubicBezTo>
                    <a:pt x="1612" y="44"/>
                    <a:pt x="142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665587" y="2816307"/>
              <a:ext cx="410762" cy="127642"/>
            </a:xfrm>
            <a:custGeom>
              <a:avLst/>
              <a:gdLst/>
              <a:ahLst/>
              <a:cxnLst/>
              <a:rect l="l" t="t" r="r" b="b"/>
              <a:pathLst>
                <a:path w="5876" h="1826" extrusionOk="0">
                  <a:moveTo>
                    <a:pt x="889" y="0"/>
                  </a:moveTo>
                  <a:cubicBezTo>
                    <a:pt x="800" y="0"/>
                    <a:pt x="711" y="8"/>
                    <a:pt x="621" y="25"/>
                  </a:cubicBezTo>
                  <a:cubicBezTo>
                    <a:pt x="361" y="97"/>
                    <a:pt x="145" y="270"/>
                    <a:pt x="44" y="516"/>
                  </a:cubicBezTo>
                  <a:cubicBezTo>
                    <a:pt x="15" y="573"/>
                    <a:pt x="0" y="646"/>
                    <a:pt x="0" y="718"/>
                  </a:cubicBezTo>
                  <a:cubicBezTo>
                    <a:pt x="0" y="747"/>
                    <a:pt x="0" y="761"/>
                    <a:pt x="0" y="790"/>
                  </a:cubicBezTo>
                  <a:cubicBezTo>
                    <a:pt x="15" y="703"/>
                    <a:pt x="29" y="617"/>
                    <a:pt x="73" y="530"/>
                  </a:cubicBezTo>
                  <a:cubicBezTo>
                    <a:pt x="188" y="314"/>
                    <a:pt x="390" y="155"/>
                    <a:pt x="636" y="97"/>
                  </a:cubicBezTo>
                  <a:cubicBezTo>
                    <a:pt x="709" y="85"/>
                    <a:pt x="782" y="80"/>
                    <a:pt x="855" y="80"/>
                  </a:cubicBezTo>
                  <a:cubicBezTo>
                    <a:pt x="1145" y="80"/>
                    <a:pt x="1433" y="170"/>
                    <a:pt x="1675" y="342"/>
                  </a:cubicBezTo>
                  <a:cubicBezTo>
                    <a:pt x="2021" y="559"/>
                    <a:pt x="2353" y="891"/>
                    <a:pt x="2801" y="1122"/>
                  </a:cubicBezTo>
                  <a:cubicBezTo>
                    <a:pt x="3017" y="1237"/>
                    <a:pt x="3263" y="1295"/>
                    <a:pt x="3508" y="1310"/>
                  </a:cubicBezTo>
                  <a:cubicBezTo>
                    <a:pt x="3624" y="1310"/>
                    <a:pt x="3754" y="1281"/>
                    <a:pt x="3855" y="1252"/>
                  </a:cubicBezTo>
                  <a:cubicBezTo>
                    <a:pt x="3956" y="1209"/>
                    <a:pt x="4057" y="1165"/>
                    <a:pt x="4158" y="1151"/>
                  </a:cubicBezTo>
                  <a:cubicBezTo>
                    <a:pt x="4182" y="1143"/>
                    <a:pt x="4207" y="1139"/>
                    <a:pt x="4233" y="1139"/>
                  </a:cubicBezTo>
                  <a:cubicBezTo>
                    <a:pt x="4299" y="1139"/>
                    <a:pt x="4366" y="1163"/>
                    <a:pt x="4418" y="1194"/>
                  </a:cubicBezTo>
                  <a:cubicBezTo>
                    <a:pt x="4504" y="1252"/>
                    <a:pt x="4562" y="1324"/>
                    <a:pt x="4620" y="1396"/>
                  </a:cubicBezTo>
                  <a:cubicBezTo>
                    <a:pt x="4706" y="1555"/>
                    <a:pt x="4836" y="1685"/>
                    <a:pt x="4995" y="1772"/>
                  </a:cubicBezTo>
                  <a:cubicBezTo>
                    <a:pt x="5083" y="1806"/>
                    <a:pt x="5175" y="1826"/>
                    <a:pt x="5267" y="1826"/>
                  </a:cubicBezTo>
                  <a:cubicBezTo>
                    <a:pt x="5327" y="1826"/>
                    <a:pt x="5386" y="1817"/>
                    <a:pt x="5443" y="1800"/>
                  </a:cubicBezTo>
                  <a:cubicBezTo>
                    <a:pt x="5558" y="1772"/>
                    <a:pt x="5659" y="1728"/>
                    <a:pt x="5731" y="1642"/>
                  </a:cubicBezTo>
                  <a:cubicBezTo>
                    <a:pt x="5789" y="1598"/>
                    <a:pt x="5818" y="1526"/>
                    <a:pt x="5847" y="1468"/>
                  </a:cubicBezTo>
                  <a:cubicBezTo>
                    <a:pt x="5861" y="1454"/>
                    <a:pt x="5876" y="1425"/>
                    <a:pt x="5876" y="1396"/>
                  </a:cubicBezTo>
                  <a:lnTo>
                    <a:pt x="5876" y="1396"/>
                  </a:lnTo>
                  <a:cubicBezTo>
                    <a:pt x="5832" y="1483"/>
                    <a:pt x="5775" y="1555"/>
                    <a:pt x="5717" y="1627"/>
                  </a:cubicBezTo>
                  <a:cubicBezTo>
                    <a:pt x="5630" y="1699"/>
                    <a:pt x="5544" y="1743"/>
                    <a:pt x="5443" y="1772"/>
                  </a:cubicBezTo>
                  <a:cubicBezTo>
                    <a:pt x="5397" y="1781"/>
                    <a:pt x="5351" y="1785"/>
                    <a:pt x="5306" y="1785"/>
                  </a:cubicBezTo>
                  <a:cubicBezTo>
                    <a:pt x="5210" y="1785"/>
                    <a:pt x="5117" y="1763"/>
                    <a:pt x="5038" y="1714"/>
                  </a:cubicBezTo>
                  <a:cubicBezTo>
                    <a:pt x="4894" y="1627"/>
                    <a:pt x="4764" y="1512"/>
                    <a:pt x="4692" y="1353"/>
                  </a:cubicBezTo>
                  <a:cubicBezTo>
                    <a:pt x="4634" y="1266"/>
                    <a:pt x="4562" y="1194"/>
                    <a:pt x="4475" y="1136"/>
                  </a:cubicBezTo>
                  <a:cubicBezTo>
                    <a:pt x="4408" y="1080"/>
                    <a:pt x="4315" y="1059"/>
                    <a:pt x="4230" y="1059"/>
                  </a:cubicBezTo>
                  <a:cubicBezTo>
                    <a:pt x="4205" y="1059"/>
                    <a:pt x="4181" y="1061"/>
                    <a:pt x="4158" y="1064"/>
                  </a:cubicBezTo>
                  <a:cubicBezTo>
                    <a:pt x="4042" y="1093"/>
                    <a:pt x="3941" y="1122"/>
                    <a:pt x="3840" y="1165"/>
                  </a:cubicBezTo>
                  <a:cubicBezTo>
                    <a:pt x="3739" y="1209"/>
                    <a:pt x="3624" y="1223"/>
                    <a:pt x="3523" y="1223"/>
                  </a:cubicBezTo>
                  <a:cubicBezTo>
                    <a:pt x="3292" y="1209"/>
                    <a:pt x="3061" y="1151"/>
                    <a:pt x="2859" y="1035"/>
                  </a:cubicBezTo>
                  <a:cubicBezTo>
                    <a:pt x="2426" y="819"/>
                    <a:pt x="2094" y="487"/>
                    <a:pt x="1718" y="270"/>
                  </a:cubicBezTo>
                  <a:cubicBezTo>
                    <a:pt x="1474" y="92"/>
                    <a:pt x="1186" y="0"/>
                    <a:pt x="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515290" y="2973516"/>
              <a:ext cx="90807" cy="109397"/>
            </a:xfrm>
            <a:custGeom>
              <a:avLst/>
              <a:gdLst/>
              <a:ahLst/>
              <a:cxnLst/>
              <a:rect l="l" t="t" r="r" b="b"/>
              <a:pathLst>
                <a:path w="1299" h="1565" extrusionOk="0">
                  <a:moveTo>
                    <a:pt x="782" y="0"/>
                  </a:moveTo>
                  <a:cubicBezTo>
                    <a:pt x="540" y="0"/>
                    <a:pt x="285" y="124"/>
                    <a:pt x="187" y="591"/>
                  </a:cubicBezTo>
                  <a:cubicBezTo>
                    <a:pt x="0" y="1439"/>
                    <a:pt x="740" y="1565"/>
                    <a:pt x="944" y="1565"/>
                  </a:cubicBezTo>
                  <a:cubicBezTo>
                    <a:pt x="977" y="1565"/>
                    <a:pt x="996" y="1562"/>
                    <a:pt x="996" y="1558"/>
                  </a:cubicBezTo>
                  <a:cubicBezTo>
                    <a:pt x="1010" y="1529"/>
                    <a:pt x="1299" y="158"/>
                    <a:pt x="1299" y="158"/>
                  </a:cubicBezTo>
                  <a:cubicBezTo>
                    <a:pt x="1284" y="143"/>
                    <a:pt x="1041" y="0"/>
                    <a:pt x="7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541434" y="2994627"/>
              <a:ext cx="34393" cy="61095"/>
            </a:xfrm>
            <a:custGeom>
              <a:avLst/>
              <a:gdLst/>
              <a:ahLst/>
              <a:cxnLst/>
              <a:rect l="l" t="t" r="r" b="b"/>
              <a:pathLst>
                <a:path w="492" h="874" extrusionOk="0">
                  <a:moveTo>
                    <a:pt x="376" y="0"/>
                  </a:moveTo>
                  <a:cubicBezTo>
                    <a:pt x="290" y="0"/>
                    <a:pt x="217" y="43"/>
                    <a:pt x="160" y="116"/>
                  </a:cubicBezTo>
                  <a:cubicBezTo>
                    <a:pt x="102" y="188"/>
                    <a:pt x="59" y="274"/>
                    <a:pt x="44" y="375"/>
                  </a:cubicBezTo>
                  <a:cubicBezTo>
                    <a:pt x="1" y="549"/>
                    <a:pt x="59" y="736"/>
                    <a:pt x="203" y="852"/>
                  </a:cubicBezTo>
                  <a:cubicBezTo>
                    <a:pt x="232" y="866"/>
                    <a:pt x="261" y="873"/>
                    <a:pt x="288" y="873"/>
                  </a:cubicBezTo>
                  <a:cubicBezTo>
                    <a:pt x="315" y="873"/>
                    <a:pt x="340" y="866"/>
                    <a:pt x="362" y="852"/>
                  </a:cubicBezTo>
                  <a:cubicBezTo>
                    <a:pt x="405" y="837"/>
                    <a:pt x="405" y="823"/>
                    <a:pt x="405" y="823"/>
                  </a:cubicBezTo>
                  <a:lnTo>
                    <a:pt x="405" y="823"/>
                  </a:lnTo>
                  <a:cubicBezTo>
                    <a:pt x="405" y="823"/>
                    <a:pt x="391" y="823"/>
                    <a:pt x="362" y="837"/>
                  </a:cubicBezTo>
                  <a:cubicBezTo>
                    <a:pt x="318" y="837"/>
                    <a:pt x="261" y="837"/>
                    <a:pt x="232" y="808"/>
                  </a:cubicBezTo>
                  <a:cubicBezTo>
                    <a:pt x="116" y="693"/>
                    <a:pt x="73" y="534"/>
                    <a:pt x="116" y="390"/>
                  </a:cubicBezTo>
                  <a:cubicBezTo>
                    <a:pt x="131" y="303"/>
                    <a:pt x="174" y="231"/>
                    <a:pt x="217" y="159"/>
                  </a:cubicBezTo>
                  <a:cubicBezTo>
                    <a:pt x="246" y="101"/>
                    <a:pt x="304" y="58"/>
                    <a:pt x="376" y="58"/>
                  </a:cubicBezTo>
                  <a:cubicBezTo>
                    <a:pt x="420" y="58"/>
                    <a:pt x="448" y="87"/>
                    <a:pt x="463" y="116"/>
                  </a:cubicBezTo>
                  <a:lnTo>
                    <a:pt x="463" y="173"/>
                  </a:lnTo>
                  <a:cubicBezTo>
                    <a:pt x="463" y="173"/>
                    <a:pt x="492" y="159"/>
                    <a:pt x="492" y="116"/>
                  </a:cubicBezTo>
                  <a:cubicBezTo>
                    <a:pt x="492" y="87"/>
                    <a:pt x="477" y="72"/>
                    <a:pt x="463" y="43"/>
                  </a:cubicBezTo>
                  <a:cubicBezTo>
                    <a:pt x="448" y="29"/>
                    <a:pt x="405" y="14"/>
                    <a:pt x="37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2590926" y="3694344"/>
              <a:ext cx="302828" cy="187269"/>
            </a:xfrm>
            <a:custGeom>
              <a:avLst/>
              <a:gdLst/>
              <a:ahLst/>
              <a:cxnLst/>
              <a:rect l="l" t="t" r="r" b="b"/>
              <a:pathLst>
                <a:path w="4332" h="2679" extrusionOk="0">
                  <a:moveTo>
                    <a:pt x="1261" y="1"/>
                  </a:moveTo>
                  <a:cubicBezTo>
                    <a:pt x="1083" y="1"/>
                    <a:pt x="909" y="57"/>
                    <a:pt x="766" y="153"/>
                  </a:cubicBezTo>
                  <a:cubicBezTo>
                    <a:pt x="492" y="355"/>
                    <a:pt x="73" y="615"/>
                    <a:pt x="1" y="687"/>
                  </a:cubicBezTo>
                  <a:lnTo>
                    <a:pt x="881" y="2679"/>
                  </a:lnTo>
                  <a:lnTo>
                    <a:pt x="1632" y="2563"/>
                  </a:lnTo>
                  <a:cubicBezTo>
                    <a:pt x="2325" y="2462"/>
                    <a:pt x="3018" y="2376"/>
                    <a:pt x="3436" y="2318"/>
                  </a:cubicBezTo>
                  <a:cubicBezTo>
                    <a:pt x="4144" y="2217"/>
                    <a:pt x="4331" y="2116"/>
                    <a:pt x="4303" y="2015"/>
                  </a:cubicBezTo>
                  <a:cubicBezTo>
                    <a:pt x="4294" y="1950"/>
                    <a:pt x="4164" y="1929"/>
                    <a:pt x="3988" y="1929"/>
                  </a:cubicBezTo>
                  <a:cubicBezTo>
                    <a:pt x="3675" y="1929"/>
                    <a:pt x="3214" y="1995"/>
                    <a:pt x="3021" y="1995"/>
                  </a:cubicBezTo>
                  <a:cubicBezTo>
                    <a:pt x="2960" y="1995"/>
                    <a:pt x="2926" y="1988"/>
                    <a:pt x="2931" y="1971"/>
                  </a:cubicBezTo>
                  <a:cubicBezTo>
                    <a:pt x="2931" y="1971"/>
                    <a:pt x="4274" y="1957"/>
                    <a:pt x="4274" y="1769"/>
                  </a:cubicBezTo>
                  <a:cubicBezTo>
                    <a:pt x="4277" y="1675"/>
                    <a:pt x="4179" y="1616"/>
                    <a:pt x="4031" y="1581"/>
                  </a:cubicBezTo>
                  <a:lnTo>
                    <a:pt x="4031" y="1581"/>
                  </a:lnTo>
                  <a:cubicBezTo>
                    <a:pt x="4180" y="1533"/>
                    <a:pt x="4245" y="1457"/>
                    <a:pt x="4216" y="1365"/>
                  </a:cubicBezTo>
                  <a:cubicBezTo>
                    <a:pt x="4197" y="1301"/>
                    <a:pt x="3899" y="1257"/>
                    <a:pt x="3573" y="1228"/>
                  </a:cubicBezTo>
                  <a:lnTo>
                    <a:pt x="3573" y="1228"/>
                  </a:lnTo>
                  <a:cubicBezTo>
                    <a:pt x="3665" y="1231"/>
                    <a:pt x="3752" y="1233"/>
                    <a:pt x="3827" y="1233"/>
                  </a:cubicBezTo>
                  <a:cubicBezTo>
                    <a:pt x="3925" y="1233"/>
                    <a:pt x="4002" y="1229"/>
                    <a:pt x="4043" y="1221"/>
                  </a:cubicBezTo>
                  <a:cubicBezTo>
                    <a:pt x="4245" y="1178"/>
                    <a:pt x="4259" y="990"/>
                    <a:pt x="4086" y="860"/>
                  </a:cubicBezTo>
                  <a:cubicBezTo>
                    <a:pt x="3913" y="730"/>
                    <a:pt x="2123" y="456"/>
                    <a:pt x="1849" y="412"/>
                  </a:cubicBezTo>
                  <a:lnTo>
                    <a:pt x="1849" y="398"/>
                  </a:lnTo>
                  <a:cubicBezTo>
                    <a:pt x="1776" y="181"/>
                    <a:pt x="1603" y="23"/>
                    <a:pt x="1372" y="8"/>
                  </a:cubicBezTo>
                  <a:cubicBezTo>
                    <a:pt x="1335" y="3"/>
                    <a:pt x="1298" y="1"/>
                    <a:pt x="126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2770583" y="3770397"/>
              <a:ext cx="96958" cy="12373"/>
            </a:xfrm>
            <a:custGeom>
              <a:avLst/>
              <a:gdLst/>
              <a:ahLst/>
              <a:cxnLst/>
              <a:rect l="l" t="t" r="r" b="b"/>
              <a:pathLst>
                <a:path w="1387" h="177" extrusionOk="0">
                  <a:moveTo>
                    <a:pt x="374" y="1"/>
                  </a:moveTo>
                  <a:cubicBezTo>
                    <a:pt x="248" y="1"/>
                    <a:pt x="124" y="15"/>
                    <a:pt x="0" y="46"/>
                  </a:cubicBezTo>
                  <a:cubicBezTo>
                    <a:pt x="462" y="104"/>
                    <a:pt x="924" y="147"/>
                    <a:pt x="1386" y="176"/>
                  </a:cubicBezTo>
                  <a:cubicBezTo>
                    <a:pt x="1170" y="90"/>
                    <a:pt x="939" y="32"/>
                    <a:pt x="708" y="32"/>
                  </a:cubicBezTo>
                  <a:cubicBezTo>
                    <a:pt x="594" y="12"/>
                    <a:pt x="483" y="1"/>
                    <a:pt x="3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2784704" y="3798428"/>
              <a:ext cx="86822" cy="8248"/>
            </a:xfrm>
            <a:custGeom>
              <a:avLst/>
              <a:gdLst/>
              <a:ahLst/>
              <a:cxnLst/>
              <a:rect l="l" t="t" r="r" b="b"/>
              <a:pathLst>
                <a:path w="1242" h="118" extrusionOk="0">
                  <a:moveTo>
                    <a:pt x="476" y="1"/>
                  </a:moveTo>
                  <a:cubicBezTo>
                    <a:pt x="318" y="1"/>
                    <a:pt x="155" y="20"/>
                    <a:pt x="0" y="64"/>
                  </a:cubicBezTo>
                  <a:cubicBezTo>
                    <a:pt x="202" y="93"/>
                    <a:pt x="405" y="107"/>
                    <a:pt x="621" y="107"/>
                  </a:cubicBezTo>
                  <a:cubicBezTo>
                    <a:pt x="722" y="114"/>
                    <a:pt x="827" y="118"/>
                    <a:pt x="931" y="118"/>
                  </a:cubicBezTo>
                  <a:cubicBezTo>
                    <a:pt x="1036" y="118"/>
                    <a:pt x="1141" y="114"/>
                    <a:pt x="1242" y="107"/>
                  </a:cubicBezTo>
                  <a:cubicBezTo>
                    <a:pt x="1066" y="44"/>
                    <a:pt x="890" y="3"/>
                    <a:pt x="704" y="3"/>
                  </a:cubicBezTo>
                  <a:cubicBezTo>
                    <a:pt x="677" y="3"/>
                    <a:pt x="649" y="4"/>
                    <a:pt x="621" y="6"/>
                  </a:cubicBezTo>
                  <a:cubicBezTo>
                    <a:pt x="573" y="3"/>
                    <a:pt x="525" y="1"/>
                    <a:pt x="4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2788759" y="3825690"/>
              <a:ext cx="85843" cy="10555"/>
            </a:xfrm>
            <a:custGeom>
              <a:avLst/>
              <a:gdLst/>
              <a:ahLst/>
              <a:cxnLst/>
              <a:rect l="l" t="t" r="r" b="b"/>
              <a:pathLst>
                <a:path w="1228" h="151" extrusionOk="0">
                  <a:moveTo>
                    <a:pt x="891" y="0"/>
                  </a:moveTo>
                  <a:cubicBezTo>
                    <a:pt x="798" y="0"/>
                    <a:pt x="704" y="7"/>
                    <a:pt x="606" y="20"/>
                  </a:cubicBezTo>
                  <a:cubicBezTo>
                    <a:pt x="390" y="20"/>
                    <a:pt x="188" y="64"/>
                    <a:pt x="0" y="150"/>
                  </a:cubicBezTo>
                  <a:cubicBezTo>
                    <a:pt x="202" y="150"/>
                    <a:pt x="404" y="150"/>
                    <a:pt x="621" y="107"/>
                  </a:cubicBezTo>
                  <a:cubicBezTo>
                    <a:pt x="823" y="107"/>
                    <a:pt x="1025" y="92"/>
                    <a:pt x="1227" y="35"/>
                  </a:cubicBezTo>
                  <a:cubicBezTo>
                    <a:pt x="1116" y="11"/>
                    <a:pt x="1005" y="0"/>
                    <a:pt x="8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699910" y="3871475"/>
              <a:ext cx="1041445" cy="625697"/>
            </a:xfrm>
            <a:custGeom>
              <a:avLst/>
              <a:gdLst/>
              <a:ahLst/>
              <a:cxnLst/>
              <a:rect l="l" t="t" r="r" b="b"/>
              <a:pathLst>
                <a:path w="14898" h="8951" extrusionOk="0">
                  <a:moveTo>
                    <a:pt x="14421" y="0"/>
                  </a:moveTo>
                  <a:lnTo>
                    <a:pt x="9152" y="8416"/>
                  </a:lnTo>
                  <a:lnTo>
                    <a:pt x="0" y="8229"/>
                  </a:lnTo>
                  <a:lnTo>
                    <a:pt x="0" y="8878"/>
                  </a:lnTo>
                  <a:lnTo>
                    <a:pt x="9513" y="8950"/>
                  </a:lnTo>
                  <a:lnTo>
                    <a:pt x="14898" y="347"/>
                  </a:lnTo>
                  <a:lnTo>
                    <a:pt x="14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961287" y="4266001"/>
              <a:ext cx="213979" cy="176154"/>
            </a:xfrm>
            <a:custGeom>
              <a:avLst/>
              <a:gdLst/>
              <a:ahLst/>
              <a:cxnLst/>
              <a:rect l="l" t="t" r="r" b="b"/>
              <a:pathLst>
                <a:path w="3061" h="2520" extrusionOk="0">
                  <a:moveTo>
                    <a:pt x="693" y="1"/>
                  </a:moveTo>
                  <a:lnTo>
                    <a:pt x="0" y="1978"/>
                  </a:lnTo>
                  <a:lnTo>
                    <a:pt x="1689" y="2411"/>
                  </a:lnTo>
                  <a:cubicBezTo>
                    <a:pt x="1728" y="2421"/>
                    <a:pt x="1767" y="2425"/>
                    <a:pt x="1806" y="2425"/>
                  </a:cubicBezTo>
                  <a:cubicBezTo>
                    <a:pt x="2009" y="2425"/>
                    <a:pt x="2196" y="2302"/>
                    <a:pt x="2281" y="2108"/>
                  </a:cubicBezTo>
                  <a:lnTo>
                    <a:pt x="2497" y="1531"/>
                  </a:lnTo>
                  <a:cubicBezTo>
                    <a:pt x="2555" y="1820"/>
                    <a:pt x="2627" y="2094"/>
                    <a:pt x="2714" y="2368"/>
                  </a:cubicBezTo>
                  <a:cubicBezTo>
                    <a:pt x="2774" y="2464"/>
                    <a:pt x="2883" y="2520"/>
                    <a:pt x="2993" y="2520"/>
                  </a:cubicBezTo>
                  <a:cubicBezTo>
                    <a:pt x="3015" y="2520"/>
                    <a:pt x="3038" y="2517"/>
                    <a:pt x="3060" y="2512"/>
                  </a:cubicBezTo>
                  <a:lnTo>
                    <a:pt x="3060" y="1098"/>
                  </a:lnTo>
                  <a:lnTo>
                    <a:pt x="2598" y="41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2636365" y="3694903"/>
              <a:ext cx="164556" cy="93879"/>
            </a:xfrm>
            <a:custGeom>
              <a:avLst/>
              <a:gdLst/>
              <a:ahLst/>
              <a:cxnLst/>
              <a:rect l="l" t="t" r="r" b="b"/>
              <a:pathLst>
                <a:path w="2354" h="1343" extrusionOk="0">
                  <a:moveTo>
                    <a:pt x="794" y="0"/>
                  </a:moveTo>
                  <a:cubicBezTo>
                    <a:pt x="794" y="0"/>
                    <a:pt x="58" y="303"/>
                    <a:pt x="29" y="332"/>
                  </a:cubicBezTo>
                  <a:cubicBezTo>
                    <a:pt x="0" y="361"/>
                    <a:pt x="563" y="1343"/>
                    <a:pt x="563" y="1343"/>
                  </a:cubicBezTo>
                  <a:cubicBezTo>
                    <a:pt x="1025" y="1227"/>
                    <a:pt x="1025" y="679"/>
                    <a:pt x="1025" y="679"/>
                  </a:cubicBezTo>
                  <a:cubicBezTo>
                    <a:pt x="1025" y="679"/>
                    <a:pt x="1790" y="751"/>
                    <a:pt x="2079" y="765"/>
                  </a:cubicBezTo>
                  <a:lnTo>
                    <a:pt x="2108" y="765"/>
                  </a:lnTo>
                  <a:cubicBezTo>
                    <a:pt x="2252" y="765"/>
                    <a:pt x="2353" y="635"/>
                    <a:pt x="2353" y="491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2667613" y="3741318"/>
              <a:ext cx="92904" cy="97933"/>
            </a:xfrm>
            <a:custGeom>
              <a:avLst/>
              <a:gdLst/>
              <a:ahLst/>
              <a:cxnLst/>
              <a:rect l="l" t="t" r="r" b="b"/>
              <a:pathLst>
                <a:path w="1329" h="1401" extrusionOk="0">
                  <a:moveTo>
                    <a:pt x="593" y="0"/>
                  </a:moveTo>
                  <a:lnTo>
                    <a:pt x="593" y="58"/>
                  </a:lnTo>
                  <a:cubicBezTo>
                    <a:pt x="607" y="217"/>
                    <a:pt x="578" y="390"/>
                    <a:pt x="506" y="520"/>
                  </a:cubicBezTo>
                  <a:cubicBezTo>
                    <a:pt x="420" y="693"/>
                    <a:pt x="275" y="823"/>
                    <a:pt x="87" y="895"/>
                  </a:cubicBezTo>
                  <a:lnTo>
                    <a:pt x="1" y="939"/>
                  </a:lnTo>
                  <a:lnTo>
                    <a:pt x="87" y="967"/>
                  </a:lnTo>
                  <a:cubicBezTo>
                    <a:pt x="217" y="1040"/>
                    <a:pt x="318" y="1126"/>
                    <a:pt x="391" y="1256"/>
                  </a:cubicBezTo>
                  <a:cubicBezTo>
                    <a:pt x="434" y="1343"/>
                    <a:pt x="463" y="1400"/>
                    <a:pt x="463" y="1400"/>
                  </a:cubicBezTo>
                  <a:cubicBezTo>
                    <a:pt x="463" y="1400"/>
                    <a:pt x="477" y="1328"/>
                    <a:pt x="434" y="1227"/>
                  </a:cubicBezTo>
                  <a:cubicBezTo>
                    <a:pt x="389" y="1114"/>
                    <a:pt x="307" y="1018"/>
                    <a:pt x="212" y="947"/>
                  </a:cubicBezTo>
                  <a:lnTo>
                    <a:pt x="212" y="947"/>
                  </a:lnTo>
                  <a:cubicBezTo>
                    <a:pt x="375" y="865"/>
                    <a:pt x="506" y="725"/>
                    <a:pt x="593" y="563"/>
                  </a:cubicBezTo>
                  <a:cubicBezTo>
                    <a:pt x="671" y="419"/>
                    <a:pt x="702" y="252"/>
                    <a:pt x="686" y="93"/>
                  </a:cubicBezTo>
                  <a:lnTo>
                    <a:pt x="686" y="93"/>
                  </a:lnTo>
                  <a:cubicBezTo>
                    <a:pt x="785" y="103"/>
                    <a:pt x="884" y="109"/>
                    <a:pt x="982" y="109"/>
                  </a:cubicBezTo>
                  <a:cubicBezTo>
                    <a:pt x="1098" y="109"/>
                    <a:pt x="1213" y="101"/>
                    <a:pt x="1329" y="87"/>
                  </a:cubicBezTo>
                  <a:cubicBezTo>
                    <a:pt x="1112" y="44"/>
                    <a:pt x="881" y="15"/>
                    <a:pt x="65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000575" y="3346792"/>
              <a:ext cx="810409" cy="1282571"/>
            </a:xfrm>
            <a:custGeom>
              <a:avLst/>
              <a:gdLst/>
              <a:ahLst/>
              <a:cxnLst/>
              <a:rect l="l" t="t" r="r" b="b"/>
              <a:pathLst>
                <a:path w="11593" h="18348" extrusionOk="0">
                  <a:moveTo>
                    <a:pt x="6973" y="0"/>
                  </a:moveTo>
                  <a:cubicBezTo>
                    <a:pt x="6973" y="0"/>
                    <a:pt x="4923" y="1169"/>
                    <a:pt x="4172" y="2310"/>
                  </a:cubicBezTo>
                  <a:cubicBezTo>
                    <a:pt x="3407" y="3450"/>
                    <a:pt x="2065" y="4807"/>
                    <a:pt x="1126" y="8474"/>
                  </a:cubicBezTo>
                  <a:cubicBezTo>
                    <a:pt x="304" y="11664"/>
                    <a:pt x="1" y="16009"/>
                    <a:pt x="881" y="17207"/>
                  </a:cubicBezTo>
                  <a:cubicBezTo>
                    <a:pt x="1184" y="17640"/>
                    <a:pt x="1545" y="18030"/>
                    <a:pt x="1949" y="18347"/>
                  </a:cubicBezTo>
                  <a:lnTo>
                    <a:pt x="3523" y="17712"/>
                  </a:lnTo>
                  <a:cubicBezTo>
                    <a:pt x="5414" y="17034"/>
                    <a:pt x="7117" y="16601"/>
                    <a:pt x="8604" y="15258"/>
                  </a:cubicBezTo>
                  <a:lnTo>
                    <a:pt x="11592" y="12516"/>
                  </a:lnTo>
                  <a:lnTo>
                    <a:pt x="10004" y="11260"/>
                  </a:lnTo>
                  <a:cubicBezTo>
                    <a:pt x="10004" y="11260"/>
                    <a:pt x="11217" y="4749"/>
                    <a:pt x="10885" y="2468"/>
                  </a:cubicBezTo>
                  <a:cubicBezTo>
                    <a:pt x="10611" y="476"/>
                    <a:pt x="6973" y="0"/>
                    <a:pt x="6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295227" y="3566703"/>
              <a:ext cx="716526" cy="869937"/>
            </a:xfrm>
            <a:custGeom>
              <a:avLst/>
              <a:gdLst/>
              <a:ahLst/>
              <a:cxnLst/>
              <a:rect l="l" t="t" r="r" b="b"/>
              <a:pathLst>
                <a:path w="10250" h="12445" extrusionOk="0">
                  <a:moveTo>
                    <a:pt x="1978" y="1"/>
                  </a:moveTo>
                  <a:lnTo>
                    <a:pt x="304" y="7825"/>
                  </a:lnTo>
                  <a:cubicBezTo>
                    <a:pt x="1" y="9196"/>
                    <a:pt x="766" y="10568"/>
                    <a:pt x="2079" y="11044"/>
                  </a:cubicBezTo>
                  <a:lnTo>
                    <a:pt x="9355" y="12444"/>
                  </a:lnTo>
                  <a:lnTo>
                    <a:pt x="10250" y="9730"/>
                  </a:lnTo>
                  <a:lnTo>
                    <a:pt x="4360" y="7897"/>
                  </a:lnTo>
                  <a:lnTo>
                    <a:pt x="6092" y="33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311375" y="3438573"/>
              <a:ext cx="705411" cy="1001074"/>
            </a:xfrm>
            <a:custGeom>
              <a:avLst/>
              <a:gdLst/>
              <a:ahLst/>
              <a:cxnLst/>
              <a:rect l="l" t="t" r="r" b="b"/>
              <a:pathLst>
                <a:path w="10091" h="14321" extrusionOk="0">
                  <a:moveTo>
                    <a:pt x="3803" y="0"/>
                  </a:moveTo>
                  <a:cubicBezTo>
                    <a:pt x="3787" y="0"/>
                    <a:pt x="3770" y="0"/>
                    <a:pt x="3754" y="1"/>
                  </a:cubicBezTo>
                  <a:cubicBezTo>
                    <a:pt x="3162" y="29"/>
                    <a:pt x="2628" y="304"/>
                    <a:pt x="2253" y="751"/>
                  </a:cubicBezTo>
                  <a:cubicBezTo>
                    <a:pt x="1921" y="1170"/>
                    <a:pt x="1661" y="1632"/>
                    <a:pt x="1502" y="2152"/>
                  </a:cubicBezTo>
                  <a:cubicBezTo>
                    <a:pt x="1372" y="2613"/>
                    <a:pt x="1257" y="3090"/>
                    <a:pt x="1184" y="3566"/>
                  </a:cubicBezTo>
                  <a:cubicBezTo>
                    <a:pt x="838" y="5385"/>
                    <a:pt x="549" y="6857"/>
                    <a:pt x="362" y="7868"/>
                  </a:cubicBezTo>
                  <a:cubicBezTo>
                    <a:pt x="260" y="8373"/>
                    <a:pt x="188" y="8777"/>
                    <a:pt x="145" y="9052"/>
                  </a:cubicBezTo>
                  <a:cubicBezTo>
                    <a:pt x="116" y="9167"/>
                    <a:pt x="102" y="9283"/>
                    <a:pt x="87" y="9355"/>
                  </a:cubicBezTo>
                  <a:cubicBezTo>
                    <a:pt x="87" y="9384"/>
                    <a:pt x="73" y="9427"/>
                    <a:pt x="73" y="9456"/>
                  </a:cubicBezTo>
                  <a:cubicBezTo>
                    <a:pt x="73" y="9456"/>
                    <a:pt x="87" y="9427"/>
                    <a:pt x="102" y="9355"/>
                  </a:cubicBezTo>
                  <a:cubicBezTo>
                    <a:pt x="116" y="9283"/>
                    <a:pt x="131" y="9182"/>
                    <a:pt x="159" y="9052"/>
                  </a:cubicBezTo>
                  <a:lnTo>
                    <a:pt x="405" y="7882"/>
                  </a:lnTo>
                  <a:cubicBezTo>
                    <a:pt x="607" y="6857"/>
                    <a:pt x="881" y="5399"/>
                    <a:pt x="1242" y="3581"/>
                  </a:cubicBezTo>
                  <a:cubicBezTo>
                    <a:pt x="1329" y="3104"/>
                    <a:pt x="1444" y="2628"/>
                    <a:pt x="1589" y="2166"/>
                  </a:cubicBezTo>
                  <a:cubicBezTo>
                    <a:pt x="1733" y="1675"/>
                    <a:pt x="1978" y="1213"/>
                    <a:pt x="2325" y="809"/>
                  </a:cubicBezTo>
                  <a:cubicBezTo>
                    <a:pt x="2671" y="390"/>
                    <a:pt x="3191" y="116"/>
                    <a:pt x="3754" y="87"/>
                  </a:cubicBezTo>
                  <a:cubicBezTo>
                    <a:pt x="3769" y="87"/>
                    <a:pt x="3785" y="87"/>
                    <a:pt x="3801" y="87"/>
                  </a:cubicBezTo>
                  <a:cubicBezTo>
                    <a:pt x="4375" y="87"/>
                    <a:pt x="4919" y="344"/>
                    <a:pt x="5298" y="780"/>
                  </a:cubicBezTo>
                  <a:cubicBezTo>
                    <a:pt x="5486" y="1011"/>
                    <a:pt x="5630" y="1285"/>
                    <a:pt x="5703" y="1589"/>
                  </a:cubicBezTo>
                  <a:cubicBezTo>
                    <a:pt x="5732" y="1733"/>
                    <a:pt x="5746" y="1892"/>
                    <a:pt x="5746" y="2036"/>
                  </a:cubicBezTo>
                  <a:cubicBezTo>
                    <a:pt x="5732" y="2195"/>
                    <a:pt x="5732" y="2354"/>
                    <a:pt x="5703" y="2512"/>
                  </a:cubicBezTo>
                  <a:cubicBezTo>
                    <a:pt x="5616" y="3148"/>
                    <a:pt x="5486" y="3783"/>
                    <a:pt x="5342" y="4432"/>
                  </a:cubicBezTo>
                  <a:cubicBezTo>
                    <a:pt x="5067" y="5731"/>
                    <a:pt x="4750" y="7074"/>
                    <a:pt x="4403" y="8445"/>
                  </a:cubicBezTo>
                  <a:cubicBezTo>
                    <a:pt x="4288" y="8878"/>
                    <a:pt x="4187" y="9311"/>
                    <a:pt x="4086" y="9701"/>
                  </a:cubicBezTo>
                  <a:lnTo>
                    <a:pt x="4071" y="9759"/>
                  </a:lnTo>
                  <a:lnTo>
                    <a:pt x="4115" y="9773"/>
                  </a:lnTo>
                  <a:lnTo>
                    <a:pt x="9974" y="11593"/>
                  </a:lnTo>
                  <a:lnTo>
                    <a:pt x="9974" y="11593"/>
                  </a:lnTo>
                  <a:cubicBezTo>
                    <a:pt x="9652" y="12503"/>
                    <a:pt x="9344" y="13386"/>
                    <a:pt x="9049" y="14228"/>
                  </a:cubicBezTo>
                  <a:lnTo>
                    <a:pt x="9049" y="14228"/>
                  </a:lnTo>
                  <a:lnTo>
                    <a:pt x="1892" y="12920"/>
                  </a:lnTo>
                  <a:cubicBezTo>
                    <a:pt x="1516" y="12819"/>
                    <a:pt x="1155" y="12661"/>
                    <a:pt x="823" y="12444"/>
                  </a:cubicBezTo>
                  <a:cubicBezTo>
                    <a:pt x="578" y="12285"/>
                    <a:pt x="376" y="12083"/>
                    <a:pt x="232" y="11823"/>
                  </a:cubicBezTo>
                  <a:cubicBezTo>
                    <a:pt x="203" y="11780"/>
                    <a:pt x="174" y="11722"/>
                    <a:pt x="159" y="11679"/>
                  </a:cubicBezTo>
                  <a:lnTo>
                    <a:pt x="102" y="11549"/>
                  </a:lnTo>
                  <a:lnTo>
                    <a:pt x="58" y="11434"/>
                  </a:lnTo>
                  <a:lnTo>
                    <a:pt x="44" y="11332"/>
                  </a:lnTo>
                  <a:cubicBezTo>
                    <a:pt x="29" y="11275"/>
                    <a:pt x="29" y="11231"/>
                    <a:pt x="15" y="11188"/>
                  </a:cubicBezTo>
                  <a:lnTo>
                    <a:pt x="1" y="11145"/>
                  </a:lnTo>
                  <a:cubicBezTo>
                    <a:pt x="1" y="11159"/>
                    <a:pt x="1" y="11174"/>
                    <a:pt x="1" y="11188"/>
                  </a:cubicBezTo>
                  <a:lnTo>
                    <a:pt x="29" y="11332"/>
                  </a:lnTo>
                  <a:cubicBezTo>
                    <a:pt x="29" y="11361"/>
                    <a:pt x="44" y="11390"/>
                    <a:pt x="44" y="11434"/>
                  </a:cubicBezTo>
                  <a:lnTo>
                    <a:pt x="87" y="11549"/>
                  </a:lnTo>
                  <a:lnTo>
                    <a:pt x="131" y="11693"/>
                  </a:lnTo>
                  <a:cubicBezTo>
                    <a:pt x="159" y="11737"/>
                    <a:pt x="174" y="11780"/>
                    <a:pt x="203" y="11838"/>
                  </a:cubicBezTo>
                  <a:cubicBezTo>
                    <a:pt x="347" y="12098"/>
                    <a:pt x="549" y="12314"/>
                    <a:pt x="795" y="12473"/>
                  </a:cubicBezTo>
                  <a:cubicBezTo>
                    <a:pt x="1127" y="12704"/>
                    <a:pt x="1487" y="12863"/>
                    <a:pt x="1877" y="12964"/>
                  </a:cubicBezTo>
                  <a:cubicBezTo>
                    <a:pt x="3609" y="13296"/>
                    <a:pt x="6092" y="13758"/>
                    <a:pt x="9066" y="14321"/>
                  </a:cubicBezTo>
                  <a:lnTo>
                    <a:pt x="9109" y="14321"/>
                  </a:lnTo>
                  <a:lnTo>
                    <a:pt x="9124" y="14277"/>
                  </a:lnTo>
                  <a:lnTo>
                    <a:pt x="10077" y="11578"/>
                  </a:lnTo>
                  <a:lnTo>
                    <a:pt x="10091" y="11535"/>
                  </a:lnTo>
                  <a:lnTo>
                    <a:pt x="10048" y="11520"/>
                  </a:lnTo>
                  <a:lnTo>
                    <a:pt x="4184" y="9685"/>
                  </a:lnTo>
                  <a:lnTo>
                    <a:pt x="4184" y="9685"/>
                  </a:lnTo>
                  <a:cubicBezTo>
                    <a:pt x="4282" y="9295"/>
                    <a:pt x="4393" y="8891"/>
                    <a:pt x="4504" y="8460"/>
                  </a:cubicBezTo>
                  <a:cubicBezTo>
                    <a:pt x="4837" y="7088"/>
                    <a:pt x="5169" y="5760"/>
                    <a:pt x="5443" y="4461"/>
                  </a:cubicBezTo>
                  <a:cubicBezTo>
                    <a:pt x="5587" y="3797"/>
                    <a:pt x="5717" y="3162"/>
                    <a:pt x="5804" y="2527"/>
                  </a:cubicBezTo>
                  <a:cubicBezTo>
                    <a:pt x="5833" y="2368"/>
                    <a:pt x="5833" y="2195"/>
                    <a:pt x="5847" y="2036"/>
                  </a:cubicBezTo>
                  <a:cubicBezTo>
                    <a:pt x="5847" y="1877"/>
                    <a:pt x="5818" y="1718"/>
                    <a:pt x="5789" y="1560"/>
                  </a:cubicBezTo>
                  <a:cubicBezTo>
                    <a:pt x="5717" y="1257"/>
                    <a:pt x="5573" y="968"/>
                    <a:pt x="5371" y="722"/>
                  </a:cubicBezTo>
                  <a:cubicBezTo>
                    <a:pt x="4977" y="259"/>
                    <a:pt x="4406" y="0"/>
                    <a:pt x="3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527313" y="4118788"/>
              <a:ext cx="73750" cy="70602"/>
            </a:xfrm>
            <a:custGeom>
              <a:avLst/>
              <a:gdLst/>
              <a:ahLst/>
              <a:cxnLst/>
              <a:rect l="l" t="t" r="r" b="b"/>
              <a:pathLst>
                <a:path w="1055" h="1010" extrusionOk="0">
                  <a:moveTo>
                    <a:pt x="981" y="1"/>
                  </a:moveTo>
                  <a:cubicBezTo>
                    <a:pt x="942" y="1"/>
                    <a:pt x="889" y="8"/>
                    <a:pt x="824" y="28"/>
                  </a:cubicBezTo>
                  <a:cubicBezTo>
                    <a:pt x="636" y="71"/>
                    <a:pt x="463" y="158"/>
                    <a:pt x="333" y="302"/>
                  </a:cubicBezTo>
                  <a:cubicBezTo>
                    <a:pt x="188" y="432"/>
                    <a:pt x="87" y="591"/>
                    <a:pt x="44" y="779"/>
                  </a:cubicBezTo>
                  <a:cubicBezTo>
                    <a:pt x="1" y="923"/>
                    <a:pt x="15" y="1010"/>
                    <a:pt x="15" y="1010"/>
                  </a:cubicBezTo>
                  <a:cubicBezTo>
                    <a:pt x="44" y="1010"/>
                    <a:pt x="59" y="923"/>
                    <a:pt x="102" y="808"/>
                  </a:cubicBezTo>
                  <a:cubicBezTo>
                    <a:pt x="246" y="475"/>
                    <a:pt x="506" y="216"/>
                    <a:pt x="853" y="100"/>
                  </a:cubicBezTo>
                  <a:cubicBezTo>
                    <a:pt x="968" y="57"/>
                    <a:pt x="1055" y="42"/>
                    <a:pt x="1055" y="28"/>
                  </a:cubicBezTo>
                  <a:cubicBezTo>
                    <a:pt x="1055" y="12"/>
                    <a:pt x="1029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263979" y="3559643"/>
              <a:ext cx="374411" cy="859871"/>
            </a:xfrm>
            <a:custGeom>
              <a:avLst/>
              <a:gdLst/>
              <a:ahLst/>
              <a:cxnLst/>
              <a:rect l="l" t="t" r="r" b="b"/>
              <a:pathLst>
                <a:path w="5356" h="12301" extrusionOk="0">
                  <a:moveTo>
                    <a:pt x="2252" y="1"/>
                  </a:moveTo>
                  <a:lnTo>
                    <a:pt x="2252" y="1"/>
                  </a:lnTo>
                  <a:cubicBezTo>
                    <a:pt x="1400" y="2729"/>
                    <a:pt x="809" y="5530"/>
                    <a:pt x="491" y="8359"/>
                  </a:cubicBezTo>
                  <a:cubicBezTo>
                    <a:pt x="390" y="9009"/>
                    <a:pt x="375" y="9673"/>
                    <a:pt x="462" y="10322"/>
                  </a:cubicBezTo>
                  <a:cubicBezTo>
                    <a:pt x="563" y="10972"/>
                    <a:pt x="895" y="11607"/>
                    <a:pt x="1444" y="11968"/>
                  </a:cubicBezTo>
                  <a:cubicBezTo>
                    <a:pt x="1819" y="12191"/>
                    <a:pt x="2245" y="12300"/>
                    <a:pt x="2675" y="12300"/>
                  </a:cubicBezTo>
                  <a:cubicBezTo>
                    <a:pt x="2857" y="12300"/>
                    <a:pt x="3039" y="12281"/>
                    <a:pt x="3219" y="12242"/>
                  </a:cubicBezTo>
                  <a:cubicBezTo>
                    <a:pt x="3826" y="12127"/>
                    <a:pt x="4793" y="11997"/>
                    <a:pt x="5356" y="11722"/>
                  </a:cubicBezTo>
                  <a:lnTo>
                    <a:pt x="2108" y="11058"/>
                  </a:lnTo>
                  <a:cubicBezTo>
                    <a:pt x="2108" y="11058"/>
                    <a:pt x="0" y="10929"/>
                    <a:pt x="910" y="6901"/>
                  </a:cubicBezTo>
                  <a:cubicBezTo>
                    <a:pt x="1804" y="2888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699910" y="3582851"/>
              <a:ext cx="76756" cy="551041"/>
            </a:xfrm>
            <a:custGeom>
              <a:avLst/>
              <a:gdLst/>
              <a:ahLst/>
              <a:cxnLst/>
              <a:rect l="l" t="t" r="r" b="b"/>
              <a:pathLst>
                <a:path w="1098" h="7883" extrusionOk="0">
                  <a:moveTo>
                    <a:pt x="1083" y="1"/>
                  </a:moveTo>
                  <a:cubicBezTo>
                    <a:pt x="1069" y="102"/>
                    <a:pt x="1054" y="203"/>
                    <a:pt x="1040" y="318"/>
                  </a:cubicBezTo>
                  <a:lnTo>
                    <a:pt x="939" y="1156"/>
                  </a:lnTo>
                  <a:cubicBezTo>
                    <a:pt x="838" y="1878"/>
                    <a:pt x="708" y="2859"/>
                    <a:pt x="549" y="3942"/>
                  </a:cubicBezTo>
                  <a:cubicBezTo>
                    <a:pt x="404" y="5024"/>
                    <a:pt x="260" y="6006"/>
                    <a:pt x="159" y="6728"/>
                  </a:cubicBezTo>
                  <a:cubicBezTo>
                    <a:pt x="101" y="7074"/>
                    <a:pt x="58" y="7363"/>
                    <a:pt x="29" y="7580"/>
                  </a:cubicBezTo>
                  <a:cubicBezTo>
                    <a:pt x="15" y="7681"/>
                    <a:pt x="0" y="7782"/>
                    <a:pt x="0" y="7883"/>
                  </a:cubicBezTo>
                  <a:cubicBezTo>
                    <a:pt x="29" y="7782"/>
                    <a:pt x="58" y="7681"/>
                    <a:pt x="72" y="7580"/>
                  </a:cubicBezTo>
                  <a:cubicBezTo>
                    <a:pt x="101" y="7377"/>
                    <a:pt x="159" y="7103"/>
                    <a:pt x="217" y="6742"/>
                  </a:cubicBezTo>
                  <a:cubicBezTo>
                    <a:pt x="347" y="6035"/>
                    <a:pt x="491" y="5053"/>
                    <a:pt x="650" y="3956"/>
                  </a:cubicBezTo>
                  <a:cubicBezTo>
                    <a:pt x="809" y="2874"/>
                    <a:pt x="924" y="1892"/>
                    <a:pt x="996" y="1170"/>
                  </a:cubicBezTo>
                  <a:cubicBezTo>
                    <a:pt x="1040" y="809"/>
                    <a:pt x="1069" y="521"/>
                    <a:pt x="1083" y="318"/>
                  </a:cubicBezTo>
                  <a:cubicBezTo>
                    <a:pt x="1083" y="217"/>
                    <a:pt x="1097" y="102"/>
                    <a:pt x="1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396171" y="3687004"/>
              <a:ext cx="296747" cy="49421"/>
            </a:xfrm>
            <a:custGeom>
              <a:avLst/>
              <a:gdLst/>
              <a:ahLst/>
              <a:cxnLst/>
              <a:rect l="l" t="t" r="r" b="b"/>
              <a:pathLst>
                <a:path w="4245" h="707" extrusionOk="0">
                  <a:moveTo>
                    <a:pt x="1049" y="1"/>
                  </a:moveTo>
                  <a:cubicBezTo>
                    <a:pt x="911" y="1"/>
                    <a:pt x="773" y="4"/>
                    <a:pt x="635" y="12"/>
                  </a:cubicBezTo>
                  <a:cubicBezTo>
                    <a:pt x="433" y="27"/>
                    <a:pt x="274" y="41"/>
                    <a:pt x="173" y="55"/>
                  </a:cubicBezTo>
                  <a:cubicBezTo>
                    <a:pt x="116" y="55"/>
                    <a:pt x="58" y="70"/>
                    <a:pt x="0" y="84"/>
                  </a:cubicBezTo>
                  <a:cubicBezTo>
                    <a:pt x="0" y="89"/>
                    <a:pt x="27" y="91"/>
                    <a:pt x="78" y="91"/>
                  </a:cubicBezTo>
                  <a:cubicBezTo>
                    <a:pt x="180" y="91"/>
                    <a:pt x="376" y="84"/>
                    <a:pt x="635" y="84"/>
                  </a:cubicBezTo>
                  <a:cubicBezTo>
                    <a:pt x="682" y="84"/>
                    <a:pt x="729" y="83"/>
                    <a:pt x="775" y="83"/>
                  </a:cubicBezTo>
                  <a:cubicBezTo>
                    <a:pt x="1752" y="83"/>
                    <a:pt x="2715" y="228"/>
                    <a:pt x="3638" y="517"/>
                  </a:cubicBezTo>
                  <a:cubicBezTo>
                    <a:pt x="3986" y="624"/>
                    <a:pt x="4210" y="707"/>
                    <a:pt x="4241" y="707"/>
                  </a:cubicBezTo>
                  <a:cubicBezTo>
                    <a:pt x="4243" y="707"/>
                    <a:pt x="4244" y="706"/>
                    <a:pt x="4244" y="705"/>
                  </a:cubicBezTo>
                  <a:cubicBezTo>
                    <a:pt x="4201" y="676"/>
                    <a:pt x="4143" y="647"/>
                    <a:pt x="4085" y="633"/>
                  </a:cubicBezTo>
                  <a:cubicBezTo>
                    <a:pt x="3984" y="575"/>
                    <a:pt x="3840" y="517"/>
                    <a:pt x="3652" y="460"/>
                  </a:cubicBezTo>
                  <a:cubicBezTo>
                    <a:pt x="2815" y="160"/>
                    <a:pt x="1935" y="1"/>
                    <a:pt x="1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377995" y="3749357"/>
              <a:ext cx="301780" cy="43619"/>
            </a:xfrm>
            <a:custGeom>
              <a:avLst/>
              <a:gdLst/>
              <a:ahLst/>
              <a:cxnLst/>
              <a:rect l="l" t="t" r="r" b="b"/>
              <a:pathLst>
                <a:path w="4317" h="624" extrusionOk="0">
                  <a:moveTo>
                    <a:pt x="1415" y="1"/>
                  </a:moveTo>
                  <a:cubicBezTo>
                    <a:pt x="1155" y="1"/>
                    <a:pt x="895" y="15"/>
                    <a:pt x="636" y="44"/>
                  </a:cubicBezTo>
                  <a:cubicBezTo>
                    <a:pt x="433" y="58"/>
                    <a:pt x="275" y="87"/>
                    <a:pt x="174" y="116"/>
                  </a:cubicBezTo>
                  <a:cubicBezTo>
                    <a:pt x="116" y="116"/>
                    <a:pt x="58" y="131"/>
                    <a:pt x="0" y="160"/>
                  </a:cubicBezTo>
                  <a:cubicBezTo>
                    <a:pt x="0" y="162"/>
                    <a:pt x="5" y="162"/>
                    <a:pt x="14" y="162"/>
                  </a:cubicBezTo>
                  <a:cubicBezTo>
                    <a:pt x="70" y="162"/>
                    <a:pt x="301" y="127"/>
                    <a:pt x="650" y="102"/>
                  </a:cubicBezTo>
                  <a:cubicBezTo>
                    <a:pt x="849" y="88"/>
                    <a:pt x="1047" y="81"/>
                    <a:pt x="1245" y="81"/>
                  </a:cubicBezTo>
                  <a:cubicBezTo>
                    <a:pt x="2071" y="81"/>
                    <a:pt x="2893" y="201"/>
                    <a:pt x="3696" y="434"/>
                  </a:cubicBezTo>
                  <a:cubicBezTo>
                    <a:pt x="4044" y="541"/>
                    <a:pt x="4267" y="623"/>
                    <a:pt x="4298" y="623"/>
                  </a:cubicBezTo>
                  <a:cubicBezTo>
                    <a:pt x="4301" y="623"/>
                    <a:pt x="4302" y="623"/>
                    <a:pt x="4302" y="621"/>
                  </a:cubicBezTo>
                  <a:cubicBezTo>
                    <a:pt x="4317" y="607"/>
                    <a:pt x="4259" y="593"/>
                    <a:pt x="4158" y="549"/>
                  </a:cubicBezTo>
                  <a:cubicBezTo>
                    <a:pt x="4057" y="506"/>
                    <a:pt x="3898" y="434"/>
                    <a:pt x="3710" y="376"/>
                  </a:cubicBezTo>
                  <a:cubicBezTo>
                    <a:pt x="3219" y="217"/>
                    <a:pt x="2714" y="102"/>
                    <a:pt x="2195" y="44"/>
                  </a:cubicBezTo>
                  <a:cubicBezTo>
                    <a:pt x="1935" y="15"/>
                    <a:pt x="1675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448600" y="3232712"/>
              <a:ext cx="410832" cy="327423"/>
            </a:xfrm>
            <a:custGeom>
              <a:avLst/>
              <a:gdLst/>
              <a:ahLst/>
              <a:cxnLst/>
              <a:rect l="l" t="t" r="r" b="b"/>
              <a:pathLst>
                <a:path w="5877" h="4684" extrusionOk="0">
                  <a:moveTo>
                    <a:pt x="795" y="1"/>
                  </a:moveTo>
                  <a:cubicBezTo>
                    <a:pt x="622" y="15"/>
                    <a:pt x="463" y="102"/>
                    <a:pt x="362" y="246"/>
                  </a:cubicBezTo>
                  <a:cubicBezTo>
                    <a:pt x="217" y="477"/>
                    <a:pt x="318" y="780"/>
                    <a:pt x="492" y="997"/>
                  </a:cubicBezTo>
                  <a:cubicBezTo>
                    <a:pt x="160" y="1170"/>
                    <a:pt x="1" y="1589"/>
                    <a:pt x="203" y="1892"/>
                  </a:cubicBezTo>
                  <a:cubicBezTo>
                    <a:pt x="1690" y="2094"/>
                    <a:pt x="3018" y="2873"/>
                    <a:pt x="3927" y="4057"/>
                  </a:cubicBezTo>
                  <a:cubicBezTo>
                    <a:pt x="4072" y="4274"/>
                    <a:pt x="4259" y="4461"/>
                    <a:pt x="4476" y="4606"/>
                  </a:cubicBezTo>
                  <a:cubicBezTo>
                    <a:pt x="4579" y="4659"/>
                    <a:pt x="4692" y="4684"/>
                    <a:pt x="4807" y="4684"/>
                  </a:cubicBezTo>
                  <a:cubicBezTo>
                    <a:pt x="5156" y="4684"/>
                    <a:pt x="5522" y="4456"/>
                    <a:pt x="5674" y="4129"/>
                  </a:cubicBezTo>
                  <a:cubicBezTo>
                    <a:pt x="5847" y="3667"/>
                    <a:pt x="5775" y="3162"/>
                    <a:pt x="5486" y="2758"/>
                  </a:cubicBezTo>
                  <a:cubicBezTo>
                    <a:pt x="5717" y="2686"/>
                    <a:pt x="5862" y="2484"/>
                    <a:pt x="5876" y="2253"/>
                  </a:cubicBezTo>
                  <a:cubicBezTo>
                    <a:pt x="5876" y="2007"/>
                    <a:pt x="5732" y="1805"/>
                    <a:pt x="5515" y="1719"/>
                  </a:cubicBezTo>
                  <a:cubicBezTo>
                    <a:pt x="5414" y="1697"/>
                    <a:pt x="5313" y="1686"/>
                    <a:pt x="5212" y="1686"/>
                  </a:cubicBezTo>
                  <a:cubicBezTo>
                    <a:pt x="5111" y="1686"/>
                    <a:pt x="5010" y="1697"/>
                    <a:pt x="4909" y="1719"/>
                  </a:cubicBezTo>
                  <a:cubicBezTo>
                    <a:pt x="4802" y="1729"/>
                    <a:pt x="4695" y="1735"/>
                    <a:pt x="4588" y="1735"/>
                  </a:cubicBezTo>
                  <a:cubicBezTo>
                    <a:pt x="3976" y="1735"/>
                    <a:pt x="3375" y="1560"/>
                    <a:pt x="2859" y="1228"/>
                  </a:cubicBezTo>
                  <a:cubicBezTo>
                    <a:pt x="2325" y="867"/>
                    <a:pt x="1877" y="347"/>
                    <a:pt x="1286" y="102"/>
                  </a:cubicBezTo>
                  <a:cubicBezTo>
                    <a:pt x="1127" y="30"/>
                    <a:pt x="954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518226" y="3311422"/>
              <a:ext cx="310937" cy="128900"/>
            </a:xfrm>
            <a:custGeom>
              <a:avLst/>
              <a:gdLst/>
              <a:ahLst/>
              <a:cxnLst/>
              <a:rect l="l" t="t" r="r" b="b"/>
              <a:pathLst>
                <a:path w="4448" h="1844" extrusionOk="0">
                  <a:moveTo>
                    <a:pt x="1" y="1"/>
                  </a:moveTo>
                  <a:cubicBezTo>
                    <a:pt x="232" y="73"/>
                    <a:pt x="448" y="160"/>
                    <a:pt x="665" y="275"/>
                  </a:cubicBezTo>
                  <a:cubicBezTo>
                    <a:pt x="896" y="419"/>
                    <a:pt x="1098" y="564"/>
                    <a:pt x="1300" y="737"/>
                  </a:cubicBezTo>
                  <a:cubicBezTo>
                    <a:pt x="1531" y="925"/>
                    <a:pt x="1776" y="1141"/>
                    <a:pt x="2065" y="1343"/>
                  </a:cubicBezTo>
                  <a:cubicBezTo>
                    <a:pt x="2325" y="1545"/>
                    <a:pt x="2628" y="1690"/>
                    <a:pt x="2946" y="1776"/>
                  </a:cubicBezTo>
                  <a:cubicBezTo>
                    <a:pt x="3108" y="1821"/>
                    <a:pt x="3276" y="1844"/>
                    <a:pt x="3443" y="1844"/>
                  </a:cubicBezTo>
                  <a:cubicBezTo>
                    <a:pt x="3543" y="1844"/>
                    <a:pt x="3642" y="1836"/>
                    <a:pt x="3740" y="1820"/>
                  </a:cubicBezTo>
                  <a:cubicBezTo>
                    <a:pt x="3927" y="1805"/>
                    <a:pt x="4101" y="1762"/>
                    <a:pt x="4259" y="1690"/>
                  </a:cubicBezTo>
                  <a:cubicBezTo>
                    <a:pt x="4332" y="1675"/>
                    <a:pt x="4389" y="1632"/>
                    <a:pt x="4447" y="1589"/>
                  </a:cubicBezTo>
                  <a:lnTo>
                    <a:pt x="4447" y="1589"/>
                  </a:lnTo>
                  <a:cubicBezTo>
                    <a:pt x="4216" y="1675"/>
                    <a:pt x="3985" y="1733"/>
                    <a:pt x="3740" y="1762"/>
                  </a:cubicBezTo>
                  <a:cubicBezTo>
                    <a:pt x="3673" y="1769"/>
                    <a:pt x="3605" y="1773"/>
                    <a:pt x="3538" y="1773"/>
                  </a:cubicBezTo>
                  <a:cubicBezTo>
                    <a:pt x="3346" y="1773"/>
                    <a:pt x="3153" y="1743"/>
                    <a:pt x="2960" y="1690"/>
                  </a:cubicBezTo>
                  <a:cubicBezTo>
                    <a:pt x="2657" y="1603"/>
                    <a:pt x="2368" y="1459"/>
                    <a:pt x="2108" y="1271"/>
                  </a:cubicBezTo>
                  <a:cubicBezTo>
                    <a:pt x="1834" y="1069"/>
                    <a:pt x="1589" y="852"/>
                    <a:pt x="1358" y="665"/>
                  </a:cubicBezTo>
                  <a:cubicBezTo>
                    <a:pt x="1156" y="506"/>
                    <a:pt x="925" y="347"/>
                    <a:pt x="694" y="217"/>
                  </a:cubicBezTo>
                  <a:cubicBezTo>
                    <a:pt x="535" y="131"/>
                    <a:pt x="376" y="73"/>
                    <a:pt x="189" y="30"/>
                  </a:cubicBezTo>
                  <a:cubicBezTo>
                    <a:pt x="131" y="1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777575" y="3354831"/>
              <a:ext cx="42502" cy="206911"/>
            </a:xfrm>
            <a:custGeom>
              <a:avLst/>
              <a:gdLst/>
              <a:ahLst/>
              <a:cxnLst/>
              <a:rect l="l" t="t" r="r" b="b"/>
              <a:pathLst>
                <a:path w="608" h="2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87"/>
                    <a:pt x="174" y="188"/>
                    <a:pt x="232" y="289"/>
                  </a:cubicBezTo>
                  <a:cubicBezTo>
                    <a:pt x="304" y="419"/>
                    <a:pt x="333" y="563"/>
                    <a:pt x="333" y="693"/>
                  </a:cubicBezTo>
                  <a:cubicBezTo>
                    <a:pt x="333" y="881"/>
                    <a:pt x="261" y="1040"/>
                    <a:pt x="145" y="1184"/>
                  </a:cubicBezTo>
                  <a:lnTo>
                    <a:pt x="116" y="1213"/>
                  </a:lnTo>
                  <a:lnTo>
                    <a:pt x="160" y="1213"/>
                  </a:lnTo>
                  <a:cubicBezTo>
                    <a:pt x="290" y="1242"/>
                    <a:pt x="391" y="1343"/>
                    <a:pt x="434" y="1458"/>
                  </a:cubicBezTo>
                  <a:cubicBezTo>
                    <a:pt x="506" y="1675"/>
                    <a:pt x="535" y="1906"/>
                    <a:pt x="564" y="2122"/>
                  </a:cubicBezTo>
                  <a:cubicBezTo>
                    <a:pt x="578" y="2310"/>
                    <a:pt x="535" y="2498"/>
                    <a:pt x="448" y="2657"/>
                  </a:cubicBezTo>
                  <a:cubicBezTo>
                    <a:pt x="391" y="2758"/>
                    <a:pt x="304" y="2844"/>
                    <a:pt x="188" y="2902"/>
                  </a:cubicBezTo>
                  <a:cubicBezTo>
                    <a:pt x="145" y="2931"/>
                    <a:pt x="102" y="2945"/>
                    <a:pt x="59" y="2960"/>
                  </a:cubicBezTo>
                  <a:cubicBezTo>
                    <a:pt x="102" y="2960"/>
                    <a:pt x="145" y="2945"/>
                    <a:pt x="188" y="2916"/>
                  </a:cubicBezTo>
                  <a:cubicBezTo>
                    <a:pt x="304" y="2873"/>
                    <a:pt x="405" y="2772"/>
                    <a:pt x="463" y="2671"/>
                  </a:cubicBezTo>
                  <a:cubicBezTo>
                    <a:pt x="564" y="2498"/>
                    <a:pt x="607" y="2310"/>
                    <a:pt x="593" y="2122"/>
                  </a:cubicBezTo>
                  <a:cubicBezTo>
                    <a:pt x="578" y="1892"/>
                    <a:pt x="535" y="1675"/>
                    <a:pt x="463" y="1458"/>
                  </a:cubicBezTo>
                  <a:cubicBezTo>
                    <a:pt x="425" y="1332"/>
                    <a:pt x="321" y="1239"/>
                    <a:pt x="199" y="1198"/>
                  </a:cubicBezTo>
                  <a:lnTo>
                    <a:pt x="199" y="1198"/>
                  </a:lnTo>
                  <a:cubicBezTo>
                    <a:pt x="307" y="1044"/>
                    <a:pt x="362" y="875"/>
                    <a:pt x="362" y="693"/>
                  </a:cubicBezTo>
                  <a:cubicBezTo>
                    <a:pt x="376" y="549"/>
                    <a:pt x="333" y="405"/>
                    <a:pt x="261" y="289"/>
                  </a:cubicBezTo>
                  <a:cubicBezTo>
                    <a:pt x="217" y="203"/>
                    <a:pt x="160" y="130"/>
                    <a:pt x="87" y="58"/>
                  </a:cubicBezTo>
                  <a:cubicBezTo>
                    <a:pt x="59" y="44"/>
                    <a:pt x="30" y="1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705922" y="3344765"/>
              <a:ext cx="26284" cy="161475"/>
            </a:xfrm>
            <a:custGeom>
              <a:avLst/>
              <a:gdLst/>
              <a:ahLst/>
              <a:cxnLst/>
              <a:rect l="l" t="t" r="r" b="b"/>
              <a:pathLst>
                <a:path w="376" h="2310" extrusionOk="0">
                  <a:moveTo>
                    <a:pt x="1" y="0"/>
                  </a:moveTo>
                  <a:lnTo>
                    <a:pt x="1" y="0"/>
                  </a:lnTo>
                  <a:cubicBezTo>
                    <a:pt x="73" y="87"/>
                    <a:pt x="131" y="188"/>
                    <a:pt x="174" y="303"/>
                  </a:cubicBezTo>
                  <a:cubicBezTo>
                    <a:pt x="290" y="563"/>
                    <a:pt x="304" y="866"/>
                    <a:pt x="217" y="1141"/>
                  </a:cubicBezTo>
                  <a:lnTo>
                    <a:pt x="189" y="1213"/>
                  </a:lnTo>
                  <a:lnTo>
                    <a:pt x="189" y="1227"/>
                  </a:lnTo>
                  <a:lnTo>
                    <a:pt x="189" y="1242"/>
                  </a:lnTo>
                  <a:cubicBezTo>
                    <a:pt x="318" y="1473"/>
                    <a:pt x="347" y="1761"/>
                    <a:pt x="261" y="2007"/>
                  </a:cubicBezTo>
                  <a:cubicBezTo>
                    <a:pt x="217" y="2122"/>
                    <a:pt x="174" y="2223"/>
                    <a:pt x="116" y="2310"/>
                  </a:cubicBezTo>
                  <a:cubicBezTo>
                    <a:pt x="189" y="2223"/>
                    <a:pt x="246" y="2122"/>
                    <a:pt x="290" y="2021"/>
                  </a:cubicBezTo>
                  <a:cubicBezTo>
                    <a:pt x="376" y="1763"/>
                    <a:pt x="362" y="1463"/>
                    <a:pt x="221" y="1219"/>
                  </a:cubicBezTo>
                  <a:lnTo>
                    <a:pt x="221" y="1219"/>
                  </a:lnTo>
                  <a:lnTo>
                    <a:pt x="246" y="1155"/>
                  </a:lnTo>
                  <a:cubicBezTo>
                    <a:pt x="347" y="866"/>
                    <a:pt x="318" y="563"/>
                    <a:pt x="203" y="289"/>
                  </a:cubicBezTo>
                  <a:cubicBezTo>
                    <a:pt x="160" y="173"/>
                    <a:pt x="88" y="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620148" y="3317503"/>
              <a:ext cx="42502" cy="102966"/>
            </a:xfrm>
            <a:custGeom>
              <a:avLst/>
              <a:gdLst/>
              <a:ahLst/>
              <a:cxnLst/>
              <a:rect l="l" t="t" r="r" b="b"/>
              <a:pathLst>
                <a:path w="608" h="1473" extrusionOk="0">
                  <a:moveTo>
                    <a:pt x="463" y="0"/>
                  </a:moveTo>
                  <a:lnTo>
                    <a:pt x="463" y="0"/>
                  </a:lnTo>
                  <a:cubicBezTo>
                    <a:pt x="492" y="87"/>
                    <a:pt x="506" y="174"/>
                    <a:pt x="521" y="260"/>
                  </a:cubicBezTo>
                  <a:cubicBezTo>
                    <a:pt x="564" y="448"/>
                    <a:pt x="535" y="650"/>
                    <a:pt x="448" y="823"/>
                  </a:cubicBezTo>
                  <a:cubicBezTo>
                    <a:pt x="420" y="881"/>
                    <a:pt x="376" y="939"/>
                    <a:pt x="333" y="982"/>
                  </a:cubicBezTo>
                  <a:cubicBezTo>
                    <a:pt x="318" y="1141"/>
                    <a:pt x="261" y="1271"/>
                    <a:pt x="145" y="1372"/>
                  </a:cubicBezTo>
                  <a:cubicBezTo>
                    <a:pt x="102" y="1401"/>
                    <a:pt x="44" y="1444"/>
                    <a:pt x="1" y="1473"/>
                  </a:cubicBezTo>
                  <a:cubicBezTo>
                    <a:pt x="15" y="1473"/>
                    <a:pt x="30" y="1458"/>
                    <a:pt x="44" y="1458"/>
                  </a:cubicBezTo>
                  <a:cubicBezTo>
                    <a:pt x="87" y="1444"/>
                    <a:pt x="131" y="1415"/>
                    <a:pt x="160" y="1386"/>
                  </a:cubicBezTo>
                  <a:cubicBezTo>
                    <a:pt x="275" y="1285"/>
                    <a:pt x="362" y="1141"/>
                    <a:pt x="376" y="982"/>
                  </a:cubicBezTo>
                  <a:lnTo>
                    <a:pt x="376" y="996"/>
                  </a:lnTo>
                  <a:cubicBezTo>
                    <a:pt x="420" y="939"/>
                    <a:pt x="463" y="881"/>
                    <a:pt x="492" y="823"/>
                  </a:cubicBezTo>
                  <a:cubicBezTo>
                    <a:pt x="578" y="636"/>
                    <a:pt x="607" y="433"/>
                    <a:pt x="564" y="231"/>
                  </a:cubicBezTo>
                  <a:cubicBezTo>
                    <a:pt x="549" y="174"/>
                    <a:pt x="535" y="116"/>
                    <a:pt x="506" y="58"/>
                  </a:cubicBezTo>
                  <a:cubicBezTo>
                    <a:pt x="492" y="44"/>
                    <a:pt x="477" y="15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529341" y="3269061"/>
              <a:ext cx="54596" cy="109048"/>
            </a:xfrm>
            <a:custGeom>
              <a:avLst/>
              <a:gdLst/>
              <a:ahLst/>
              <a:cxnLst/>
              <a:rect l="l" t="t" r="r" b="b"/>
              <a:pathLst>
                <a:path w="781" h="1560" extrusionOk="0">
                  <a:moveTo>
                    <a:pt x="780" y="0"/>
                  </a:moveTo>
                  <a:cubicBezTo>
                    <a:pt x="766" y="0"/>
                    <a:pt x="737" y="15"/>
                    <a:pt x="708" y="29"/>
                  </a:cubicBezTo>
                  <a:cubicBezTo>
                    <a:pt x="650" y="73"/>
                    <a:pt x="607" y="116"/>
                    <a:pt x="564" y="174"/>
                  </a:cubicBezTo>
                  <a:cubicBezTo>
                    <a:pt x="434" y="361"/>
                    <a:pt x="376" y="592"/>
                    <a:pt x="434" y="823"/>
                  </a:cubicBezTo>
                  <a:lnTo>
                    <a:pt x="434" y="842"/>
                  </a:lnTo>
                  <a:lnTo>
                    <a:pt x="434" y="842"/>
                  </a:lnTo>
                  <a:cubicBezTo>
                    <a:pt x="224" y="903"/>
                    <a:pt x="57" y="1074"/>
                    <a:pt x="15" y="1300"/>
                  </a:cubicBezTo>
                  <a:cubicBezTo>
                    <a:pt x="1" y="1372"/>
                    <a:pt x="1" y="1430"/>
                    <a:pt x="15" y="1502"/>
                  </a:cubicBezTo>
                  <a:cubicBezTo>
                    <a:pt x="30" y="1516"/>
                    <a:pt x="30" y="1545"/>
                    <a:pt x="44" y="1560"/>
                  </a:cubicBezTo>
                  <a:cubicBezTo>
                    <a:pt x="30" y="1473"/>
                    <a:pt x="30" y="1386"/>
                    <a:pt x="44" y="1300"/>
                  </a:cubicBezTo>
                  <a:cubicBezTo>
                    <a:pt x="87" y="1098"/>
                    <a:pt x="246" y="924"/>
                    <a:pt x="463" y="881"/>
                  </a:cubicBezTo>
                  <a:lnTo>
                    <a:pt x="477" y="881"/>
                  </a:lnTo>
                  <a:lnTo>
                    <a:pt x="477" y="852"/>
                  </a:lnTo>
                  <a:lnTo>
                    <a:pt x="477" y="823"/>
                  </a:lnTo>
                  <a:cubicBezTo>
                    <a:pt x="419" y="607"/>
                    <a:pt x="477" y="376"/>
                    <a:pt x="593" y="188"/>
                  </a:cubicBezTo>
                  <a:cubicBezTo>
                    <a:pt x="650" y="116"/>
                    <a:pt x="722" y="58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466775" y="3234739"/>
              <a:ext cx="54596" cy="131277"/>
            </a:xfrm>
            <a:custGeom>
              <a:avLst/>
              <a:gdLst/>
              <a:ahLst/>
              <a:cxnLst/>
              <a:rect l="l" t="t" r="r" b="b"/>
              <a:pathLst>
                <a:path w="781" h="1878" extrusionOk="0">
                  <a:moveTo>
                    <a:pt x="780" y="1"/>
                  </a:moveTo>
                  <a:cubicBezTo>
                    <a:pt x="751" y="1"/>
                    <a:pt x="722" y="1"/>
                    <a:pt x="679" y="15"/>
                  </a:cubicBezTo>
                  <a:cubicBezTo>
                    <a:pt x="607" y="44"/>
                    <a:pt x="535" y="87"/>
                    <a:pt x="463" y="145"/>
                  </a:cubicBezTo>
                  <a:cubicBezTo>
                    <a:pt x="376" y="232"/>
                    <a:pt x="304" y="347"/>
                    <a:pt x="289" y="477"/>
                  </a:cubicBezTo>
                  <a:cubicBezTo>
                    <a:pt x="261" y="636"/>
                    <a:pt x="289" y="795"/>
                    <a:pt x="376" y="925"/>
                  </a:cubicBezTo>
                  <a:lnTo>
                    <a:pt x="390" y="945"/>
                  </a:lnTo>
                  <a:lnTo>
                    <a:pt x="390" y="945"/>
                  </a:lnTo>
                  <a:cubicBezTo>
                    <a:pt x="252" y="1004"/>
                    <a:pt x="143" y="1102"/>
                    <a:pt x="73" y="1228"/>
                  </a:cubicBezTo>
                  <a:cubicBezTo>
                    <a:pt x="15" y="1343"/>
                    <a:pt x="1" y="1473"/>
                    <a:pt x="15" y="1589"/>
                  </a:cubicBezTo>
                  <a:cubicBezTo>
                    <a:pt x="30" y="1675"/>
                    <a:pt x="58" y="1747"/>
                    <a:pt x="102" y="1820"/>
                  </a:cubicBezTo>
                  <a:cubicBezTo>
                    <a:pt x="116" y="1848"/>
                    <a:pt x="145" y="1863"/>
                    <a:pt x="174" y="1877"/>
                  </a:cubicBezTo>
                  <a:cubicBezTo>
                    <a:pt x="102" y="1791"/>
                    <a:pt x="58" y="1690"/>
                    <a:pt x="44" y="1574"/>
                  </a:cubicBezTo>
                  <a:cubicBezTo>
                    <a:pt x="30" y="1459"/>
                    <a:pt x="44" y="1343"/>
                    <a:pt x="102" y="1242"/>
                  </a:cubicBezTo>
                  <a:cubicBezTo>
                    <a:pt x="174" y="1112"/>
                    <a:pt x="289" y="1011"/>
                    <a:pt x="419" y="968"/>
                  </a:cubicBezTo>
                  <a:lnTo>
                    <a:pt x="448" y="968"/>
                  </a:lnTo>
                  <a:lnTo>
                    <a:pt x="434" y="939"/>
                  </a:lnTo>
                  <a:cubicBezTo>
                    <a:pt x="419" y="939"/>
                    <a:pt x="405" y="925"/>
                    <a:pt x="405" y="910"/>
                  </a:cubicBezTo>
                  <a:cubicBezTo>
                    <a:pt x="318" y="780"/>
                    <a:pt x="289" y="621"/>
                    <a:pt x="318" y="477"/>
                  </a:cubicBezTo>
                  <a:cubicBezTo>
                    <a:pt x="333" y="362"/>
                    <a:pt x="390" y="246"/>
                    <a:pt x="477" y="159"/>
                  </a:cubicBezTo>
                  <a:cubicBezTo>
                    <a:pt x="564" y="87"/>
                    <a:pt x="665" y="30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</a:t>
            </a:r>
            <a:endParaRPr dirty="0"/>
          </a:p>
        </p:txBody>
      </p:sp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1279243" y="2128550"/>
            <a:ext cx="2958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300" dirty="0"/>
              <a:t>Property</a:t>
            </a: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2"/>
          </p:nvPr>
        </p:nvSpPr>
        <p:spPr>
          <a:xfrm>
            <a:off x="4944265" y="2128550"/>
            <a:ext cx="2958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300" dirty="0"/>
              <a:t>Tenant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subTitle" idx="1"/>
          </p:nvPr>
        </p:nvSpPr>
        <p:spPr>
          <a:xfrm>
            <a:off x="859500" y="1516380"/>
            <a:ext cx="2188500" cy="731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Rent Collection</a:t>
            </a:r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5"/>
          </p:nvPr>
        </p:nvSpPr>
        <p:spPr>
          <a:xfrm>
            <a:off x="3446092" y="1874520"/>
            <a:ext cx="2251800" cy="1111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Finance &amp; Accounting Management </a:t>
            </a:r>
          </a:p>
        </p:txBody>
      </p:sp>
      <p:sp>
        <p:nvSpPr>
          <p:cNvPr id="972" name="Google Shape;972;p34"/>
          <p:cNvSpPr txBox="1">
            <a:spLocks noGrp="1"/>
          </p:cNvSpPr>
          <p:nvPr>
            <p:ph type="subTitle" idx="6"/>
          </p:nvPr>
        </p:nvSpPr>
        <p:spPr>
          <a:xfrm>
            <a:off x="6032685" y="1763325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Documents </a:t>
            </a:r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</a:t>
            </a:r>
            <a:endParaRPr dirty="0"/>
          </a:p>
        </p:txBody>
      </p:sp>
      <p:sp>
        <p:nvSpPr>
          <p:cNvPr id="977" name="Google Shape;977;p34"/>
          <p:cNvSpPr/>
          <p:nvPr/>
        </p:nvSpPr>
        <p:spPr>
          <a:xfrm flipH="1">
            <a:off x="-4033275" y="25336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8" name="Google Shape;978;p34"/>
          <p:cNvSpPr/>
          <p:nvPr/>
        </p:nvSpPr>
        <p:spPr>
          <a:xfrm rot="752378">
            <a:off x="5690558" y="419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>
            <a:spLocks noGrp="1"/>
          </p:cNvSpPr>
          <p:nvPr>
            <p:ph type="subTitle" idx="1"/>
          </p:nvPr>
        </p:nvSpPr>
        <p:spPr>
          <a:xfrm>
            <a:off x="1195875" y="1476700"/>
            <a:ext cx="286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Maintenance</a:t>
            </a:r>
          </a:p>
        </p:txBody>
      </p:sp>
      <p:sp>
        <p:nvSpPr>
          <p:cNvPr id="986" name="Google Shape;98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Module</a:t>
            </a:r>
            <a:endParaRPr dirty="0"/>
          </a:p>
        </p:txBody>
      </p:sp>
      <p:sp>
        <p:nvSpPr>
          <p:cNvPr id="987" name="Google Shape;987;p35"/>
          <p:cNvSpPr txBox="1">
            <a:spLocks noGrp="1"/>
          </p:cNvSpPr>
          <p:nvPr>
            <p:ph type="subTitle" idx="6"/>
          </p:nvPr>
        </p:nvSpPr>
        <p:spPr>
          <a:xfrm>
            <a:off x="1195863" y="2979075"/>
            <a:ext cx="286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Communication</a:t>
            </a:r>
          </a:p>
        </p:txBody>
      </p:sp>
      <p:sp>
        <p:nvSpPr>
          <p:cNvPr id="990" name="Google Shape;990;p35"/>
          <p:cNvSpPr txBox="1">
            <a:spLocks noGrp="1"/>
          </p:cNvSpPr>
          <p:nvPr>
            <p:ph type="subTitle" idx="7"/>
          </p:nvPr>
        </p:nvSpPr>
        <p:spPr>
          <a:xfrm>
            <a:off x="5081050" y="1476700"/>
            <a:ext cx="286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Reports</a:t>
            </a:r>
          </a:p>
        </p:txBody>
      </p:sp>
      <p:sp>
        <p:nvSpPr>
          <p:cNvPr id="991" name="Google Shape;991;p35"/>
          <p:cNvSpPr txBox="1">
            <a:spLocks noGrp="1"/>
          </p:cNvSpPr>
          <p:nvPr>
            <p:ph type="subTitle" idx="8"/>
          </p:nvPr>
        </p:nvSpPr>
        <p:spPr>
          <a:xfrm>
            <a:off x="5081038" y="2979075"/>
            <a:ext cx="286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Marketing</a:t>
            </a:r>
          </a:p>
        </p:txBody>
      </p:sp>
      <p:sp>
        <p:nvSpPr>
          <p:cNvPr id="992" name="Google Shape;992;p35"/>
          <p:cNvSpPr/>
          <p:nvPr/>
        </p:nvSpPr>
        <p:spPr>
          <a:xfrm rot="-8996665">
            <a:off x="7166887" y="285804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3" name="Google Shape;993;p35"/>
          <p:cNvSpPr/>
          <p:nvPr/>
        </p:nvSpPr>
        <p:spPr>
          <a:xfrm rot="9900040" flipH="1">
            <a:off x="-1592096" y="3559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4" name="Google Shape;994;p35"/>
          <p:cNvSpPr/>
          <p:nvPr/>
        </p:nvSpPr>
        <p:spPr>
          <a:xfrm rot="-8996665">
            <a:off x="-1152413" y="363209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</a:t>
            </a:r>
            <a:endParaRPr dirty="0"/>
          </a:p>
        </p:txBody>
      </p:sp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1347823" y="2128550"/>
            <a:ext cx="2958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300" dirty="0"/>
              <a:t>Compliance</a:t>
            </a: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2"/>
          </p:nvPr>
        </p:nvSpPr>
        <p:spPr>
          <a:xfrm>
            <a:off x="4829965" y="2128550"/>
            <a:ext cx="29586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2300" dirty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22410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1"/>
          <p:cNvSpPr/>
          <p:nvPr/>
        </p:nvSpPr>
        <p:spPr>
          <a:xfrm rot="-8996665">
            <a:off x="2871687" y="243539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69" name="Google Shape;1269;p41"/>
          <p:cNvGrpSpPr/>
          <p:nvPr/>
        </p:nvGrpSpPr>
        <p:grpSpPr>
          <a:xfrm>
            <a:off x="5960765" y="638250"/>
            <a:ext cx="2173500" cy="3426300"/>
            <a:chOff x="5389600" y="858600"/>
            <a:chExt cx="2173500" cy="3426300"/>
          </a:xfrm>
        </p:grpSpPr>
        <p:sp>
          <p:nvSpPr>
            <p:cNvPr id="1270" name="Google Shape;1270;p41"/>
            <p:cNvSpPr/>
            <p:nvPr/>
          </p:nvSpPr>
          <p:spPr>
            <a:xfrm>
              <a:off x="5389600" y="858600"/>
              <a:ext cx="2173500" cy="3426300"/>
            </a:xfrm>
            <a:prstGeom prst="roundRect">
              <a:avLst>
                <a:gd name="adj" fmla="val 687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6336863" y="961225"/>
              <a:ext cx="4050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162700" y="4114775"/>
              <a:ext cx="6273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6210838" y="961225"/>
              <a:ext cx="67500" cy="67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41"/>
          <p:cNvSpPr txBox="1">
            <a:spLocks noGrp="1"/>
          </p:cNvSpPr>
          <p:nvPr>
            <p:ph type="title"/>
          </p:nvPr>
        </p:nvSpPr>
        <p:spPr>
          <a:xfrm>
            <a:off x="1628057" y="2172840"/>
            <a:ext cx="3450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pic>
        <p:nvPicPr>
          <p:cNvPr id="1276" name="Google Shape;1276;p41"/>
          <p:cNvPicPr preferRelativeResize="0"/>
          <p:nvPr/>
        </p:nvPicPr>
        <p:blipFill rotWithShape="1">
          <a:blip r:embed="rId3">
            <a:alphaModFix/>
          </a:blip>
          <a:srcRect l="7459" r="54963"/>
          <a:stretch/>
        </p:blipFill>
        <p:spPr>
          <a:xfrm>
            <a:off x="6049940" y="832334"/>
            <a:ext cx="1995149" cy="2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41"/>
          <p:cNvSpPr/>
          <p:nvPr/>
        </p:nvSpPr>
        <p:spPr>
          <a:xfrm rot="9900040" flipH="1">
            <a:off x="-752946" y="70395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Property Management</a:t>
            </a:r>
            <a:endParaRPr dirty="0"/>
          </a:p>
        </p:txBody>
      </p:sp>
      <p:sp>
        <p:nvSpPr>
          <p:cNvPr id="1582" name="Google Shape;1582;p4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-Adding 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Property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cs typeface="Fredoka" panose="020B0604020202020204" charset="-79"/>
                <a:sym typeface="Quicksand"/>
              </a:rPr>
              <a:t>-Categorize Property</a:t>
            </a:r>
            <a:endParaRPr sz="2400" dirty="0">
              <a:latin typeface="Fredoka" panose="020B0604020202020204" charset="-79"/>
              <a:cs typeface="Fredoka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</a:t>
            </a: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Search/Filter Property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-Edit Property</a:t>
            </a:r>
            <a:endParaRPr lang="en-US" sz="1800" dirty="0" smtClean="0">
              <a:latin typeface="Fredoka" panose="020B0604020202020204" charset="-79"/>
              <a:ea typeface="Quicksand"/>
              <a:cs typeface="Fredoka" panose="020B0604020202020204" charset="-79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redoka" panose="020B0604020202020204" charset="-79"/>
                <a:ea typeface="Quicksand"/>
                <a:cs typeface="Fredoka" panose="020B0604020202020204" charset="-79"/>
                <a:sym typeface="Quicksand"/>
              </a:rPr>
              <a:t>-Delete Property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Fredoka" panose="020B0604020202020204" charset="-79"/>
              <a:ea typeface="Quicksand"/>
              <a:cs typeface="Fredoka" panose="020B0604020202020204" charset="-79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Fredoka" panose="020B0604020202020204" charset="-79"/>
              <a:cs typeface="Fredoka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sz="1400" dirty="0">
                <a:latin typeface="Fredoka" panose="020B0604020202020204" charset="-79"/>
                <a:cs typeface="Fredoka" panose="020B0604020202020204" charset="-79"/>
              </a:rPr>
            </a:br>
            <a:r>
              <a:rPr lang="en" dirty="0">
                <a:latin typeface="Fredoka" panose="020B0604020202020204" charset="-79"/>
                <a:cs typeface="Fredoka" panose="020B0604020202020204" charset="-79"/>
              </a:rPr>
              <a:t/>
            </a:r>
            <a:br>
              <a:rPr lang="en" dirty="0">
                <a:latin typeface="Fredoka" panose="020B0604020202020204" charset="-79"/>
                <a:cs typeface="Fredoka" panose="020B0604020202020204" charset="-79"/>
              </a:rPr>
            </a:br>
            <a:endParaRPr dirty="0">
              <a:latin typeface="Fredoka" panose="020B0604020202020204" charset="-79"/>
              <a:cs typeface="Fredoka" panose="020B0604020202020204" charset="-79"/>
            </a:endParaRPr>
          </a:p>
        </p:txBody>
      </p:sp>
      <p:sp>
        <p:nvSpPr>
          <p:cNvPr id="1583" name="Google Shape;1583;p49"/>
          <p:cNvSpPr/>
          <p:nvPr/>
        </p:nvSpPr>
        <p:spPr>
          <a:xfrm rot="-9900040">
            <a:off x="-2188956" y="41519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4" name="Google Shape;1584;p49"/>
          <p:cNvSpPr/>
          <p:nvPr/>
        </p:nvSpPr>
        <p:spPr>
          <a:xfrm rot="6494783" flipH="1">
            <a:off x="6428200" y="1258217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Payroll Management System Project Proposal by Slidesgo">
  <a:themeElements>
    <a:clrScheme name="Simple Light">
      <a:dk1>
        <a:srgbClr val="13E372"/>
      </a:dk1>
      <a:lt1>
        <a:srgbClr val="E0FFEE"/>
      </a:lt1>
      <a:dk2>
        <a:srgbClr val="212437"/>
      </a:dk2>
      <a:lt2>
        <a:srgbClr val="FFFFFF"/>
      </a:lt2>
      <a:accent1>
        <a:srgbClr val="EBEB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460</Words>
  <Application>Microsoft Office PowerPoint</Application>
  <PresentationFormat>On-screen Show (16:9)</PresentationFormat>
  <Paragraphs>132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Fredoka Medium</vt:lpstr>
      <vt:lpstr>Quicksand</vt:lpstr>
      <vt:lpstr>Bebas Neue</vt:lpstr>
      <vt:lpstr>Times New Roman</vt:lpstr>
      <vt:lpstr>Raleway</vt:lpstr>
      <vt:lpstr>Fredoka</vt:lpstr>
      <vt:lpstr>Old Standard TT</vt:lpstr>
      <vt:lpstr>Payroll Management System Project Proposal by Slidesgo</vt:lpstr>
      <vt:lpstr> RENTAL PROPERTY MANAGEMENT SYSTEM </vt:lpstr>
      <vt:lpstr>01</vt:lpstr>
      <vt:lpstr>Modules</vt:lpstr>
      <vt:lpstr>Module</vt:lpstr>
      <vt:lpstr>Module</vt:lpstr>
      <vt:lpstr>Module</vt:lpstr>
      <vt:lpstr>Module</vt:lpstr>
      <vt:lpstr>Features</vt:lpstr>
      <vt:lpstr>Property Management</vt:lpstr>
      <vt:lpstr>Tenant Management</vt:lpstr>
      <vt:lpstr>Rent Management</vt:lpstr>
      <vt:lpstr>Maintaince</vt:lpstr>
      <vt:lpstr>Accounting and reporting</vt:lpstr>
      <vt:lpstr>Communication</vt:lpstr>
      <vt:lpstr>Managing Documents</vt:lpstr>
      <vt:lpstr>Marketing</vt:lpstr>
      <vt:lpstr>Security and User Management</vt:lpstr>
      <vt:lpstr>EXISTING SYSTEMS</vt:lpstr>
      <vt:lpstr>EXISTING SYSTEMS</vt:lpstr>
      <vt:lpstr>Buildium</vt:lpstr>
      <vt:lpstr>Dashboard</vt:lpstr>
      <vt:lpstr>Other features</vt:lpstr>
      <vt:lpstr>TurboTenent</vt:lpstr>
      <vt:lpstr>Dashboard</vt:lpstr>
      <vt:lpstr>Property Care Online</vt:lpstr>
      <vt:lpstr>Facebook page</vt:lpstr>
      <vt:lpstr>Functions</vt:lpstr>
      <vt:lpstr>Nepal Property Bazaar (NPB)</vt:lpstr>
      <vt:lpstr>Functions</vt:lpstr>
      <vt:lpstr>Common functionalities</vt:lpstr>
      <vt:lpstr>Comparing the systems</vt:lpstr>
      <vt:lpstr>ENHANCING FEATURES</vt:lpstr>
      <vt:lpstr>ENHANCING FEATURES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RENTAL PROPERTY MANAGEMENT SYSTEM </dc:title>
  <cp:lastModifiedBy>Microsoft account</cp:lastModifiedBy>
  <cp:revision>17</cp:revision>
  <dcterms:modified xsi:type="dcterms:W3CDTF">2023-03-12T09:09:54Z</dcterms:modified>
</cp:coreProperties>
</file>