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8" r:id="rId10"/>
    <p:sldId id="271" r:id="rId11"/>
    <p:sldId id="269" r:id="rId12"/>
    <p:sldId id="272" r:id="rId13"/>
    <p:sldId id="27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80"/>
  </p:normalViewPr>
  <p:slideViewPr>
    <p:cSldViewPr snapToGrid="0" snapToObjects="1">
      <p:cViewPr varScale="1">
        <p:scale>
          <a:sx n="162" d="100"/>
          <a:sy n="162" d="100"/>
        </p:scale>
        <p:origin x="8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2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11" Type="http://schemas.openxmlformats.org/officeDocument/2006/relationships/image" Target="../media/image31.png"/><Relationship Id="rId5" Type="http://schemas.openxmlformats.org/officeDocument/2006/relationships/image" Target="../media/image5.png"/><Relationship Id="rId10" Type="http://schemas.openxmlformats.org/officeDocument/2006/relationships/image" Target="../media/image21.svg"/><Relationship Id="rId4" Type="http://schemas.openxmlformats.org/officeDocument/2006/relationships/image" Target="../media/image28.svg"/><Relationship Id="rId9" Type="http://schemas.openxmlformats.org/officeDocument/2006/relationships/image" Target="../media/image20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5.png"/><Relationship Id="rId7" Type="http://schemas.openxmlformats.org/officeDocument/2006/relationships/image" Target="../media/image1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12" Type="http://schemas.openxmlformats.org/officeDocument/2006/relationships/image" Target="../media/image32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11" Type="http://schemas.openxmlformats.org/officeDocument/2006/relationships/image" Target="../media/image31.png"/><Relationship Id="rId5" Type="http://schemas.openxmlformats.org/officeDocument/2006/relationships/image" Target="../media/image5.png"/><Relationship Id="rId10" Type="http://schemas.openxmlformats.org/officeDocument/2006/relationships/image" Target="../media/image21.svg"/><Relationship Id="rId4" Type="http://schemas.openxmlformats.org/officeDocument/2006/relationships/image" Target="../media/image28.svg"/><Relationship Id="rId9" Type="http://schemas.openxmlformats.org/officeDocument/2006/relationships/image" Target="../media/image20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5.png"/><Relationship Id="rId7" Type="http://schemas.openxmlformats.org/officeDocument/2006/relationships/image" Target="../media/image1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BFBB62-3BC2-4779-8E1D-F4F4EC1E993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14C91E3-F6B2-40B0-9117-3583829ECB11}">
      <dgm:prSet/>
      <dgm:spPr/>
      <dgm:t>
        <a:bodyPr/>
        <a:lstStyle/>
        <a:p>
          <a:r>
            <a:rPr lang="en-US"/>
            <a:t>Analyzed 500,000+ retail transactions (UCI Online Retail dataset)</a:t>
          </a:r>
        </a:p>
      </dgm:t>
    </dgm:pt>
    <dgm:pt modelId="{F6988486-95BF-45A8-AF8C-3C16FAE361F6}" type="parTrans" cxnId="{FA2C1CEE-0BA3-469D-910C-E636A0B88AE1}">
      <dgm:prSet/>
      <dgm:spPr/>
      <dgm:t>
        <a:bodyPr/>
        <a:lstStyle/>
        <a:p>
          <a:endParaRPr lang="en-US"/>
        </a:p>
      </dgm:t>
    </dgm:pt>
    <dgm:pt modelId="{9050D05F-2914-41CB-A8A1-C37C0D45F429}" type="sibTrans" cxnId="{FA2C1CEE-0BA3-469D-910C-E636A0B88AE1}">
      <dgm:prSet/>
      <dgm:spPr/>
      <dgm:t>
        <a:bodyPr/>
        <a:lstStyle/>
        <a:p>
          <a:endParaRPr lang="en-US"/>
        </a:p>
      </dgm:t>
    </dgm:pt>
    <dgm:pt modelId="{FA46A072-DA8B-4033-9284-6C622E82AF90}">
      <dgm:prSet/>
      <dgm:spPr/>
      <dgm:t>
        <a:bodyPr/>
        <a:lstStyle/>
        <a:p>
          <a:r>
            <a:rPr lang="en-US"/>
            <a:t>Objective: Understand customer behavior, sales trends, seasonal patterns</a:t>
          </a:r>
        </a:p>
      </dgm:t>
    </dgm:pt>
    <dgm:pt modelId="{C922A520-4277-4392-8FB4-E6A342727AF6}" type="parTrans" cxnId="{C967722A-D204-4D40-90FE-23B23934F369}">
      <dgm:prSet/>
      <dgm:spPr/>
      <dgm:t>
        <a:bodyPr/>
        <a:lstStyle/>
        <a:p>
          <a:endParaRPr lang="en-US"/>
        </a:p>
      </dgm:t>
    </dgm:pt>
    <dgm:pt modelId="{81A5D754-E770-455F-8FA9-6877D795AEBB}" type="sibTrans" cxnId="{C967722A-D204-4D40-90FE-23B23934F369}">
      <dgm:prSet/>
      <dgm:spPr/>
      <dgm:t>
        <a:bodyPr/>
        <a:lstStyle/>
        <a:p>
          <a:endParaRPr lang="en-US"/>
        </a:p>
      </dgm:t>
    </dgm:pt>
    <dgm:pt modelId="{73DB3B20-7C50-4F97-A95F-BC6B1B762890}">
      <dgm:prSet/>
      <dgm:spPr/>
      <dgm:t>
        <a:bodyPr/>
        <a:lstStyle/>
        <a:p>
          <a:r>
            <a:rPr lang="en-US"/>
            <a:t>Tools: Apache Spark, PySpark, Pandas, Matplotlib, SQLite</a:t>
          </a:r>
        </a:p>
      </dgm:t>
    </dgm:pt>
    <dgm:pt modelId="{C57106EA-B4C9-48E7-9A13-47ED754093EE}" type="parTrans" cxnId="{CB1E9909-A696-4BD3-A3C4-4A4F242CBF57}">
      <dgm:prSet/>
      <dgm:spPr/>
      <dgm:t>
        <a:bodyPr/>
        <a:lstStyle/>
        <a:p>
          <a:endParaRPr lang="en-US"/>
        </a:p>
      </dgm:t>
    </dgm:pt>
    <dgm:pt modelId="{F4EEC2F2-2DF6-4965-9486-86D566082C2E}" type="sibTrans" cxnId="{CB1E9909-A696-4BD3-A3C4-4A4F242CBF57}">
      <dgm:prSet/>
      <dgm:spPr/>
      <dgm:t>
        <a:bodyPr/>
        <a:lstStyle/>
        <a:p>
          <a:endParaRPr lang="en-US"/>
        </a:p>
      </dgm:t>
    </dgm:pt>
    <dgm:pt modelId="{F2E04048-1578-A24B-A2C2-737034624E1A}" type="pres">
      <dgm:prSet presAssocID="{6FBFBB62-3BC2-4779-8E1D-F4F4EC1E9936}" presName="vert0" presStyleCnt="0">
        <dgm:presLayoutVars>
          <dgm:dir/>
          <dgm:animOne val="branch"/>
          <dgm:animLvl val="lvl"/>
        </dgm:presLayoutVars>
      </dgm:prSet>
      <dgm:spPr/>
    </dgm:pt>
    <dgm:pt modelId="{1010093E-E684-7449-8BB2-905EFC887F77}" type="pres">
      <dgm:prSet presAssocID="{D14C91E3-F6B2-40B0-9117-3583829ECB11}" presName="thickLine" presStyleLbl="alignNode1" presStyleIdx="0" presStyleCnt="3"/>
      <dgm:spPr/>
    </dgm:pt>
    <dgm:pt modelId="{93072862-CDE3-8F42-AF61-5A3BDFC5CE87}" type="pres">
      <dgm:prSet presAssocID="{D14C91E3-F6B2-40B0-9117-3583829ECB11}" presName="horz1" presStyleCnt="0"/>
      <dgm:spPr/>
    </dgm:pt>
    <dgm:pt modelId="{DAD91C86-C417-604E-9A3B-0C31FBB5E56E}" type="pres">
      <dgm:prSet presAssocID="{D14C91E3-F6B2-40B0-9117-3583829ECB11}" presName="tx1" presStyleLbl="revTx" presStyleIdx="0" presStyleCnt="3"/>
      <dgm:spPr/>
    </dgm:pt>
    <dgm:pt modelId="{185667DE-777D-FD49-A1AF-C9505910F71B}" type="pres">
      <dgm:prSet presAssocID="{D14C91E3-F6B2-40B0-9117-3583829ECB11}" presName="vert1" presStyleCnt="0"/>
      <dgm:spPr/>
    </dgm:pt>
    <dgm:pt modelId="{F91780E2-D33C-B340-AA09-E994F4BCA49E}" type="pres">
      <dgm:prSet presAssocID="{FA46A072-DA8B-4033-9284-6C622E82AF90}" presName="thickLine" presStyleLbl="alignNode1" presStyleIdx="1" presStyleCnt="3"/>
      <dgm:spPr/>
    </dgm:pt>
    <dgm:pt modelId="{0180210C-DE1C-B747-986D-A91983D79FF4}" type="pres">
      <dgm:prSet presAssocID="{FA46A072-DA8B-4033-9284-6C622E82AF90}" presName="horz1" presStyleCnt="0"/>
      <dgm:spPr/>
    </dgm:pt>
    <dgm:pt modelId="{A20F4890-A9C4-AA47-91B8-A7CA3C662E85}" type="pres">
      <dgm:prSet presAssocID="{FA46A072-DA8B-4033-9284-6C622E82AF90}" presName="tx1" presStyleLbl="revTx" presStyleIdx="1" presStyleCnt="3"/>
      <dgm:spPr/>
    </dgm:pt>
    <dgm:pt modelId="{5235C2E5-0DCD-3C4C-97E2-EC78DD906C72}" type="pres">
      <dgm:prSet presAssocID="{FA46A072-DA8B-4033-9284-6C622E82AF90}" presName="vert1" presStyleCnt="0"/>
      <dgm:spPr/>
    </dgm:pt>
    <dgm:pt modelId="{C6112CCF-822E-4144-94E9-78AAED843AF6}" type="pres">
      <dgm:prSet presAssocID="{73DB3B20-7C50-4F97-A95F-BC6B1B762890}" presName="thickLine" presStyleLbl="alignNode1" presStyleIdx="2" presStyleCnt="3"/>
      <dgm:spPr/>
    </dgm:pt>
    <dgm:pt modelId="{D320DF24-E1C8-994D-AF25-023621E825D0}" type="pres">
      <dgm:prSet presAssocID="{73DB3B20-7C50-4F97-A95F-BC6B1B762890}" presName="horz1" presStyleCnt="0"/>
      <dgm:spPr/>
    </dgm:pt>
    <dgm:pt modelId="{F5BFE64E-A759-2140-9F67-DDCB1E92579E}" type="pres">
      <dgm:prSet presAssocID="{73DB3B20-7C50-4F97-A95F-BC6B1B762890}" presName="tx1" presStyleLbl="revTx" presStyleIdx="2" presStyleCnt="3"/>
      <dgm:spPr/>
    </dgm:pt>
    <dgm:pt modelId="{0CEE2B49-F6F7-A946-B3C0-51767C8E2AC4}" type="pres">
      <dgm:prSet presAssocID="{73DB3B20-7C50-4F97-A95F-BC6B1B762890}" presName="vert1" presStyleCnt="0"/>
      <dgm:spPr/>
    </dgm:pt>
  </dgm:ptLst>
  <dgm:cxnLst>
    <dgm:cxn modelId="{CB1E9909-A696-4BD3-A3C4-4A4F242CBF57}" srcId="{6FBFBB62-3BC2-4779-8E1D-F4F4EC1E9936}" destId="{73DB3B20-7C50-4F97-A95F-BC6B1B762890}" srcOrd="2" destOrd="0" parTransId="{C57106EA-B4C9-48E7-9A13-47ED754093EE}" sibTransId="{F4EEC2F2-2DF6-4965-9486-86D566082C2E}"/>
    <dgm:cxn modelId="{C967722A-D204-4D40-90FE-23B23934F369}" srcId="{6FBFBB62-3BC2-4779-8E1D-F4F4EC1E9936}" destId="{FA46A072-DA8B-4033-9284-6C622E82AF90}" srcOrd="1" destOrd="0" parTransId="{C922A520-4277-4392-8FB4-E6A342727AF6}" sibTransId="{81A5D754-E770-455F-8FA9-6877D795AEBB}"/>
    <dgm:cxn modelId="{F940D745-04EE-9247-B780-A5D36581CDDB}" type="presOf" srcId="{73DB3B20-7C50-4F97-A95F-BC6B1B762890}" destId="{F5BFE64E-A759-2140-9F67-DDCB1E92579E}" srcOrd="0" destOrd="0" presId="urn:microsoft.com/office/officeart/2008/layout/LinedList"/>
    <dgm:cxn modelId="{FFC58A5C-7A61-B145-AFFC-B868EC060023}" type="presOf" srcId="{6FBFBB62-3BC2-4779-8E1D-F4F4EC1E9936}" destId="{F2E04048-1578-A24B-A2C2-737034624E1A}" srcOrd="0" destOrd="0" presId="urn:microsoft.com/office/officeart/2008/layout/LinedList"/>
    <dgm:cxn modelId="{6DB02D68-54F1-9443-B719-A706F9D66BA6}" type="presOf" srcId="{D14C91E3-F6B2-40B0-9117-3583829ECB11}" destId="{DAD91C86-C417-604E-9A3B-0C31FBB5E56E}" srcOrd="0" destOrd="0" presId="urn:microsoft.com/office/officeart/2008/layout/LinedList"/>
    <dgm:cxn modelId="{F7642692-20AC-8049-B560-D24B1FDCC8C9}" type="presOf" srcId="{FA46A072-DA8B-4033-9284-6C622E82AF90}" destId="{A20F4890-A9C4-AA47-91B8-A7CA3C662E85}" srcOrd="0" destOrd="0" presId="urn:microsoft.com/office/officeart/2008/layout/LinedList"/>
    <dgm:cxn modelId="{FA2C1CEE-0BA3-469D-910C-E636A0B88AE1}" srcId="{6FBFBB62-3BC2-4779-8E1D-F4F4EC1E9936}" destId="{D14C91E3-F6B2-40B0-9117-3583829ECB11}" srcOrd="0" destOrd="0" parTransId="{F6988486-95BF-45A8-AF8C-3C16FAE361F6}" sibTransId="{9050D05F-2914-41CB-A8A1-C37C0D45F429}"/>
    <dgm:cxn modelId="{76565815-BC26-1A4D-AFF0-BA5B2342375D}" type="presParOf" srcId="{F2E04048-1578-A24B-A2C2-737034624E1A}" destId="{1010093E-E684-7449-8BB2-905EFC887F77}" srcOrd="0" destOrd="0" presId="urn:microsoft.com/office/officeart/2008/layout/LinedList"/>
    <dgm:cxn modelId="{B8C3EB5C-20A8-734F-84FE-25EF905DAE5F}" type="presParOf" srcId="{F2E04048-1578-A24B-A2C2-737034624E1A}" destId="{93072862-CDE3-8F42-AF61-5A3BDFC5CE87}" srcOrd="1" destOrd="0" presId="urn:microsoft.com/office/officeart/2008/layout/LinedList"/>
    <dgm:cxn modelId="{1CCE3487-F782-1241-A482-D77893E41E08}" type="presParOf" srcId="{93072862-CDE3-8F42-AF61-5A3BDFC5CE87}" destId="{DAD91C86-C417-604E-9A3B-0C31FBB5E56E}" srcOrd="0" destOrd="0" presId="urn:microsoft.com/office/officeart/2008/layout/LinedList"/>
    <dgm:cxn modelId="{68878FD6-8B38-8048-BF98-C9A0B9AF3B9A}" type="presParOf" srcId="{93072862-CDE3-8F42-AF61-5A3BDFC5CE87}" destId="{185667DE-777D-FD49-A1AF-C9505910F71B}" srcOrd="1" destOrd="0" presId="urn:microsoft.com/office/officeart/2008/layout/LinedList"/>
    <dgm:cxn modelId="{2971BEED-65AE-AB4F-8C25-06BFB476E30D}" type="presParOf" srcId="{F2E04048-1578-A24B-A2C2-737034624E1A}" destId="{F91780E2-D33C-B340-AA09-E994F4BCA49E}" srcOrd="2" destOrd="0" presId="urn:microsoft.com/office/officeart/2008/layout/LinedList"/>
    <dgm:cxn modelId="{974D6ED5-DF91-F845-9C14-35856AF9D7EE}" type="presParOf" srcId="{F2E04048-1578-A24B-A2C2-737034624E1A}" destId="{0180210C-DE1C-B747-986D-A91983D79FF4}" srcOrd="3" destOrd="0" presId="urn:microsoft.com/office/officeart/2008/layout/LinedList"/>
    <dgm:cxn modelId="{DCD7193E-B24B-114A-9C29-50BFB1F2CE03}" type="presParOf" srcId="{0180210C-DE1C-B747-986D-A91983D79FF4}" destId="{A20F4890-A9C4-AA47-91B8-A7CA3C662E85}" srcOrd="0" destOrd="0" presId="urn:microsoft.com/office/officeart/2008/layout/LinedList"/>
    <dgm:cxn modelId="{357AE884-6795-F848-AC57-B5B33329C7CA}" type="presParOf" srcId="{0180210C-DE1C-B747-986D-A91983D79FF4}" destId="{5235C2E5-0DCD-3C4C-97E2-EC78DD906C72}" srcOrd="1" destOrd="0" presId="urn:microsoft.com/office/officeart/2008/layout/LinedList"/>
    <dgm:cxn modelId="{6B9CC768-5C98-BE44-9542-B64ABE91F7AE}" type="presParOf" srcId="{F2E04048-1578-A24B-A2C2-737034624E1A}" destId="{C6112CCF-822E-4144-94E9-78AAED843AF6}" srcOrd="4" destOrd="0" presId="urn:microsoft.com/office/officeart/2008/layout/LinedList"/>
    <dgm:cxn modelId="{1EFA7F36-FFFA-2A48-9441-BB2C6814453E}" type="presParOf" srcId="{F2E04048-1578-A24B-A2C2-737034624E1A}" destId="{D320DF24-E1C8-994D-AF25-023621E825D0}" srcOrd="5" destOrd="0" presId="urn:microsoft.com/office/officeart/2008/layout/LinedList"/>
    <dgm:cxn modelId="{660739E5-8D88-5D49-B917-CEEB3F2FA8D6}" type="presParOf" srcId="{D320DF24-E1C8-994D-AF25-023621E825D0}" destId="{F5BFE64E-A759-2140-9F67-DDCB1E92579E}" srcOrd="0" destOrd="0" presId="urn:microsoft.com/office/officeart/2008/layout/LinedList"/>
    <dgm:cxn modelId="{88353704-6CC7-3743-B256-C43DB41F8EE0}" type="presParOf" srcId="{D320DF24-E1C8-994D-AF25-023621E825D0}" destId="{0CEE2B49-F6F7-A946-B3C0-51767C8E2A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0CEBD6-D9E5-4270-8A7E-6CBBAA92A3E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D55766-E041-46AF-B6E2-75B4D001EA24}">
      <dgm:prSet/>
      <dgm:spPr/>
      <dgm:t>
        <a:bodyPr/>
        <a:lstStyle/>
        <a:p>
          <a:r>
            <a:rPr lang="en-US"/>
            <a:t>Volume: 500k records – simulates mid-size retail platform</a:t>
          </a:r>
        </a:p>
      </dgm:t>
    </dgm:pt>
    <dgm:pt modelId="{9DCACEEA-AD88-4235-9EC7-9315BDEB06D6}" type="parTrans" cxnId="{8C97F52F-12B3-45F0-A8DB-830E005FBE8C}">
      <dgm:prSet/>
      <dgm:spPr/>
      <dgm:t>
        <a:bodyPr/>
        <a:lstStyle/>
        <a:p>
          <a:endParaRPr lang="en-US"/>
        </a:p>
      </dgm:t>
    </dgm:pt>
    <dgm:pt modelId="{EED7558F-C582-44C0-8906-2000B5E07C00}" type="sibTrans" cxnId="{8C97F52F-12B3-45F0-A8DB-830E005FBE8C}">
      <dgm:prSet/>
      <dgm:spPr/>
      <dgm:t>
        <a:bodyPr/>
        <a:lstStyle/>
        <a:p>
          <a:endParaRPr lang="en-US"/>
        </a:p>
      </dgm:t>
    </dgm:pt>
    <dgm:pt modelId="{122073BE-69A4-461A-86A1-95DC7801A5A2}">
      <dgm:prSet/>
      <dgm:spPr/>
      <dgm:t>
        <a:bodyPr/>
        <a:lstStyle/>
        <a:p>
          <a:r>
            <a:rPr lang="en-US"/>
            <a:t>Velocity: Mimics real-time transaction flow</a:t>
          </a:r>
        </a:p>
      </dgm:t>
    </dgm:pt>
    <dgm:pt modelId="{CEC714E0-3464-4835-A665-0B08EBBE3879}" type="parTrans" cxnId="{12428851-03B6-485F-9367-73718DCBD0DA}">
      <dgm:prSet/>
      <dgm:spPr/>
      <dgm:t>
        <a:bodyPr/>
        <a:lstStyle/>
        <a:p>
          <a:endParaRPr lang="en-US"/>
        </a:p>
      </dgm:t>
    </dgm:pt>
    <dgm:pt modelId="{FB72C724-CD72-415E-8629-3F7BEDFD159B}" type="sibTrans" cxnId="{12428851-03B6-485F-9367-73718DCBD0DA}">
      <dgm:prSet/>
      <dgm:spPr/>
      <dgm:t>
        <a:bodyPr/>
        <a:lstStyle/>
        <a:p>
          <a:endParaRPr lang="en-US"/>
        </a:p>
      </dgm:t>
    </dgm:pt>
    <dgm:pt modelId="{74AA155B-9FB9-476B-B52B-4AE98DD1C60C}">
      <dgm:prSet/>
      <dgm:spPr/>
      <dgm:t>
        <a:bodyPr/>
        <a:lstStyle/>
        <a:p>
          <a:r>
            <a:rPr lang="en-US"/>
            <a:t>Variety: Structured fields (e.g., InvoiceNo, Date, Price)</a:t>
          </a:r>
        </a:p>
      </dgm:t>
    </dgm:pt>
    <dgm:pt modelId="{6D42E961-C176-4935-857D-FE4EFADA9942}" type="parTrans" cxnId="{DB5D93A9-1174-48DB-A50D-233378627432}">
      <dgm:prSet/>
      <dgm:spPr/>
      <dgm:t>
        <a:bodyPr/>
        <a:lstStyle/>
        <a:p>
          <a:endParaRPr lang="en-US"/>
        </a:p>
      </dgm:t>
    </dgm:pt>
    <dgm:pt modelId="{D7F53578-6690-419C-B527-9DE0504DB948}" type="sibTrans" cxnId="{DB5D93A9-1174-48DB-A50D-233378627432}">
      <dgm:prSet/>
      <dgm:spPr/>
      <dgm:t>
        <a:bodyPr/>
        <a:lstStyle/>
        <a:p>
          <a:endParaRPr lang="en-US"/>
        </a:p>
      </dgm:t>
    </dgm:pt>
    <dgm:pt modelId="{B0687E6D-EF8A-492B-A097-5658B306F6B0}">
      <dgm:prSet/>
      <dgm:spPr/>
      <dgm:t>
        <a:bodyPr/>
        <a:lstStyle/>
        <a:p>
          <a:r>
            <a:rPr lang="en-US"/>
            <a:t>Veracity: Data cleaning needed (nulls, returns)</a:t>
          </a:r>
        </a:p>
      </dgm:t>
    </dgm:pt>
    <dgm:pt modelId="{C464DC06-116D-484D-9CB7-9AA44929BFC5}" type="parTrans" cxnId="{1DE6D7FF-329A-4EB6-9D07-126CB4FEED6A}">
      <dgm:prSet/>
      <dgm:spPr/>
      <dgm:t>
        <a:bodyPr/>
        <a:lstStyle/>
        <a:p>
          <a:endParaRPr lang="en-US"/>
        </a:p>
      </dgm:t>
    </dgm:pt>
    <dgm:pt modelId="{60B54347-7137-4095-9981-20DDD45FCB33}" type="sibTrans" cxnId="{1DE6D7FF-329A-4EB6-9D07-126CB4FEED6A}">
      <dgm:prSet/>
      <dgm:spPr/>
      <dgm:t>
        <a:bodyPr/>
        <a:lstStyle/>
        <a:p>
          <a:endParaRPr lang="en-US"/>
        </a:p>
      </dgm:t>
    </dgm:pt>
    <dgm:pt modelId="{63EB4CDF-FF0B-47DB-A4F4-223199D6101B}">
      <dgm:prSet/>
      <dgm:spPr/>
      <dgm:t>
        <a:bodyPr/>
        <a:lstStyle/>
        <a:p>
          <a:r>
            <a:rPr lang="en-US"/>
            <a:t>Value: Insight into customer segments and sales drivers</a:t>
          </a:r>
        </a:p>
      </dgm:t>
    </dgm:pt>
    <dgm:pt modelId="{2565A9FD-0EDB-4644-9FBE-B4534F1AE372}" type="parTrans" cxnId="{046CC2C6-72D6-4B50-9541-E6B0D6212F2B}">
      <dgm:prSet/>
      <dgm:spPr/>
      <dgm:t>
        <a:bodyPr/>
        <a:lstStyle/>
        <a:p>
          <a:endParaRPr lang="en-US"/>
        </a:p>
      </dgm:t>
    </dgm:pt>
    <dgm:pt modelId="{3CEAB824-04F6-4402-9B97-B4522CD69FA4}" type="sibTrans" cxnId="{046CC2C6-72D6-4B50-9541-E6B0D6212F2B}">
      <dgm:prSet/>
      <dgm:spPr/>
      <dgm:t>
        <a:bodyPr/>
        <a:lstStyle/>
        <a:p>
          <a:endParaRPr lang="en-US"/>
        </a:p>
      </dgm:t>
    </dgm:pt>
    <dgm:pt modelId="{7196D6C2-5439-7C49-B4EB-3DA559D12FFD}" type="pres">
      <dgm:prSet presAssocID="{350CEBD6-D9E5-4270-8A7E-6CBBAA92A3E5}" presName="vert0" presStyleCnt="0">
        <dgm:presLayoutVars>
          <dgm:dir/>
          <dgm:animOne val="branch"/>
          <dgm:animLvl val="lvl"/>
        </dgm:presLayoutVars>
      </dgm:prSet>
      <dgm:spPr/>
    </dgm:pt>
    <dgm:pt modelId="{FFBD8A2A-60C8-104B-B618-0600D66802B5}" type="pres">
      <dgm:prSet presAssocID="{77D55766-E041-46AF-B6E2-75B4D001EA24}" presName="thickLine" presStyleLbl="alignNode1" presStyleIdx="0" presStyleCnt="5"/>
      <dgm:spPr/>
    </dgm:pt>
    <dgm:pt modelId="{D0B3C508-7841-B449-A780-44FC8528235F}" type="pres">
      <dgm:prSet presAssocID="{77D55766-E041-46AF-B6E2-75B4D001EA24}" presName="horz1" presStyleCnt="0"/>
      <dgm:spPr/>
    </dgm:pt>
    <dgm:pt modelId="{A557E5CB-A614-CD41-B254-06B9A2E40E40}" type="pres">
      <dgm:prSet presAssocID="{77D55766-E041-46AF-B6E2-75B4D001EA24}" presName="tx1" presStyleLbl="revTx" presStyleIdx="0" presStyleCnt="5"/>
      <dgm:spPr/>
    </dgm:pt>
    <dgm:pt modelId="{307C369A-A941-1144-9EBB-91A0AD46324D}" type="pres">
      <dgm:prSet presAssocID="{77D55766-E041-46AF-B6E2-75B4D001EA24}" presName="vert1" presStyleCnt="0"/>
      <dgm:spPr/>
    </dgm:pt>
    <dgm:pt modelId="{1461B853-BAFA-044B-A011-BA197D5EADE1}" type="pres">
      <dgm:prSet presAssocID="{122073BE-69A4-461A-86A1-95DC7801A5A2}" presName="thickLine" presStyleLbl="alignNode1" presStyleIdx="1" presStyleCnt="5"/>
      <dgm:spPr/>
    </dgm:pt>
    <dgm:pt modelId="{39386748-CFE2-014D-BE9F-D31BF62D3E1E}" type="pres">
      <dgm:prSet presAssocID="{122073BE-69A4-461A-86A1-95DC7801A5A2}" presName="horz1" presStyleCnt="0"/>
      <dgm:spPr/>
    </dgm:pt>
    <dgm:pt modelId="{830B7691-F219-914E-A7A7-BBE96023799A}" type="pres">
      <dgm:prSet presAssocID="{122073BE-69A4-461A-86A1-95DC7801A5A2}" presName="tx1" presStyleLbl="revTx" presStyleIdx="1" presStyleCnt="5"/>
      <dgm:spPr/>
    </dgm:pt>
    <dgm:pt modelId="{C4ECA5E6-ACEF-F149-B5FB-2840003B09B3}" type="pres">
      <dgm:prSet presAssocID="{122073BE-69A4-461A-86A1-95DC7801A5A2}" presName="vert1" presStyleCnt="0"/>
      <dgm:spPr/>
    </dgm:pt>
    <dgm:pt modelId="{A90FEFA0-33A8-0B4F-AD50-DF1C9503B5CE}" type="pres">
      <dgm:prSet presAssocID="{74AA155B-9FB9-476B-B52B-4AE98DD1C60C}" presName="thickLine" presStyleLbl="alignNode1" presStyleIdx="2" presStyleCnt="5"/>
      <dgm:spPr/>
    </dgm:pt>
    <dgm:pt modelId="{5F6BD277-1359-FC4B-B469-1586508B3588}" type="pres">
      <dgm:prSet presAssocID="{74AA155B-9FB9-476B-B52B-4AE98DD1C60C}" presName="horz1" presStyleCnt="0"/>
      <dgm:spPr/>
    </dgm:pt>
    <dgm:pt modelId="{C0A7A4A1-BBBB-9347-B4DC-59A7BEA54BBF}" type="pres">
      <dgm:prSet presAssocID="{74AA155B-9FB9-476B-B52B-4AE98DD1C60C}" presName="tx1" presStyleLbl="revTx" presStyleIdx="2" presStyleCnt="5"/>
      <dgm:spPr/>
    </dgm:pt>
    <dgm:pt modelId="{A1CCFC2C-30AA-034F-A234-EEC55EACB096}" type="pres">
      <dgm:prSet presAssocID="{74AA155B-9FB9-476B-B52B-4AE98DD1C60C}" presName="vert1" presStyleCnt="0"/>
      <dgm:spPr/>
    </dgm:pt>
    <dgm:pt modelId="{74D5E43B-D491-9C4B-AE03-74E6D193DCDC}" type="pres">
      <dgm:prSet presAssocID="{B0687E6D-EF8A-492B-A097-5658B306F6B0}" presName="thickLine" presStyleLbl="alignNode1" presStyleIdx="3" presStyleCnt="5"/>
      <dgm:spPr/>
    </dgm:pt>
    <dgm:pt modelId="{0734491F-8E76-0847-8BBA-49B617DE1C03}" type="pres">
      <dgm:prSet presAssocID="{B0687E6D-EF8A-492B-A097-5658B306F6B0}" presName="horz1" presStyleCnt="0"/>
      <dgm:spPr/>
    </dgm:pt>
    <dgm:pt modelId="{9B7E6A1E-04A1-A244-A8FF-A3C8CAD416CA}" type="pres">
      <dgm:prSet presAssocID="{B0687E6D-EF8A-492B-A097-5658B306F6B0}" presName="tx1" presStyleLbl="revTx" presStyleIdx="3" presStyleCnt="5"/>
      <dgm:spPr/>
    </dgm:pt>
    <dgm:pt modelId="{79EF8578-6251-BA4A-ABAE-E39302BFECBE}" type="pres">
      <dgm:prSet presAssocID="{B0687E6D-EF8A-492B-A097-5658B306F6B0}" presName="vert1" presStyleCnt="0"/>
      <dgm:spPr/>
    </dgm:pt>
    <dgm:pt modelId="{DA9BB739-8D37-ED46-B420-F4BB695CB5D7}" type="pres">
      <dgm:prSet presAssocID="{63EB4CDF-FF0B-47DB-A4F4-223199D6101B}" presName="thickLine" presStyleLbl="alignNode1" presStyleIdx="4" presStyleCnt="5"/>
      <dgm:spPr/>
    </dgm:pt>
    <dgm:pt modelId="{F098839D-717C-A545-9028-0DD75574550F}" type="pres">
      <dgm:prSet presAssocID="{63EB4CDF-FF0B-47DB-A4F4-223199D6101B}" presName="horz1" presStyleCnt="0"/>
      <dgm:spPr/>
    </dgm:pt>
    <dgm:pt modelId="{6CCE57B5-A54B-834D-BE72-65822D73B03B}" type="pres">
      <dgm:prSet presAssocID="{63EB4CDF-FF0B-47DB-A4F4-223199D6101B}" presName="tx1" presStyleLbl="revTx" presStyleIdx="4" presStyleCnt="5"/>
      <dgm:spPr/>
    </dgm:pt>
    <dgm:pt modelId="{D21CD5C9-3A8C-7F4F-BC4B-78D20AF2C750}" type="pres">
      <dgm:prSet presAssocID="{63EB4CDF-FF0B-47DB-A4F4-223199D6101B}" presName="vert1" presStyleCnt="0"/>
      <dgm:spPr/>
    </dgm:pt>
  </dgm:ptLst>
  <dgm:cxnLst>
    <dgm:cxn modelId="{8C97F52F-12B3-45F0-A8DB-830E005FBE8C}" srcId="{350CEBD6-D9E5-4270-8A7E-6CBBAA92A3E5}" destId="{77D55766-E041-46AF-B6E2-75B4D001EA24}" srcOrd="0" destOrd="0" parTransId="{9DCACEEA-AD88-4235-9EC7-9315BDEB06D6}" sibTransId="{EED7558F-C582-44C0-8906-2000B5E07C00}"/>
    <dgm:cxn modelId="{FC5C7D4A-B620-354D-8281-6DC6E2EC6ADB}" type="presOf" srcId="{63EB4CDF-FF0B-47DB-A4F4-223199D6101B}" destId="{6CCE57B5-A54B-834D-BE72-65822D73B03B}" srcOrd="0" destOrd="0" presId="urn:microsoft.com/office/officeart/2008/layout/LinedList"/>
    <dgm:cxn modelId="{8EF6FB50-A058-D744-8BF4-60354B8D6D64}" type="presOf" srcId="{77D55766-E041-46AF-B6E2-75B4D001EA24}" destId="{A557E5CB-A614-CD41-B254-06B9A2E40E40}" srcOrd="0" destOrd="0" presId="urn:microsoft.com/office/officeart/2008/layout/LinedList"/>
    <dgm:cxn modelId="{12428851-03B6-485F-9367-73718DCBD0DA}" srcId="{350CEBD6-D9E5-4270-8A7E-6CBBAA92A3E5}" destId="{122073BE-69A4-461A-86A1-95DC7801A5A2}" srcOrd="1" destOrd="0" parTransId="{CEC714E0-3464-4835-A665-0B08EBBE3879}" sibTransId="{FB72C724-CD72-415E-8629-3F7BEDFD159B}"/>
    <dgm:cxn modelId="{BFEEF253-CB7F-D146-BBFB-2FF02AB42EEB}" type="presOf" srcId="{350CEBD6-D9E5-4270-8A7E-6CBBAA92A3E5}" destId="{7196D6C2-5439-7C49-B4EB-3DA559D12FFD}" srcOrd="0" destOrd="0" presId="urn:microsoft.com/office/officeart/2008/layout/LinedList"/>
    <dgm:cxn modelId="{8CA0D688-BD26-4C45-A19F-1C2B1FA649BF}" type="presOf" srcId="{74AA155B-9FB9-476B-B52B-4AE98DD1C60C}" destId="{C0A7A4A1-BBBB-9347-B4DC-59A7BEA54BBF}" srcOrd="0" destOrd="0" presId="urn:microsoft.com/office/officeart/2008/layout/LinedList"/>
    <dgm:cxn modelId="{DB5D93A9-1174-48DB-A50D-233378627432}" srcId="{350CEBD6-D9E5-4270-8A7E-6CBBAA92A3E5}" destId="{74AA155B-9FB9-476B-B52B-4AE98DD1C60C}" srcOrd="2" destOrd="0" parTransId="{6D42E961-C176-4935-857D-FE4EFADA9942}" sibTransId="{D7F53578-6690-419C-B527-9DE0504DB948}"/>
    <dgm:cxn modelId="{046CC2C6-72D6-4B50-9541-E6B0D6212F2B}" srcId="{350CEBD6-D9E5-4270-8A7E-6CBBAA92A3E5}" destId="{63EB4CDF-FF0B-47DB-A4F4-223199D6101B}" srcOrd="4" destOrd="0" parTransId="{2565A9FD-0EDB-4644-9FBE-B4534F1AE372}" sibTransId="{3CEAB824-04F6-4402-9B97-B4522CD69FA4}"/>
    <dgm:cxn modelId="{A30B2DE6-4F38-3F40-A397-22B2A7D07B0A}" type="presOf" srcId="{B0687E6D-EF8A-492B-A097-5658B306F6B0}" destId="{9B7E6A1E-04A1-A244-A8FF-A3C8CAD416CA}" srcOrd="0" destOrd="0" presId="urn:microsoft.com/office/officeart/2008/layout/LinedList"/>
    <dgm:cxn modelId="{F2C868FE-A4FE-6B48-ADB5-C69CB719436B}" type="presOf" srcId="{122073BE-69A4-461A-86A1-95DC7801A5A2}" destId="{830B7691-F219-914E-A7A7-BBE96023799A}" srcOrd="0" destOrd="0" presId="urn:microsoft.com/office/officeart/2008/layout/LinedList"/>
    <dgm:cxn modelId="{1DE6D7FF-329A-4EB6-9D07-126CB4FEED6A}" srcId="{350CEBD6-D9E5-4270-8A7E-6CBBAA92A3E5}" destId="{B0687E6D-EF8A-492B-A097-5658B306F6B0}" srcOrd="3" destOrd="0" parTransId="{C464DC06-116D-484D-9CB7-9AA44929BFC5}" sibTransId="{60B54347-7137-4095-9981-20DDD45FCB33}"/>
    <dgm:cxn modelId="{0F33C508-C19D-AA47-9153-5A450A465D61}" type="presParOf" srcId="{7196D6C2-5439-7C49-B4EB-3DA559D12FFD}" destId="{FFBD8A2A-60C8-104B-B618-0600D66802B5}" srcOrd="0" destOrd="0" presId="urn:microsoft.com/office/officeart/2008/layout/LinedList"/>
    <dgm:cxn modelId="{E2FC2879-8C1A-304F-9EC7-98668C22D600}" type="presParOf" srcId="{7196D6C2-5439-7C49-B4EB-3DA559D12FFD}" destId="{D0B3C508-7841-B449-A780-44FC8528235F}" srcOrd="1" destOrd="0" presId="urn:microsoft.com/office/officeart/2008/layout/LinedList"/>
    <dgm:cxn modelId="{4370C29C-E0D1-884C-A79E-CEB64D45E0A9}" type="presParOf" srcId="{D0B3C508-7841-B449-A780-44FC8528235F}" destId="{A557E5CB-A614-CD41-B254-06B9A2E40E40}" srcOrd="0" destOrd="0" presId="urn:microsoft.com/office/officeart/2008/layout/LinedList"/>
    <dgm:cxn modelId="{36B25588-8FBD-0E42-93C1-B6904590935B}" type="presParOf" srcId="{D0B3C508-7841-B449-A780-44FC8528235F}" destId="{307C369A-A941-1144-9EBB-91A0AD46324D}" srcOrd="1" destOrd="0" presId="urn:microsoft.com/office/officeart/2008/layout/LinedList"/>
    <dgm:cxn modelId="{D335EBCE-2217-5B49-89BD-E0B896249BB4}" type="presParOf" srcId="{7196D6C2-5439-7C49-B4EB-3DA559D12FFD}" destId="{1461B853-BAFA-044B-A011-BA197D5EADE1}" srcOrd="2" destOrd="0" presId="urn:microsoft.com/office/officeart/2008/layout/LinedList"/>
    <dgm:cxn modelId="{A1E8E5AD-1F93-8C4A-A8C5-FCD7EAE8B33B}" type="presParOf" srcId="{7196D6C2-5439-7C49-B4EB-3DA559D12FFD}" destId="{39386748-CFE2-014D-BE9F-D31BF62D3E1E}" srcOrd="3" destOrd="0" presId="urn:microsoft.com/office/officeart/2008/layout/LinedList"/>
    <dgm:cxn modelId="{C34B9A17-B5BD-7A4A-BF92-AE8346D6A626}" type="presParOf" srcId="{39386748-CFE2-014D-BE9F-D31BF62D3E1E}" destId="{830B7691-F219-914E-A7A7-BBE96023799A}" srcOrd="0" destOrd="0" presId="urn:microsoft.com/office/officeart/2008/layout/LinedList"/>
    <dgm:cxn modelId="{A161F427-CB27-CB45-BC1C-0668517A9778}" type="presParOf" srcId="{39386748-CFE2-014D-BE9F-D31BF62D3E1E}" destId="{C4ECA5E6-ACEF-F149-B5FB-2840003B09B3}" srcOrd="1" destOrd="0" presId="urn:microsoft.com/office/officeart/2008/layout/LinedList"/>
    <dgm:cxn modelId="{CD1A9EA2-2CCF-054B-988E-56B48F5AE0B4}" type="presParOf" srcId="{7196D6C2-5439-7C49-B4EB-3DA559D12FFD}" destId="{A90FEFA0-33A8-0B4F-AD50-DF1C9503B5CE}" srcOrd="4" destOrd="0" presId="urn:microsoft.com/office/officeart/2008/layout/LinedList"/>
    <dgm:cxn modelId="{DC3C2EFD-51BA-B948-A44F-32322CB28F79}" type="presParOf" srcId="{7196D6C2-5439-7C49-B4EB-3DA559D12FFD}" destId="{5F6BD277-1359-FC4B-B469-1586508B3588}" srcOrd="5" destOrd="0" presId="urn:microsoft.com/office/officeart/2008/layout/LinedList"/>
    <dgm:cxn modelId="{2ECA4A13-AC01-A243-A487-BD11B5E1B7EB}" type="presParOf" srcId="{5F6BD277-1359-FC4B-B469-1586508B3588}" destId="{C0A7A4A1-BBBB-9347-B4DC-59A7BEA54BBF}" srcOrd="0" destOrd="0" presId="urn:microsoft.com/office/officeart/2008/layout/LinedList"/>
    <dgm:cxn modelId="{26F18D9D-4617-1B42-9C82-DBC274296279}" type="presParOf" srcId="{5F6BD277-1359-FC4B-B469-1586508B3588}" destId="{A1CCFC2C-30AA-034F-A234-EEC55EACB096}" srcOrd="1" destOrd="0" presId="urn:microsoft.com/office/officeart/2008/layout/LinedList"/>
    <dgm:cxn modelId="{71A92A36-0B55-6A49-BF37-A8CF977A0F52}" type="presParOf" srcId="{7196D6C2-5439-7C49-B4EB-3DA559D12FFD}" destId="{74D5E43B-D491-9C4B-AE03-74E6D193DCDC}" srcOrd="6" destOrd="0" presId="urn:microsoft.com/office/officeart/2008/layout/LinedList"/>
    <dgm:cxn modelId="{7E575CC7-9360-A44D-AD77-7B17A067D600}" type="presParOf" srcId="{7196D6C2-5439-7C49-B4EB-3DA559D12FFD}" destId="{0734491F-8E76-0847-8BBA-49B617DE1C03}" srcOrd="7" destOrd="0" presId="urn:microsoft.com/office/officeart/2008/layout/LinedList"/>
    <dgm:cxn modelId="{87EFD978-98D7-E64A-885F-44816BF5D2B0}" type="presParOf" srcId="{0734491F-8E76-0847-8BBA-49B617DE1C03}" destId="{9B7E6A1E-04A1-A244-A8FF-A3C8CAD416CA}" srcOrd="0" destOrd="0" presId="urn:microsoft.com/office/officeart/2008/layout/LinedList"/>
    <dgm:cxn modelId="{7AE355A2-DB48-4A48-A812-55AAC657A3F2}" type="presParOf" srcId="{0734491F-8E76-0847-8BBA-49B617DE1C03}" destId="{79EF8578-6251-BA4A-ABAE-E39302BFECBE}" srcOrd="1" destOrd="0" presId="urn:microsoft.com/office/officeart/2008/layout/LinedList"/>
    <dgm:cxn modelId="{05E1F62F-E6D0-504C-BCEF-769A1F0E3237}" type="presParOf" srcId="{7196D6C2-5439-7C49-B4EB-3DA559D12FFD}" destId="{DA9BB739-8D37-ED46-B420-F4BB695CB5D7}" srcOrd="8" destOrd="0" presId="urn:microsoft.com/office/officeart/2008/layout/LinedList"/>
    <dgm:cxn modelId="{1361752F-DC5A-9441-9A9A-5A3D15311CC0}" type="presParOf" srcId="{7196D6C2-5439-7C49-B4EB-3DA559D12FFD}" destId="{F098839D-717C-A545-9028-0DD75574550F}" srcOrd="9" destOrd="0" presId="urn:microsoft.com/office/officeart/2008/layout/LinedList"/>
    <dgm:cxn modelId="{45AD089C-F475-8749-9F9A-0CF4833F15F2}" type="presParOf" srcId="{F098839D-717C-A545-9028-0DD75574550F}" destId="{6CCE57B5-A54B-834D-BE72-65822D73B03B}" srcOrd="0" destOrd="0" presId="urn:microsoft.com/office/officeart/2008/layout/LinedList"/>
    <dgm:cxn modelId="{FE984229-47AA-6E4C-97AF-8C57B49AFEBE}" type="presParOf" srcId="{F098839D-717C-A545-9028-0DD75574550F}" destId="{D21CD5C9-3A8C-7F4F-BC4B-78D20AF2C7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814C8B-42E2-4184-8225-F6D1A4284339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2E6CA8-4B54-44D5-98B9-8DF06B9B714E}">
      <dgm:prSet/>
      <dgm:spPr/>
      <dgm:t>
        <a:bodyPr/>
        <a:lstStyle/>
        <a:p>
          <a:r>
            <a:rPr lang="en-US"/>
            <a:t>Personalized marketing using customer segments</a:t>
          </a:r>
        </a:p>
      </dgm:t>
    </dgm:pt>
    <dgm:pt modelId="{96843D0B-C508-4F44-8F1D-66117784F980}" type="parTrans" cxnId="{D11BCF8D-70C5-4449-BC1E-8ECDF2CF64A9}">
      <dgm:prSet/>
      <dgm:spPr/>
      <dgm:t>
        <a:bodyPr/>
        <a:lstStyle/>
        <a:p>
          <a:endParaRPr lang="en-US"/>
        </a:p>
      </dgm:t>
    </dgm:pt>
    <dgm:pt modelId="{AEAC0B4B-EC68-43AE-9262-9EB344740A65}" type="sibTrans" cxnId="{D11BCF8D-70C5-4449-BC1E-8ECDF2CF64A9}">
      <dgm:prSet/>
      <dgm:spPr/>
      <dgm:t>
        <a:bodyPr/>
        <a:lstStyle/>
        <a:p>
          <a:endParaRPr lang="en-US"/>
        </a:p>
      </dgm:t>
    </dgm:pt>
    <dgm:pt modelId="{E884B02F-3F92-4EE0-8803-CB183A0FFA9F}">
      <dgm:prSet/>
      <dgm:spPr/>
      <dgm:t>
        <a:bodyPr/>
        <a:lstStyle/>
        <a:p>
          <a:r>
            <a:rPr lang="en-US"/>
            <a:t>Seasonal sales optimization</a:t>
          </a:r>
        </a:p>
      </dgm:t>
    </dgm:pt>
    <dgm:pt modelId="{11FED04C-1F38-4CC4-ABC9-151CCD34E4BD}" type="parTrans" cxnId="{F48FAD17-3FB7-4D08-B1FF-8EEC0240EB52}">
      <dgm:prSet/>
      <dgm:spPr/>
      <dgm:t>
        <a:bodyPr/>
        <a:lstStyle/>
        <a:p>
          <a:endParaRPr lang="en-US"/>
        </a:p>
      </dgm:t>
    </dgm:pt>
    <dgm:pt modelId="{39CC2C26-208C-4095-A953-45C5F708387A}" type="sibTrans" cxnId="{F48FAD17-3FB7-4D08-B1FF-8EEC0240EB52}">
      <dgm:prSet/>
      <dgm:spPr/>
      <dgm:t>
        <a:bodyPr/>
        <a:lstStyle/>
        <a:p>
          <a:endParaRPr lang="en-US"/>
        </a:p>
      </dgm:t>
    </dgm:pt>
    <dgm:pt modelId="{223BC401-4F1B-476F-8D16-13760627683A}">
      <dgm:prSet/>
      <dgm:spPr/>
      <dgm:t>
        <a:bodyPr/>
        <a:lstStyle/>
        <a:p>
          <a:r>
            <a:rPr lang="en-US"/>
            <a:t>Inventory management &amp; demand forecasting</a:t>
          </a:r>
        </a:p>
      </dgm:t>
    </dgm:pt>
    <dgm:pt modelId="{A40662F1-EB05-4120-8E9C-BD954B0D0EC3}" type="parTrans" cxnId="{E670E9F0-9F0B-4B47-9F2F-F2A3565A55E9}">
      <dgm:prSet/>
      <dgm:spPr/>
      <dgm:t>
        <a:bodyPr/>
        <a:lstStyle/>
        <a:p>
          <a:endParaRPr lang="en-US"/>
        </a:p>
      </dgm:t>
    </dgm:pt>
    <dgm:pt modelId="{82CE6B78-0413-410F-85FC-6E94EF0BFA46}" type="sibTrans" cxnId="{E670E9F0-9F0B-4B47-9F2F-F2A3565A55E9}">
      <dgm:prSet/>
      <dgm:spPr/>
      <dgm:t>
        <a:bodyPr/>
        <a:lstStyle/>
        <a:p>
          <a:endParaRPr lang="en-US"/>
        </a:p>
      </dgm:t>
    </dgm:pt>
    <dgm:pt modelId="{4EA2BB91-910E-4B21-BC18-593891F8E1FB}">
      <dgm:prSet/>
      <dgm:spPr/>
      <dgm:t>
        <a:bodyPr/>
        <a:lstStyle/>
        <a:p>
          <a:r>
            <a:rPr lang="en-US"/>
            <a:t>Country-wise revenue analysis</a:t>
          </a:r>
        </a:p>
      </dgm:t>
    </dgm:pt>
    <dgm:pt modelId="{3512FE80-E8A9-43AF-B6C7-6938801CFBFF}" type="parTrans" cxnId="{AD65D3D4-82DB-4554-93B5-446305F05E9B}">
      <dgm:prSet/>
      <dgm:spPr/>
      <dgm:t>
        <a:bodyPr/>
        <a:lstStyle/>
        <a:p>
          <a:endParaRPr lang="en-US"/>
        </a:p>
      </dgm:t>
    </dgm:pt>
    <dgm:pt modelId="{E9298F89-BF06-4BAA-91C6-F399B59F91A6}" type="sibTrans" cxnId="{AD65D3D4-82DB-4554-93B5-446305F05E9B}">
      <dgm:prSet/>
      <dgm:spPr/>
      <dgm:t>
        <a:bodyPr/>
        <a:lstStyle/>
        <a:p>
          <a:endParaRPr lang="en-US"/>
        </a:p>
      </dgm:t>
    </dgm:pt>
    <dgm:pt modelId="{DEC7BF82-9AEF-8341-814E-5BEA4F2767A3}" type="pres">
      <dgm:prSet presAssocID="{3D814C8B-42E2-4184-8225-F6D1A4284339}" presName="matrix" presStyleCnt="0">
        <dgm:presLayoutVars>
          <dgm:chMax val="1"/>
          <dgm:dir/>
          <dgm:resizeHandles val="exact"/>
        </dgm:presLayoutVars>
      </dgm:prSet>
      <dgm:spPr/>
    </dgm:pt>
    <dgm:pt modelId="{4F61E274-D0BA-9E4E-8E62-CF219C5263FD}" type="pres">
      <dgm:prSet presAssocID="{3D814C8B-42E2-4184-8225-F6D1A4284339}" presName="diamond" presStyleLbl="bgShp" presStyleIdx="0" presStyleCnt="1"/>
      <dgm:spPr/>
    </dgm:pt>
    <dgm:pt modelId="{D0E45B80-2DFF-6E42-AE39-64A0594718B6}" type="pres">
      <dgm:prSet presAssocID="{3D814C8B-42E2-4184-8225-F6D1A428433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901DEE0-AB64-3B47-9C73-2DFF13FC22F0}" type="pres">
      <dgm:prSet presAssocID="{3D814C8B-42E2-4184-8225-F6D1A428433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8484C26-D20E-924D-B87F-88FE43F938ED}" type="pres">
      <dgm:prSet presAssocID="{3D814C8B-42E2-4184-8225-F6D1A428433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F4836D2-5359-914E-A1C5-156E7D58F565}" type="pres">
      <dgm:prSet presAssocID="{3D814C8B-42E2-4184-8225-F6D1A428433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1931E0F-D7C8-314C-9F3A-11685A2D6B86}" type="presOf" srcId="{223BC401-4F1B-476F-8D16-13760627683A}" destId="{48484C26-D20E-924D-B87F-88FE43F938ED}" srcOrd="0" destOrd="0" presId="urn:microsoft.com/office/officeart/2005/8/layout/matrix3"/>
    <dgm:cxn modelId="{F48FAD17-3FB7-4D08-B1FF-8EEC0240EB52}" srcId="{3D814C8B-42E2-4184-8225-F6D1A4284339}" destId="{E884B02F-3F92-4EE0-8803-CB183A0FFA9F}" srcOrd="1" destOrd="0" parTransId="{11FED04C-1F38-4CC4-ABC9-151CCD34E4BD}" sibTransId="{39CC2C26-208C-4095-A953-45C5F708387A}"/>
    <dgm:cxn modelId="{06263A27-788B-5C47-8EB4-0C82D9F38AD4}" type="presOf" srcId="{3D814C8B-42E2-4184-8225-F6D1A4284339}" destId="{DEC7BF82-9AEF-8341-814E-5BEA4F2767A3}" srcOrd="0" destOrd="0" presId="urn:microsoft.com/office/officeart/2005/8/layout/matrix3"/>
    <dgm:cxn modelId="{D11BCF8D-70C5-4449-BC1E-8ECDF2CF64A9}" srcId="{3D814C8B-42E2-4184-8225-F6D1A4284339}" destId="{982E6CA8-4B54-44D5-98B9-8DF06B9B714E}" srcOrd="0" destOrd="0" parTransId="{96843D0B-C508-4F44-8F1D-66117784F980}" sibTransId="{AEAC0B4B-EC68-43AE-9262-9EB344740A65}"/>
    <dgm:cxn modelId="{705E1698-737C-874F-994A-D1D106137A29}" type="presOf" srcId="{E884B02F-3F92-4EE0-8803-CB183A0FFA9F}" destId="{7901DEE0-AB64-3B47-9C73-2DFF13FC22F0}" srcOrd="0" destOrd="0" presId="urn:microsoft.com/office/officeart/2005/8/layout/matrix3"/>
    <dgm:cxn modelId="{3618C39A-BE03-804D-B9C7-16B8A9AFC65B}" type="presOf" srcId="{982E6CA8-4B54-44D5-98B9-8DF06B9B714E}" destId="{D0E45B80-2DFF-6E42-AE39-64A0594718B6}" srcOrd="0" destOrd="0" presId="urn:microsoft.com/office/officeart/2005/8/layout/matrix3"/>
    <dgm:cxn modelId="{A17C9DAA-547B-9949-BAD8-9D4DA953D58D}" type="presOf" srcId="{4EA2BB91-910E-4B21-BC18-593891F8E1FB}" destId="{AF4836D2-5359-914E-A1C5-156E7D58F565}" srcOrd="0" destOrd="0" presId="urn:microsoft.com/office/officeart/2005/8/layout/matrix3"/>
    <dgm:cxn modelId="{AD65D3D4-82DB-4554-93B5-446305F05E9B}" srcId="{3D814C8B-42E2-4184-8225-F6D1A4284339}" destId="{4EA2BB91-910E-4B21-BC18-593891F8E1FB}" srcOrd="3" destOrd="0" parTransId="{3512FE80-E8A9-43AF-B6C7-6938801CFBFF}" sibTransId="{E9298F89-BF06-4BAA-91C6-F399B59F91A6}"/>
    <dgm:cxn modelId="{E670E9F0-9F0B-4B47-9F2F-F2A3565A55E9}" srcId="{3D814C8B-42E2-4184-8225-F6D1A4284339}" destId="{223BC401-4F1B-476F-8D16-13760627683A}" srcOrd="2" destOrd="0" parTransId="{A40662F1-EB05-4120-8E9C-BD954B0D0EC3}" sibTransId="{82CE6B78-0413-410F-85FC-6E94EF0BFA46}"/>
    <dgm:cxn modelId="{A5D7585A-7BFF-B341-9224-E387BC19C961}" type="presParOf" srcId="{DEC7BF82-9AEF-8341-814E-5BEA4F2767A3}" destId="{4F61E274-D0BA-9E4E-8E62-CF219C5263FD}" srcOrd="0" destOrd="0" presId="urn:microsoft.com/office/officeart/2005/8/layout/matrix3"/>
    <dgm:cxn modelId="{1D86096A-0A24-5B43-BB44-ED19C5FB2CDD}" type="presParOf" srcId="{DEC7BF82-9AEF-8341-814E-5BEA4F2767A3}" destId="{D0E45B80-2DFF-6E42-AE39-64A0594718B6}" srcOrd="1" destOrd="0" presId="urn:microsoft.com/office/officeart/2005/8/layout/matrix3"/>
    <dgm:cxn modelId="{C8DDD381-0D3D-FB4C-9223-4D41F02AB9ED}" type="presParOf" srcId="{DEC7BF82-9AEF-8341-814E-5BEA4F2767A3}" destId="{7901DEE0-AB64-3B47-9C73-2DFF13FC22F0}" srcOrd="2" destOrd="0" presId="urn:microsoft.com/office/officeart/2005/8/layout/matrix3"/>
    <dgm:cxn modelId="{EE09B707-0024-554A-91FB-9F99C5B23EB9}" type="presParOf" srcId="{DEC7BF82-9AEF-8341-814E-5BEA4F2767A3}" destId="{48484C26-D20E-924D-B87F-88FE43F938ED}" srcOrd="3" destOrd="0" presId="urn:microsoft.com/office/officeart/2005/8/layout/matrix3"/>
    <dgm:cxn modelId="{5AC2C993-6D84-0442-A53C-F1049D00E31D}" type="presParOf" srcId="{DEC7BF82-9AEF-8341-814E-5BEA4F2767A3}" destId="{AF4836D2-5359-914E-A1C5-156E7D58F56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643871-FCB2-45AA-BDF4-9AAAACAFC0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DDBE4-7061-46A2-81D0-78ED3C55DB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Foundation: Java 11, Spark 3.5.6, Winutils</a:t>
          </a:r>
        </a:p>
      </dgm:t>
    </dgm:pt>
    <dgm:pt modelId="{77D5B353-34BF-4AF5-B737-A3B9E1D847A5}" type="parTrans" cxnId="{8E73EEB8-F23A-48C1-9978-6EF37071A479}">
      <dgm:prSet/>
      <dgm:spPr/>
      <dgm:t>
        <a:bodyPr/>
        <a:lstStyle/>
        <a:p>
          <a:endParaRPr lang="en-US"/>
        </a:p>
      </dgm:t>
    </dgm:pt>
    <dgm:pt modelId="{56A0F666-BB42-4D9D-AC33-08F8752C498E}" type="sibTrans" cxnId="{8E73EEB8-F23A-48C1-9978-6EF37071A479}">
      <dgm:prSet/>
      <dgm:spPr/>
      <dgm:t>
        <a:bodyPr/>
        <a:lstStyle/>
        <a:p>
          <a:endParaRPr lang="en-US"/>
        </a:p>
      </dgm:t>
    </dgm:pt>
    <dgm:pt modelId="{E99E1F6F-A6E7-48C1-A3D8-89FAE0FDD0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Processing: Apache Spark (local mode), PySpark</a:t>
          </a:r>
        </a:p>
      </dgm:t>
    </dgm:pt>
    <dgm:pt modelId="{29188533-10AC-4B20-A719-DD607E24AFA0}" type="parTrans" cxnId="{403622AC-490A-4FE4-90D2-406C345553F3}">
      <dgm:prSet/>
      <dgm:spPr/>
      <dgm:t>
        <a:bodyPr/>
        <a:lstStyle/>
        <a:p>
          <a:endParaRPr lang="en-US"/>
        </a:p>
      </dgm:t>
    </dgm:pt>
    <dgm:pt modelId="{52A12C0C-1404-4926-AA7F-1C6471716E42}" type="sibTrans" cxnId="{403622AC-490A-4FE4-90D2-406C345553F3}">
      <dgm:prSet/>
      <dgm:spPr/>
      <dgm:t>
        <a:bodyPr/>
        <a:lstStyle/>
        <a:p>
          <a:endParaRPr lang="en-US"/>
        </a:p>
      </dgm:t>
    </dgm:pt>
    <dgm:pt modelId="{C3CA6413-E7C8-40A5-8C6A-1391D9CDD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Extension: Pandas, Matplotlib, Google Colab, SQLite</a:t>
          </a:r>
        </a:p>
      </dgm:t>
    </dgm:pt>
    <dgm:pt modelId="{4C4A11D4-F51D-4411-A5E1-511E76E56397}" type="parTrans" cxnId="{34E16E04-CEDB-40FC-965C-1CB18960CC1B}">
      <dgm:prSet/>
      <dgm:spPr/>
      <dgm:t>
        <a:bodyPr/>
        <a:lstStyle/>
        <a:p>
          <a:endParaRPr lang="en-US"/>
        </a:p>
      </dgm:t>
    </dgm:pt>
    <dgm:pt modelId="{0A5FB68C-0C10-4B63-A730-FEDAFFA72CB3}" type="sibTrans" cxnId="{34E16E04-CEDB-40FC-965C-1CB18960CC1B}">
      <dgm:prSet/>
      <dgm:spPr/>
      <dgm:t>
        <a:bodyPr/>
        <a:lstStyle/>
        <a:p>
          <a:endParaRPr lang="en-US"/>
        </a:p>
      </dgm:t>
    </dgm:pt>
    <dgm:pt modelId="{6F269C1D-CE0D-4C0A-8871-A1DF026CD5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Seamless Spark–Python interoperability</a:t>
          </a:r>
        </a:p>
      </dgm:t>
    </dgm:pt>
    <dgm:pt modelId="{56D24826-7EFE-4A5A-A512-A2DFD7CAC7E5}" type="parTrans" cxnId="{DEB8E2FC-6F7B-4232-B3BF-B1EC8980766F}">
      <dgm:prSet/>
      <dgm:spPr/>
      <dgm:t>
        <a:bodyPr/>
        <a:lstStyle/>
        <a:p>
          <a:endParaRPr lang="en-US"/>
        </a:p>
      </dgm:t>
    </dgm:pt>
    <dgm:pt modelId="{EFE73229-DB04-4895-927B-82EB5A864F35}" type="sibTrans" cxnId="{DEB8E2FC-6F7B-4232-B3BF-B1EC8980766F}">
      <dgm:prSet/>
      <dgm:spPr/>
      <dgm:t>
        <a:bodyPr/>
        <a:lstStyle/>
        <a:p>
          <a:endParaRPr lang="en-US"/>
        </a:p>
      </dgm:t>
    </dgm:pt>
    <dgm:pt modelId="{ABD65C83-26F3-48E1-8B90-E577F6CE1CE1}" type="pres">
      <dgm:prSet presAssocID="{27643871-FCB2-45AA-BDF4-9AAAACAFC004}" presName="root" presStyleCnt="0">
        <dgm:presLayoutVars>
          <dgm:dir/>
          <dgm:resizeHandles val="exact"/>
        </dgm:presLayoutVars>
      </dgm:prSet>
      <dgm:spPr/>
    </dgm:pt>
    <dgm:pt modelId="{9A612BF3-C4CE-4944-89BD-8C8F42BBF8DE}" type="pres">
      <dgm:prSet presAssocID="{3DFDDBE4-7061-46A2-81D0-78ED3C55DB69}" presName="compNode" presStyleCnt="0"/>
      <dgm:spPr/>
    </dgm:pt>
    <dgm:pt modelId="{D53AA096-2699-440D-8B70-22394CFE2416}" type="pres">
      <dgm:prSet presAssocID="{3DFDDBE4-7061-46A2-81D0-78ED3C55DB69}" presName="bgRect" presStyleLbl="bgShp" presStyleIdx="0" presStyleCnt="4"/>
      <dgm:spPr/>
    </dgm:pt>
    <dgm:pt modelId="{43B19672-AE72-428E-B6A8-7A91E943A13F}" type="pres">
      <dgm:prSet presAssocID="{3DFDDBE4-7061-46A2-81D0-78ED3C55DB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EA9A673A-CCB6-408D-93CD-4092C331BF6D}" type="pres">
      <dgm:prSet presAssocID="{3DFDDBE4-7061-46A2-81D0-78ED3C55DB69}" presName="spaceRect" presStyleCnt="0"/>
      <dgm:spPr/>
    </dgm:pt>
    <dgm:pt modelId="{2E7AF14E-41E6-4638-8DD6-FDC4C0437FFD}" type="pres">
      <dgm:prSet presAssocID="{3DFDDBE4-7061-46A2-81D0-78ED3C55DB69}" presName="parTx" presStyleLbl="revTx" presStyleIdx="0" presStyleCnt="4">
        <dgm:presLayoutVars>
          <dgm:chMax val="0"/>
          <dgm:chPref val="0"/>
        </dgm:presLayoutVars>
      </dgm:prSet>
      <dgm:spPr/>
    </dgm:pt>
    <dgm:pt modelId="{29EC2495-788B-4587-8A74-B1091D70C30A}" type="pres">
      <dgm:prSet presAssocID="{56A0F666-BB42-4D9D-AC33-08F8752C498E}" presName="sibTrans" presStyleCnt="0"/>
      <dgm:spPr/>
    </dgm:pt>
    <dgm:pt modelId="{03A9DEBA-7166-47BC-9AD9-82A9BF16E70C}" type="pres">
      <dgm:prSet presAssocID="{E99E1F6F-A6E7-48C1-A3D8-89FAE0FDD06A}" presName="compNode" presStyleCnt="0"/>
      <dgm:spPr/>
    </dgm:pt>
    <dgm:pt modelId="{B319C6D1-D040-4471-A29A-4AB1192F0662}" type="pres">
      <dgm:prSet presAssocID="{E99E1F6F-A6E7-48C1-A3D8-89FAE0FDD06A}" presName="bgRect" presStyleLbl="bgShp" presStyleIdx="1" presStyleCnt="4"/>
      <dgm:spPr/>
    </dgm:pt>
    <dgm:pt modelId="{8FFA0D52-9979-41AD-B03B-C7E13E5E2939}" type="pres">
      <dgm:prSet presAssocID="{E99E1F6F-A6E7-48C1-A3D8-89FAE0FDD0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440E6A-3AF6-4A2B-9BDC-C37D191E201B}" type="pres">
      <dgm:prSet presAssocID="{E99E1F6F-A6E7-48C1-A3D8-89FAE0FDD06A}" presName="spaceRect" presStyleCnt="0"/>
      <dgm:spPr/>
    </dgm:pt>
    <dgm:pt modelId="{3C3BD6D6-E1B9-437A-86C3-15805282AA37}" type="pres">
      <dgm:prSet presAssocID="{E99E1F6F-A6E7-48C1-A3D8-89FAE0FDD06A}" presName="parTx" presStyleLbl="revTx" presStyleIdx="1" presStyleCnt="4">
        <dgm:presLayoutVars>
          <dgm:chMax val="0"/>
          <dgm:chPref val="0"/>
        </dgm:presLayoutVars>
      </dgm:prSet>
      <dgm:spPr/>
    </dgm:pt>
    <dgm:pt modelId="{60DE4D2D-437A-4207-AAF8-8A4023ED9205}" type="pres">
      <dgm:prSet presAssocID="{52A12C0C-1404-4926-AA7F-1C6471716E42}" presName="sibTrans" presStyleCnt="0"/>
      <dgm:spPr/>
    </dgm:pt>
    <dgm:pt modelId="{66A77583-22F6-4AB0-BF93-26C13D1DC63B}" type="pres">
      <dgm:prSet presAssocID="{C3CA6413-E7C8-40A5-8C6A-1391D9CDD7FC}" presName="compNode" presStyleCnt="0"/>
      <dgm:spPr/>
    </dgm:pt>
    <dgm:pt modelId="{A49BC5FF-3527-4826-98B9-152A71542831}" type="pres">
      <dgm:prSet presAssocID="{C3CA6413-E7C8-40A5-8C6A-1391D9CDD7FC}" presName="bgRect" presStyleLbl="bgShp" presStyleIdx="2" presStyleCnt="4"/>
      <dgm:spPr/>
    </dgm:pt>
    <dgm:pt modelId="{B35FF98A-77A5-4A22-A246-C3261564F539}" type="pres">
      <dgm:prSet presAssocID="{C3CA6413-E7C8-40A5-8C6A-1391D9CDD7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9C02B28-34EE-45F4-8DC1-3A9119B657C7}" type="pres">
      <dgm:prSet presAssocID="{C3CA6413-E7C8-40A5-8C6A-1391D9CDD7FC}" presName="spaceRect" presStyleCnt="0"/>
      <dgm:spPr/>
    </dgm:pt>
    <dgm:pt modelId="{D43EAE48-51EA-413F-880A-3DF5E6197C81}" type="pres">
      <dgm:prSet presAssocID="{C3CA6413-E7C8-40A5-8C6A-1391D9CDD7FC}" presName="parTx" presStyleLbl="revTx" presStyleIdx="2" presStyleCnt="4">
        <dgm:presLayoutVars>
          <dgm:chMax val="0"/>
          <dgm:chPref val="0"/>
        </dgm:presLayoutVars>
      </dgm:prSet>
      <dgm:spPr/>
    </dgm:pt>
    <dgm:pt modelId="{BB29DA2C-5CFD-4643-A8BD-DA2F6D64F4A6}" type="pres">
      <dgm:prSet presAssocID="{0A5FB68C-0C10-4B63-A730-FEDAFFA72CB3}" presName="sibTrans" presStyleCnt="0"/>
      <dgm:spPr/>
    </dgm:pt>
    <dgm:pt modelId="{4C62D83D-5927-4625-9113-735F2E4C399F}" type="pres">
      <dgm:prSet presAssocID="{6F269C1D-CE0D-4C0A-8871-A1DF026CD574}" presName="compNode" presStyleCnt="0"/>
      <dgm:spPr/>
    </dgm:pt>
    <dgm:pt modelId="{E1A3A3FB-B916-40D4-8C94-86847A376297}" type="pres">
      <dgm:prSet presAssocID="{6F269C1D-CE0D-4C0A-8871-A1DF026CD574}" presName="bgRect" presStyleLbl="bgShp" presStyleIdx="3" presStyleCnt="4"/>
      <dgm:spPr/>
    </dgm:pt>
    <dgm:pt modelId="{7344BF07-19D4-4105-906A-0B2E2BDC9E5D}" type="pres">
      <dgm:prSet presAssocID="{6F269C1D-CE0D-4C0A-8871-A1DF026CD5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ED113CF-3725-4C74-B2FE-150099C483A6}" type="pres">
      <dgm:prSet presAssocID="{6F269C1D-CE0D-4C0A-8871-A1DF026CD574}" presName="spaceRect" presStyleCnt="0"/>
      <dgm:spPr/>
    </dgm:pt>
    <dgm:pt modelId="{4A923D7F-CF26-4173-9EB4-8E32ED48626D}" type="pres">
      <dgm:prSet presAssocID="{6F269C1D-CE0D-4C0A-8871-A1DF026CD57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E16E04-CEDB-40FC-965C-1CB18960CC1B}" srcId="{27643871-FCB2-45AA-BDF4-9AAAACAFC004}" destId="{C3CA6413-E7C8-40A5-8C6A-1391D9CDD7FC}" srcOrd="2" destOrd="0" parTransId="{4C4A11D4-F51D-4411-A5E1-511E76E56397}" sibTransId="{0A5FB68C-0C10-4B63-A730-FEDAFFA72CB3}"/>
    <dgm:cxn modelId="{B05C5D0E-27DA-4D49-ABB5-6E3BD8465213}" type="presOf" srcId="{6F269C1D-CE0D-4C0A-8871-A1DF026CD574}" destId="{4A923D7F-CF26-4173-9EB4-8E32ED48626D}" srcOrd="0" destOrd="0" presId="urn:microsoft.com/office/officeart/2018/2/layout/IconVerticalSolidList"/>
    <dgm:cxn modelId="{54EA3062-2F6D-49AE-A039-7A947DFE7CFE}" type="presOf" srcId="{3DFDDBE4-7061-46A2-81D0-78ED3C55DB69}" destId="{2E7AF14E-41E6-4638-8DD6-FDC4C0437FFD}" srcOrd="0" destOrd="0" presId="urn:microsoft.com/office/officeart/2018/2/layout/IconVerticalSolidList"/>
    <dgm:cxn modelId="{63281666-EC69-42C5-ADB0-3774EE89C3A9}" type="presOf" srcId="{27643871-FCB2-45AA-BDF4-9AAAACAFC004}" destId="{ABD65C83-26F3-48E1-8B90-E577F6CE1CE1}" srcOrd="0" destOrd="0" presId="urn:microsoft.com/office/officeart/2018/2/layout/IconVerticalSolidList"/>
    <dgm:cxn modelId="{F765CEA2-86AE-4614-B261-8C8284325645}" type="presOf" srcId="{E99E1F6F-A6E7-48C1-A3D8-89FAE0FDD06A}" destId="{3C3BD6D6-E1B9-437A-86C3-15805282AA37}" srcOrd="0" destOrd="0" presId="urn:microsoft.com/office/officeart/2018/2/layout/IconVerticalSolidList"/>
    <dgm:cxn modelId="{403622AC-490A-4FE4-90D2-406C345553F3}" srcId="{27643871-FCB2-45AA-BDF4-9AAAACAFC004}" destId="{E99E1F6F-A6E7-48C1-A3D8-89FAE0FDD06A}" srcOrd="1" destOrd="0" parTransId="{29188533-10AC-4B20-A719-DD607E24AFA0}" sibTransId="{52A12C0C-1404-4926-AA7F-1C6471716E42}"/>
    <dgm:cxn modelId="{8E73EEB8-F23A-48C1-9978-6EF37071A479}" srcId="{27643871-FCB2-45AA-BDF4-9AAAACAFC004}" destId="{3DFDDBE4-7061-46A2-81D0-78ED3C55DB69}" srcOrd="0" destOrd="0" parTransId="{77D5B353-34BF-4AF5-B737-A3B9E1D847A5}" sibTransId="{56A0F666-BB42-4D9D-AC33-08F8752C498E}"/>
    <dgm:cxn modelId="{0ADD26BC-F1C5-42AA-A802-7FA955BCC3A1}" type="presOf" srcId="{C3CA6413-E7C8-40A5-8C6A-1391D9CDD7FC}" destId="{D43EAE48-51EA-413F-880A-3DF5E6197C81}" srcOrd="0" destOrd="0" presId="urn:microsoft.com/office/officeart/2018/2/layout/IconVerticalSolidList"/>
    <dgm:cxn modelId="{DEB8E2FC-6F7B-4232-B3BF-B1EC8980766F}" srcId="{27643871-FCB2-45AA-BDF4-9AAAACAFC004}" destId="{6F269C1D-CE0D-4C0A-8871-A1DF026CD574}" srcOrd="3" destOrd="0" parTransId="{56D24826-7EFE-4A5A-A512-A2DFD7CAC7E5}" sibTransId="{EFE73229-DB04-4895-927B-82EB5A864F35}"/>
    <dgm:cxn modelId="{D9C61578-995B-426F-A4AD-B041960C8A7B}" type="presParOf" srcId="{ABD65C83-26F3-48E1-8B90-E577F6CE1CE1}" destId="{9A612BF3-C4CE-4944-89BD-8C8F42BBF8DE}" srcOrd="0" destOrd="0" presId="urn:microsoft.com/office/officeart/2018/2/layout/IconVerticalSolidList"/>
    <dgm:cxn modelId="{6F3A75FD-A7DC-416D-B1CD-EDC64B6A30A3}" type="presParOf" srcId="{9A612BF3-C4CE-4944-89BD-8C8F42BBF8DE}" destId="{D53AA096-2699-440D-8B70-22394CFE2416}" srcOrd="0" destOrd="0" presId="urn:microsoft.com/office/officeart/2018/2/layout/IconVerticalSolidList"/>
    <dgm:cxn modelId="{41712B96-082C-465A-A0B4-5D92E9B868FD}" type="presParOf" srcId="{9A612BF3-C4CE-4944-89BD-8C8F42BBF8DE}" destId="{43B19672-AE72-428E-B6A8-7A91E943A13F}" srcOrd="1" destOrd="0" presId="urn:microsoft.com/office/officeart/2018/2/layout/IconVerticalSolidList"/>
    <dgm:cxn modelId="{7E990364-DF79-4704-BE80-9A21F980DFE5}" type="presParOf" srcId="{9A612BF3-C4CE-4944-89BD-8C8F42BBF8DE}" destId="{EA9A673A-CCB6-408D-93CD-4092C331BF6D}" srcOrd="2" destOrd="0" presId="urn:microsoft.com/office/officeart/2018/2/layout/IconVerticalSolidList"/>
    <dgm:cxn modelId="{3A0DE21E-9423-462A-B253-5856F2AEDE26}" type="presParOf" srcId="{9A612BF3-C4CE-4944-89BD-8C8F42BBF8DE}" destId="{2E7AF14E-41E6-4638-8DD6-FDC4C0437FFD}" srcOrd="3" destOrd="0" presId="urn:microsoft.com/office/officeart/2018/2/layout/IconVerticalSolidList"/>
    <dgm:cxn modelId="{3CB8A2FE-544D-4123-A790-74CF121106E2}" type="presParOf" srcId="{ABD65C83-26F3-48E1-8B90-E577F6CE1CE1}" destId="{29EC2495-788B-4587-8A74-B1091D70C30A}" srcOrd="1" destOrd="0" presId="urn:microsoft.com/office/officeart/2018/2/layout/IconVerticalSolidList"/>
    <dgm:cxn modelId="{E2EF3976-9F7D-4A53-88D1-85067B17500A}" type="presParOf" srcId="{ABD65C83-26F3-48E1-8B90-E577F6CE1CE1}" destId="{03A9DEBA-7166-47BC-9AD9-82A9BF16E70C}" srcOrd="2" destOrd="0" presId="urn:microsoft.com/office/officeart/2018/2/layout/IconVerticalSolidList"/>
    <dgm:cxn modelId="{76829324-0B36-4274-97F8-EF49BFD4250B}" type="presParOf" srcId="{03A9DEBA-7166-47BC-9AD9-82A9BF16E70C}" destId="{B319C6D1-D040-4471-A29A-4AB1192F0662}" srcOrd="0" destOrd="0" presId="urn:microsoft.com/office/officeart/2018/2/layout/IconVerticalSolidList"/>
    <dgm:cxn modelId="{6D2957A5-5ABE-48A3-A05A-644BE9A08B19}" type="presParOf" srcId="{03A9DEBA-7166-47BC-9AD9-82A9BF16E70C}" destId="{8FFA0D52-9979-41AD-B03B-C7E13E5E2939}" srcOrd="1" destOrd="0" presId="urn:microsoft.com/office/officeart/2018/2/layout/IconVerticalSolidList"/>
    <dgm:cxn modelId="{9EF5EA09-AB2E-4311-88D2-60ECABC13701}" type="presParOf" srcId="{03A9DEBA-7166-47BC-9AD9-82A9BF16E70C}" destId="{B4440E6A-3AF6-4A2B-9BDC-C37D191E201B}" srcOrd="2" destOrd="0" presId="urn:microsoft.com/office/officeart/2018/2/layout/IconVerticalSolidList"/>
    <dgm:cxn modelId="{64DF834E-D84B-438D-AD5D-8D104E8ADEFF}" type="presParOf" srcId="{03A9DEBA-7166-47BC-9AD9-82A9BF16E70C}" destId="{3C3BD6D6-E1B9-437A-86C3-15805282AA37}" srcOrd="3" destOrd="0" presId="urn:microsoft.com/office/officeart/2018/2/layout/IconVerticalSolidList"/>
    <dgm:cxn modelId="{8393CB3E-B528-4A4E-A5A8-C78552314949}" type="presParOf" srcId="{ABD65C83-26F3-48E1-8B90-E577F6CE1CE1}" destId="{60DE4D2D-437A-4207-AAF8-8A4023ED9205}" srcOrd="3" destOrd="0" presId="urn:microsoft.com/office/officeart/2018/2/layout/IconVerticalSolidList"/>
    <dgm:cxn modelId="{D103EBAA-97FE-4FAD-AC63-9DA1A44D0DC9}" type="presParOf" srcId="{ABD65C83-26F3-48E1-8B90-E577F6CE1CE1}" destId="{66A77583-22F6-4AB0-BF93-26C13D1DC63B}" srcOrd="4" destOrd="0" presId="urn:microsoft.com/office/officeart/2018/2/layout/IconVerticalSolidList"/>
    <dgm:cxn modelId="{4277D504-B9C4-4FF1-9410-BACFD1CAFBAA}" type="presParOf" srcId="{66A77583-22F6-4AB0-BF93-26C13D1DC63B}" destId="{A49BC5FF-3527-4826-98B9-152A71542831}" srcOrd="0" destOrd="0" presId="urn:microsoft.com/office/officeart/2018/2/layout/IconVerticalSolidList"/>
    <dgm:cxn modelId="{E2E26991-0DEF-4A48-9967-4FD6D0C7B1C8}" type="presParOf" srcId="{66A77583-22F6-4AB0-BF93-26C13D1DC63B}" destId="{B35FF98A-77A5-4A22-A246-C3261564F539}" srcOrd="1" destOrd="0" presId="urn:microsoft.com/office/officeart/2018/2/layout/IconVerticalSolidList"/>
    <dgm:cxn modelId="{57B4432A-8DCF-4AB6-879D-3CBBA99EC60F}" type="presParOf" srcId="{66A77583-22F6-4AB0-BF93-26C13D1DC63B}" destId="{49C02B28-34EE-45F4-8DC1-3A9119B657C7}" srcOrd="2" destOrd="0" presId="urn:microsoft.com/office/officeart/2018/2/layout/IconVerticalSolidList"/>
    <dgm:cxn modelId="{CAD309C9-C8FA-4EA9-83F4-568DD1931FEA}" type="presParOf" srcId="{66A77583-22F6-4AB0-BF93-26C13D1DC63B}" destId="{D43EAE48-51EA-413F-880A-3DF5E6197C81}" srcOrd="3" destOrd="0" presId="urn:microsoft.com/office/officeart/2018/2/layout/IconVerticalSolidList"/>
    <dgm:cxn modelId="{06135F7F-5BDC-4A4C-A260-6F99625545A9}" type="presParOf" srcId="{ABD65C83-26F3-48E1-8B90-E577F6CE1CE1}" destId="{BB29DA2C-5CFD-4643-A8BD-DA2F6D64F4A6}" srcOrd="5" destOrd="0" presId="urn:microsoft.com/office/officeart/2018/2/layout/IconVerticalSolidList"/>
    <dgm:cxn modelId="{899E85DA-00CD-45C7-BF79-35D73F6C1947}" type="presParOf" srcId="{ABD65C83-26F3-48E1-8B90-E577F6CE1CE1}" destId="{4C62D83D-5927-4625-9113-735F2E4C399F}" srcOrd="6" destOrd="0" presId="urn:microsoft.com/office/officeart/2018/2/layout/IconVerticalSolidList"/>
    <dgm:cxn modelId="{8DE895A8-21B6-46E3-949B-65D917BDAFF7}" type="presParOf" srcId="{4C62D83D-5927-4625-9113-735F2E4C399F}" destId="{E1A3A3FB-B916-40D4-8C94-86847A376297}" srcOrd="0" destOrd="0" presId="urn:microsoft.com/office/officeart/2018/2/layout/IconVerticalSolidList"/>
    <dgm:cxn modelId="{B21B9397-785E-4AFC-82E3-2463D6F4C1F6}" type="presParOf" srcId="{4C62D83D-5927-4625-9113-735F2E4C399F}" destId="{7344BF07-19D4-4105-906A-0B2E2BDC9E5D}" srcOrd="1" destOrd="0" presId="urn:microsoft.com/office/officeart/2018/2/layout/IconVerticalSolidList"/>
    <dgm:cxn modelId="{D34393DF-E543-4778-8B7A-819BF32D7E23}" type="presParOf" srcId="{4C62D83D-5927-4625-9113-735F2E4C399F}" destId="{FED113CF-3725-4C74-B2FE-150099C483A6}" srcOrd="2" destOrd="0" presId="urn:microsoft.com/office/officeart/2018/2/layout/IconVerticalSolidList"/>
    <dgm:cxn modelId="{1F9BBDCC-5C16-4514-842B-B9578444C1BC}" type="presParOf" srcId="{4C62D83D-5927-4625-9113-735F2E4C399F}" destId="{4A923D7F-CF26-4173-9EB4-8E32ED4862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0F5758-4E03-4ECB-B8D5-5A55F6D63D5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B40763-1A66-4195-A168-74A0A8CE4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Business Case Evaluation</a:t>
          </a:r>
        </a:p>
      </dgm:t>
    </dgm:pt>
    <dgm:pt modelId="{741CBD5F-BE88-44BA-92A7-05479F1224CB}" type="parTrans" cxnId="{8A580E20-F425-40B6-9543-87A3D1D8DAD4}">
      <dgm:prSet/>
      <dgm:spPr/>
      <dgm:t>
        <a:bodyPr/>
        <a:lstStyle/>
        <a:p>
          <a:endParaRPr lang="en-US"/>
        </a:p>
      </dgm:t>
    </dgm:pt>
    <dgm:pt modelId="{4E1A1EC3-F2DF-4E86-BFFE-AC642CD8B7D1}" type="sibTrans" cxnId="{8A580E20-F425-40B6-9543-87A3D1D8DAD4}">
      <dgm:prSet/>
      <dgm:spPr/>
      <dgm:t>
        <a:bodyPr/>
        <a:lstStyle/>
        <a:p>
          <a:endParaRPr lang="en-US"/>
        </a:p>
      </dgm:t>
    </dgm:pt>
    <dgm:pt modelId="{6A0D0CF1-B28A-4730-883E-C146BAFA3F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2. Data Identification (UCI Retail CSV)</a:t>
          </a:r>
        </a:p>
      </dgm:t>
    </dgm:pt>
    <dgm:pt modelId="{0EA6E4E2-4653-44DD-828C-F96C9796B8F2}" type="parTrans" cxnId="{5E8AE4AE-EC17-4755-B950-BB21DDB9BC20}">
      <dgm:prSet/>
      <dgm:spPr/>
      <dgm:t>
        <a:bodyPr/>
        <a:lstStyle/>
        <a:p>
          <a:endParaRPr lang="en-US"/>
        </a:p>
      </dgm:t>
    </dgm:pt>
    <dgm:pt modelId="{61D9DF74-F18D-4FB9-9F5A-A8CFEB1E38DD}" type="sibTrans" cxnId="{5E8AE4AE-EC17-4755-B950-BB21DDB9BC20}">
      <dgm:prSet/>
      <dgm:spPr/>
      <dgm:t>
        <a:bodyPr/>
        <a:lstStyle/>
        <a:p>
          <a:endParaRPr lang="en-US"/>
        </a:p>
      </dgm:t>
    </dgm:pt>
    <dgm:pt modelId="{3330C05E-5DCB-480E-B216-C7C0E7BFA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Acquisition &amp; Filtering (cleaning nulls, malformed entries)</a:t>
          </a:r>
        </a:p>
      </dgm:t>
    </dgm:pt>
    <dgm:pt modelId="{87076729-5A0D-4760-ABDE-070F0111202D}" type="parTrans" cxnId="{E577C24D-4B28-46A0-A9BA-D46674DAA8F3}">
      <dgm:prSet/>
      <dgm:spPr/>
      <dgm:t>
        <a:bodyPr/>
        <a:lstStyle/>
        <a:p>
          <a:endParaRPr lang="en-US"/>
        </a:p>
      </dgm:t>
    </dgm:pt>
    <dgm:pt modelId="{72AAD7F2-A1A1-426E-9C4F-CACE11358334}" type="sibTrans" cxnId="{E577C24D-4B28-46A0-A9BA-D46674DAA8F3}">
      <dgm:prSet/>
      <dgm:spPr/>
      <dgm:t>
        <a:bodyPr/>
        <a:lstStyle/>
        <a:p>
          <a:endParaRPr lang="en-US"/>
        </a:p>
      </dgm:t>
    </dgm:pt>
    <dgm:pt modelId="{8B0D261F-947E-44BC-B000-601F6956E0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Data Transformation (revenue metrics)</a:t>
          </a:r>
        </a:p>
      </dgm:t>
    </dgm:pt>
    <dgm:pt modelId="{DE08844B-F16B-4CBC-A659-7C4FB1F3913C}" type="parTrans" cxnId="{8FBB5F73-9825-4A5E-907F-AC4FD5C3DE3B}">
      <dgm:prSet/>
      <dgm:spPr/>
      <dgm:t>
        <a:bodyPr/>
        <a:lstStyle/>
        <a:p>
          <a:endParaRPr lang="en-US"/>
        </a:p>
      </dgm:t>
    </dgm:pt>
    <dgm:pt modelId="{5693DE7B-7BEE-40C7-B649-71A0CB495CF2}" type="sibTrans" cxnId="{8FBB5F73-9825-4A5E-907F-AC4FD5C3DE3B}">
      <dgm:prSet/>
      <dgm:spPr/>
      <dgm:t>
        <a:bodyPr/>
        <a:lstStyle/>
        <a:p>
          <a:endParaRPr lang="en-US"/>
        </a:p>
      </dgm:t>
    </dgm:pt>
    <dgm:pt modelId="{DBC2D53E-FD64-4BD4-AC32-3C29C23883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Analysis (top products/customers, time series)</a:t>
          </a:r>
        </a:p>
      </dgm:t>
    </dgm:pt>
    <dgm:pt modelId="{50978E6C-1EE9-4281-A989-980725A90BB9}" type="parTrans" cxnId="{2B31416A-9A7E-4B33-A63E-C9663D301E5B}">
      <dgm:prSet/>
      <dgm:spPr/>
      <dgm:t>
        <a:bodyPr/>
        <a:lstStyle/>
        <a:p>
          <a:endParaRPr lang="en-US"/>
        </a:p>
      </dgm:t>
    </dgm:pt>
    <dgm:pt modelId="{DA206922-3BBA-4E27-9A28-E30C0CC0AB7F}" type="sibTrans" cxnId="{2B31416A-9A7E-4B33-A63E-C9663D301E5B}">
      <dgm:prSet/>
      <dgm:spPr/>
      <dgm:t>
        <a:bodyPr/>
        <a:lstStyle/>
        <a:p>
          <a:endParaRPr lang="en-US"/>
        </a:p>
      </dgm:t>
    </dgm:pt>
    <dgm:pt modelId="{19DD14D6-E230-4BC8-953D-CF0D5E24D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6. Visualization (line, bar, histograms)</a:t>
          </a:r>
        </a:p>
      </dgm:t>
    </dgm:pt>
    <dgm:pt modelId="{DAAD71E9-6D51-42A2-8920-AB8DA2B2404D}" type="parTrans" cxnId="{29967EAA-0222-4650-9E6A-C1FD0A42B35F}">
      <dgm:prSet/>
      <dgm:spPr/>
      <dgm:t>
        <a:bodyPr/>
        <a:lstStyle/>
        <a:p>
          <a:endParaRPr lang="en-US"/>
        </a:p>
      </dgm:t>
    </dgm:pt>
    <dgm:pt modelId="{2721F8E9-B305-4F03-8657-C95DE093204F}" type="sibTrans" cxnId="{29967EAA-0222-4650-9E6A-C1FD0A42B35F}">
      <dgm:prSet/>
      <dgm:spPr/>
      <dgm:t>
        <a:bodyPr/>
        <a:lstStyle/>
        <a:p>
          <a:endParaRPr lang="en-US"/>
        </a:p>
      </dgm:t>
    </dgm:pt>
    <dgm:pt modelId="{7DBC5843-F603-4192-BA4F-6655AD033A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7. Interpretation &amp; Deployment (SQLite storage)</a:t>
          </a:r>
        </a:p>
      </dgm:t>
    </dgm:pt>
    <dgm:pt modelId="{9EFB88C1-23A7-496F-AA61-0AAA6356715B}" type="parTrans" cxnId="{DADB1155-E2AC-49C6-AF60-1473105562CA}">
      <dgm:prSet/>
      <dgm:spPr/>
      <dgm:t>
        <a:bodyPr/>
        <a:lstStyle/>
        <a:p>
          <a:endParaRPr lang="en-US"/>
        </a:p>
      </dgm:t>
    </dgm:pt>
    <dgm:pt modelId="{D46DA0C2-CA80-4FC3-BF3D-F78BAF4ECCF6}" type="sibTrans" cxnId="{DADB1155-E2AC-49C6-AF60-1473105562CA}">
      <dgm:prSet/>
      <dgm:spPr/>
      <dgm:t>
        <a:bodyPr/>
        <a:lstStyle/>
        <a:p>
          <a:endParaRPr lang="en-US"/>
        </a:p>
      </dgm:t>
    </dgm:pt>
    <dgm:pt modelId="{63946FA8-FA61-4523-A160-84BDA4405901}" type="pres">
      <dgm:prSet presAssocID="{550F5758-4E03-4ECB-B8D5-5A55F6D63D5B}" presName="root" presStyleCnt="0">
        <dgm:presLayoutVars>
          <dgm:dir/>
          <dgm:resizeHandles val="exact"/>
        </dgm:presLayoutVars>
      </dgm:prSet>
      <dgm:spPr/>
    </dgm:pt>
    <dgm:pt modelId="{D42B4E50-2B5B-4C74-A2CA-6C0D53860768}" type="pres">
      <dgm:prSet presAssocID="{DDB40763-1A66-4195-A168-74A0A8CE4F42}" presName="compNode" presStyleCnt="0"/>
      <dgm:spPr/>
    </dgm:pt>
    <dgm:pt modelId="{C84EE1C8-BD6D-464F-93CD-36CD18E57CEB}" type="pres">
      <dgm:prSet presAssocID="{DDB40763-1A66-4195-A168-74A0A8CE4F4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ABE82EC-F76E-4A81-ADC7-805487E237CA}" type="pres">
      <dgm:prSet presAssocID="{DDB40763-1A66-4195-A168-74A0A8CE4F42}" presName="spaceRect" presStyleCnt="0"/>
      <dgm:spPr/>
    </dgm:pt>
    <dgm:pt modelId="{DB77D7C0-1218-4E3D-A8D7-2ECFD75FC97F}" type="pres">
      <dgm:prSet presAssocID="{DDB40763-1A66-4195-A168-74A0A8CE4F42}" presName="textRect" presStyleLbl="revTx" presStyleIdx="0" presStyleCnt="7">
        <dgm:presLayoutVars>
          <dgm:chMax val="1"/>
          <dgm:chPref val="1"/>
        </dgm:presLayoutVars>
      </dgm:prSet>
      <dgm:spPr/>
    </dgm:pt>
    <dgm:pt modelId="{DC206A02-9443-4CF4-B7BE-FAA1DC2394F3}" type="pres">
      <dgm:prSet presAssocID="{4E1A1EC3-F2DF-4E86-BFFE-AC642CD8B7D1}" presName="sibTrans" presStyleCnt="0"/>
      <dgm:spPr/>
    </dgm:pt>
    <dgm:pt modelId="{A0DEFBF6-239F-4216-8531-E69B33BB64DD}" type="pres">
      <dgm:prSet presAssocID="{6A0D0CF1-B28A-4730-883E-C146BAFA3FC5}" presName="compNode" presStyleCnt="0"/>
      <dgm:spPr/>
    </dgm:pt>
    <dgm:pt modelId="{336186A4-BD0D-423B-844B-C614432E16FC}" type="pres">
      <dgm:prSet presAssocID="{6A0D0CF1-B28A-4730-883E-C146BAFA3FC5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95C07D8-68BA-4023-AA48-913B823C6236}" type="pres">
      <dgm:prSet presAssocID="{6A0D0CF1-B28A-4730-883E-C146BAFA3FC5}" presName="spaceRect" presStyleCnt="0"/>
      <dgm:spPr/>
    </dgm:pt>
    <dgm:pt modelId="{CBA5A86D-C9D2-4B24-B090-19429684B0BE}" type="pres">
      <dgm:prSet presAssocID="{6A0D0CF1-B28A-4730-883E-C146BAFA3FC5}" presName="textRect" presStyleLbl="revTx" presStyleIdx="1" presStyleCnt="7">
        <dgm:presLayoutVars>
          <dgm:chMax val="1"/>
          <dgm:chPref val="1"/>
        </dgm:presLayoutVars>
      </dgm:prSet>
      <dgm:spPr/>
    </dgm:pt>
    <dgm:pt modelId="{50D285AB-0405-4DC5-961F-6CF7298E12E3}" type="pres">
      <dgm:prSet presAssocID="{61D9DF74-F18D-4FB9-9F5A-A8CFEB1E38DD}" presName="sibTrans" presStyleCnt="0"/>
      <dgm:spPr/>
    </dgm:pt>
    <dgm:pt modelId="{499D0409-01D4-4369-B8C8-2C19D03B0DA1}" type="pres">
      <dgm:prSet presAssocID="{3330C05E-5DCB-480E-B216-C7C0E7BFA1EF}" presName="compNode" presStyleCnt="0"/>
      <dgm:spPr/>
    </dgm:pt>
    <dgm:pt modelId="{305D0B83-BAAA-43EC-84A1-79C0C7970DC5}" type="pres">
      <dgm:prSet presAssocID="{3330C05E-5DCB-480E-B216-C7C0E7BFA1E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5D47AB9-B1A7-413B-AD12-36567A68CC6E}" type="pres">
      <dgm:prSet presAssocID="{3330C05E-5DCB-480E-B216-C7C0E7BFA1EF}" presName="spaceRect" presStyleCnt="0"/>
      <dgm:spPr/>
    </dgm:pt>
    <dgm:pt modelId="{056B34D4-AE3A-49BD-926E-C1C632107880}" type="pres">
      <dgm:prSet presAssocID="{3330C05E-5DCB-480E-B216-C7C0E7BFA1EF}" presName="textRect" presStyleLbl="revTx" presStyleIdx="2" presStyleCnt="7">
        <dgm:presLayoutVars>
          <dgm:chMax val="1"/>
          <dgm:chPref val="1"/>
        </dgm:presLayoutVars>
      </dgm:prSet>
      <dgm:spPr/>
    </dgm:pt>
    <dgm:pt modelId="{93FB4F15-2D67-4F5B-9B54-75911EE93CD4}" type="pres">
      <dgm:prSet presAssocID="{72AAD7F2-A1A1-426E-9C4F-CACE11358334}" presName="sibTrans" presStyleCnt="0"/>
      <dgm:spPr/>
    </dgm:pt>
    <dgm:pt modelId="{32975A2C-9BFB-4A7A-A81A-BD0BE1B4112C}" type="pres">
      <dgm:prSet presAssocID="{8B0D261F-947E-44BC-B000-601F6956E003}" presName="compNode" presStyleCnt="0"/>
      <dgm:spPr/>
    </dgm:pt>
    <dgm:pt modelId="{5929190A-3993-49AF-BA20-AE531CD1DED4}" type="pres">
      <dgm:prSet presAssocID="{8B0D261F-947E-44BC-B000-601F6956E00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7C87588-11E8-4335-A903-39BAA413A68E}" type="pres">
      <dgm:prSet presAssocID="{8B0D261F-947E-44BC-B000-601F6956E003}" presName="spaceRect" presStyleCnt="0"/>
      <dgm:spPr/>
    </dgm:pt>
    <dgm:pt modelId="{A8C39CEB-857A-4DCB-AAC4-D0A253C832A8}" type="pres">
      <dgm:prSet presAssocID="{8B0D261F-947E-44BC-B000-601F6956E003}" presName="textRect" presStyleLbl="revTx" presStyleIdx="3" presStyleCnt="7">
        <dgm:presLayoutVars>
          <dgm:chMax val="1"/>
          <dgm:chPref val="1"/>
        </dgm:presLayoutVars>
      </dgm:prSet>
      <dgm:spPr/>
    </dgm:pt>
    <dgm:pt modelId="{00B87EA2-CE2E-4C5B-A7E0-BB9B9ADE297C}" type="pres">
      <dgm:prSet presAssocID="{5693DE7B-7BEE-40C7-B649-71A0CB495CF2}" presName="sibTrans" presStyleCnt="0"/>
      <dgm:spPr/>
    </dgm:pt>
    <dgm:pt modelId="{0C8DF755-BBB4-4AE8-85A5-85F03437B610}" type="pres">
      <dgm:prSet presAssocID="{DBC2D53E-FD64-4BD4-AC32-3C29C238830C}" presName="compNode" presStyleCnt="0"/>
      <dgm:spPr/>
    </dgm:pt>
    <dgm:pt modelId="{41365737-D430-4C99-8D05-424E9803D0F5}" type="pres">
      <dgm:prSet presAssocID="{DBC2D53E-FD64-4BD4-AC32-3C29C238830C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466C36FB-1BB1-4A6B-BDD6-A6A908F9A119}" type="pres">
      <dgm:prSet presAssocID="{DBC2D53E-FD64-4BD4-AC32-3C29C238830C}" presName="spaceRect" presStyleCnt="0"/>
      <dgm:spPr/>
    </dgm:pt>
    <dgm:pt modelId="{C471DE9E-D6AC-4E14-A12B-2BB9B75BB286}" type="pres">
      <dgm:prSet presAssocID="{DBC2D53E-FD64-4BD4-AC32-3C29C238830C}" presName="textRect" presStyleLbl="revTx" presStyleIdx="4" presStyleCnt="7">
        <dgm:presLayoutVars>
          <dgm:chMax val="1"/>
          <dgm:chPref val="1"/>
        </dgm:presLayoutVars>
      </dgm:prSet>
      <dgm:spPr/>
    </dgm:pt>
    <dgm:pt modelId="{DC17C571-4C94-4BC4-BF30-D53D8D3EC938}" type="pres">
      <dgm:prSet presAssocID="{DA206922-3BBA-4E27-9A28-E30C0CC0AB7F}" presName="sibTrans" presStyleCnt="0"/>
      <dgm:spPr/>
    </dgm:pt>
    <dgm:pt modelId="{9DCDF6AA-4288-4002-995F-E88734459C4A}" type="pres">
      <dgm:prSet presAssocID="{19DD14D6-E230-4BC8-953D-CF0D5E24D5C6}" presName="compNode" presStyleCnt="0"/>
      <dgm:spPr/>
    </dgm:pt>
    <dgm:pt modelId="{A2F65A33-7E29-4529-8786-0E1924D4681E}" type="pres">
      <dgm:prSet presAssocID="{19DD14D6-E230-4BC8-953D-CF0D5E24D5C6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31F247B-7990-4CD6-B6B6-CA088240731C}" type="pres">
      <dgm:prSet presAssocID="{19DD14D6-E230-4BC8-953D-CF0D5E24D5C6}" presName="spaceRect" presStyleCnt="0"/>
      <dgm:spPr/>
    </dgm:pt>
    <dgm:pt modelId="{BCE24996-E4D0-40F5-9983-AD7F708F8E33}" type="pres">
      <dgm:prSet presAssocID="{19DD14D6-E230-4BC8-953D-CF0D5E24D5C6}" presName="textRect" presStyleLbl="revTx" presStyleIdx="5" presStyleCnt="7">
        <dgm:presLayoutVars>
          <dgm:chMax val="1"/>
          <dgm:chPref val="1"/>
        </dgm:presLayoutVars>
      </dgm:prSet>
      <dgm:spPr/>
    </dgm:pt>
    <dgm:pt modelId="{60CC9D67-3270-4725-9AF2-8BB3EDCA876A}" type="pres">
      <dgm:prSet presAssocID="{2721F8E9-B305-4F03-8657-C95DE093204F}" presName="sibTrans" presStyleCnt="0"/>
      <dgm:spPr/>
    </dgm:pt>
    <dgm:pt modelId="{CBB2D9F1-4F5D-4A07-A170-F2D818A18852}" type="pres">
      <dgm:prSet presAssocID="{7DBC5843-F603-4192-BA4F-6655AD033AC5}" presName="compNode" presStyleCnt="0"/>
      <dgm:spPr/>
    </dgm:pt>
    <dgm:pt modelId="{973538CD-B9E6-4250-8B49-2CD026F84032}" type="pres">
      <dgm:prSet presAssocID="{7DBC5843-F603-4192-BA4F-6655AD033AC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5BD738-D1A7-4A6C-8965-585291B2648F}" type="pres">
      <dgm:prSet presAssocID="{7DBC5843-F603-4192-BA4F-6655AD033AC5}" presName="spaceRect" presStyleCnt="0"/>
      <dgm:spPr/>
    </dgm:pt>
    <dgm:pt modelId="{07988FF2-4009-46A5-84D1-D2A2CB1B29F8}" type="pres">
      <dgm:prSet presAssocID="{7DBC5843-F603-4192-BA4F-6655AD033AC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8A580E20-F425-40B6-9543-87A3D1D8DAD4}" srcId="{550F5758-4E03-4ECB-B8D5-5A55F6D63D5B}" destId="{DDB40763-1A66-4195-A168-74A0A8CE4F42}" srcOrd="0" destOrd="0" parTransId="{741CBD5F-BE88-44BA-92A7-05479F1224CB}" sibTransId="{4E1A1EC3-F2DF-4E86-BFFE-AC642CD8B7D1}"/>
    <dgm:cxn modelId="{42535C40-EE7D-47A7-80B2-96A55EF06C4A}" type="presOf" srcId="{DDB40763-1A66-4195-A168-74A0A8CE4F42}" destId="{DB77D7C0-1218-4E3D-A8D7-2ECFD75FC97F}" srcOrd="0" destOrd="0" presId="urn:microsoft.com/office/officeart/2018/2/layout/IconLabelList"/>
    <dgm:cxn modelId="{E577C24D-4B28-46A0-A9BA-D46674DAA8F3}" srcId="{550F5758-4E03-4ECB-B8D5-5A55F6D63D5B}" destId="{3330C05E-5DCB-480E-B216-C7C0E7BFA1EF}" srcOrd="2" destOrd="0" parTransId="{87076729-5A0D-4760-ABDE-070F0111202D}" sibTransId="{72AAD7F2-A1A1-426E-9C4F-CACE11358334}"/>
    <dgm:cxn modelId="{DADB1155-E2AC-49C6-AF60-1473105562CA}" srcId="{550F5758-4E03-4ECB-B8D5-5A55F6D63D5B}" destId="{7DBC5843-F603-4192-BA4F-6655AD033AC5}" srcOrd="6" destOrd="0" parTransId="{9EFB88C1-23A7-496F-AA61-0AAA6356715B}" sibTransId="{D46DA0C2-CA80-4FC3-BF3D-F78BAF4ECCF6}"/>
    <dgm:cxn modelId="{2B31416A-9A7E-4B33-A63E-C9663D301E5B}" srcId="{550F5758-4E03-4ECB-B8D5-5A55F6D63D5B}" destId="{DBC2D53E-FD64-4BD4-AC32-3C29C238830C}" srcOrd="4" destOrd="0" parTransId="{50978E6C-1EE9-4281-A989-980725A90BB9}" sibTransId="{DA206922-3BBA-4E27-9A28-E30C0CC0AB7F}"/>
    <dgm:cxn modelId="{D3926B6C-BF16-4EDF-B4B7-A671FCD536BD}" type="presOf" srcId="{3330C05E-5DCB-480E-B216-C7C0E7BFA1EF}" destId="{056B34D4-AE3A-49BD-926E-C1C632107880}" srcOrd="0" destOrd="0" presId="urn:microsoft.com/office/officeart/2018/2/layout/IconLabelList"/>
    <dgm:cxn modelId="{14F45672-89F7-4AF9-BDFD-D4CA02AD8888}" type="presOf" srcId="{550F5758-4E03-4ECB-B8D5-5A55F6D63D5B}" destId="{63946FA8-FA61-4523-A160-84BDA4405901}" srcOrd="0" destOrd="0" presId="urn:microsoft.com/office/officeart/2018/2/layout/IconLabelList"/>
    <dgm:cxn modelId="{8FBB5F73-9825-4A5E-907F-AC4FD5C3DE3B}" srcId="{550F5758-4E03-4ECB-B8D5-5A55F6D63D5B}" destId="{8B0D261F-947E-44BC-B000-601F6956E003}" srcOrd="3" destOrd="0" parTransId="{DE08844B-F16B-4CBC-A659-7C4FB1F3913C}" sibTransId="{5693DE7B-7BEE-40C7-B649-71A0CB495CF2}"/>
    <dgm:cxn modelId="{37C1A673-098B-463B-A19C-ECF1F822E3D3}" type="presOf" srcId="{19DD14D6-E230-4BC8-953D-CF0D5E24D5C6}" destId="{BCE24996-E4D0-40F5-9983-AD7F708F8E33}" srcOrd="0" destOrd="0" presId="urn:microsoft.com/office/officeart/2018/2/layout/IconLabelList"/>
    <dgm:cxn modelId="{D0872E77-A3A7-4B8F-954B-BC42904275E8}" type="presOf" srcId="{7DBC5843-F603-4192-BA4F-6655AD033AC5}" destId="{07988FF2-4009-46A5-84D1-D2A2CB1B29F8}" srcOrd="0" destOrd="0" presId="urn:microsoft.com/office/officeart/2018/2/layout/IconLabelList"/>
    <dgm:cxn modelId="{29967EAA-0222-4650-9E6A-C1FD0A42B35F}" srcId="{550F5758-4E03-4ECB-B8D5-5A55F6D63D5B}" destId="{19DD14D6-E230-4BC8-953D-CF0D5E24D5C6}" srcOrd="5" destOrd="0" parTransId="{DAAD71E9-6D51-42A2-8920-AB8DA2B2404D}" sibTransId="{2721F8E9-B305-4F03-8657-C95DE093204F}"/>
    <dgm:cxn modelId="{C79E62AD-E46A-4197-AE6F-4B1735EAB69D}" type="presOf" srcId="{DBC2D53E-FD64-4BD4-AC32-3C29C238830C}" destId="{C471DE9E-D6AC-4E14-A12B-2BB9B75BB286}" srcOrd="0" destOrd="0" presId="urn:microsoft.com/office/officeart/2018/2/layout/IconLabelList"/>
    <dgm:cxn modelId="{5E8AE4AE-EC17-4755-B950-BB21DDB9BC20}" srcId="{550F5758-4E03-4ECB-B8D5-5A55F6D63D5B}" destId="{6A0D0CF1-B28A-4730-883E-C146BAFA3FC5}" srcOrd="1" destOrd="0" parTransId="{0EA6E4E2-4653-44DD-828C-F96C9796B8F2}" sibTransId="{61D9DF74-F18D-4FB9-9F5A-A8CFEB1E38DD}"/>
    <dgm:cxn modelId="{69E285BC-53D2-4B12-9391-ECC37244B8ED}" type="presOf" srcId="{8B0D261F-947E-44BC-B000-601F6956E003}" destId="{A8C39CEB-857A-4DCB-AAC4-D0A253C832A8}" srcOrd="0" destOrd="0" presId="urn:microsoft.com/office/officeart/2018/2/layout/IconLabelList"/>
    <dgm:cxn modelId="{8CDF82E0-99EA-4AB5-86FE-81EBD33241D4}" type="presOf" srcId="{6A0D0CF1-B28A-4730-883E-C146BAFA3FC5}" destId="{CBA5A86D-C9D2-4B24-B090-19429684B0BE}" srcOrd="0" destOrd="0" presId="urn:microsoft.com/office/officeart/2018/2/layout/IconLabelList"/>
    <dgm:cxn modelId="{E2E154F8-1FFD-4BA8-B505-60523A59266D}" type="presParOf" srcId="{63946FA8-FA61-4523-A160-84BDA4405901}" destId="{D42B4E50-2B5B-4C74-A2CA-6C0D53860768}" srcOrd="0" destOrd="0" presId="urn:microsoft.com/office/officeart/2018/2/layout/IconLabelList"/>
    <dgm:cxn modelId="{E6A2691F-9E1F-4953-917C-4DF76F9F3CC8}" type="presParOf" srcId="{D42B4E50-2B5B-4C74-A2CA-6C0D53860768}" destId="{C84EE1C8-BD6D-464F-93CD-36CD18E57CEB}" srcOrd="0" destOrd="0" presId="urn:microsoft.com/office/officeart/2018/2/layout/IconLabelList"/>
    <dgm:cxn modelId="{D26B3D20-F249-4811-8D4C-9C4ED63FE852}" type="presParOf" srcId="{D42B4E50-2B5B-4C74-A2CA-6C0D53860768}" destId="{2ABE82EC-F76E-4A81-ADC7-805487E237CA}" srcOrd="1" destOrd="0" presId="urn:microsoft.com/office/officeart/2018/2/layout/IconLabelList"/>
    <dgm:cxn modelId="{1FA16602-8301-4371-BD7B-1E779E31D9F7}" type="presParOf" srcId="{D42B4E50-2B5B-4C74-A2CA-6C0D53860768}" destId="{DB77D7C0-1218-4E3D-A8D7-2ECFD75FC97F}" srcOrd="2" destOrd="0" presId="urn:microsoft.com/office/officeart/2018/2/layout/IconLabelList"/>
    <dgm:cxn modelId="{AA10BE9D-E258-41CF-8005-F1D7C813D7E3}" type="presParOf" srcId="{63946FA8-FA61-4523-A160-84BDA4405901}" destId="{DC206A02-9443-4CF4-B7BE-FAA1DC2394F3}" srcOrd="1" destOrd="0" presId="urn:microsoft.com/office/officeart/2018/2/layout/IconLabelList"/>
    <dgm:cxn modelId="{A1CBC619-6A5C-457C-8813-3BA1769AD8A6}" type="presParOf" srcId="{63946FA8-FA61-4523-A160-84BDA4405901}" destId="{A0DEFBF6-239F-4216-8531-E69B33BB64DD}" srcOrd="2" destOrd="0" presId="urn:microsoft.com/office/officeart/2018/2/layout/IconLabelList"/>
    <dgm:cxn modelId="{D090560E-FCE9-41E9-B49F-156006236FF5}" type="presParOf" srcId="{A0DEFBF6-239F-4216-8531-E69B33BB64DD}" destId="{336186A4-BD0D-423B-844B-C614432E16FC}" srcOrd="0" destOrd="0" presId="urn:microsoft.com/office/officeart/2018/2/layout/IconLabelList"/>
    <dgm:cxn modelId="{572DEA26-420F-4D86-BFE4-530B9A8F332E}" type="presParOf" srcId="{A0DEFBF6-239F-4216-8531-E69B33BB64DD}" destId="{995C07D8-68BA-4023-AA48-913B823C6236}" srcOrd="1" destOrd="0" presId="urn:microsoft.com/office/officeart/2018/2/layout/IconLabelList"/>
    <dgm:cxn modelId="{9F86062A-CAFB-4EDD-9B3A-197EB398525B}" type="presParOf" srcId="{A0DEFBF6-239F-4216-8531-E69B33BB64DD}" destId="{CBA5A86D-C9D2-4B24-B090-19429684B0BE}" srcOrd="2" destOrd="0" presId="urn:microsoft.com/office/officeart/2018/2/layout/IconLabelList"/>
    <dgm:cxn modelId="{4F22E978-3E87-4A39-BDA9-CC411A8AB8FA}" type="presParOf" srcId="{63946FA8-FA61-4523-A160-84BDA4405901}" destId="{50D285AB-0405-4DC5-961F-6CF7298E12E3}" srcOrd="3" destOrd="0" presId="urn:microsoft.com/office/officeart/2018/2/layout/IconLabelList"/>
    <dgm:cxn modelId="{761BC0BF-C93D-4F3B-90B5-7F9D23D0B489}" type="presParOf" srcId="{63946FA8-FA61-4523-A160-84BDA4405901}" destId="{499D0409-01D4-4369-B8C8-2C19D03B0DA1}" srcOrd="4" destOrd="0" presId="urn:microsoft.com/office/officeart/2018/2/layout/IconLabelList"/>
    <dgm:cxn modelId="{768D1B56-BFE9-46F6-9DF0-479EA3742D6C}" type="presParOf" srcId="{499D0409-01D4-4369-B8C8-2C19D03B0DA1}" destId="{305D0B83-BAAA-43EC-84A1-79C0C7970DC5}" srcOrd="0" destOrd="0" presId="urn:microsoft.com/office/officeart/2018/2/layout/IconLabelList"/>
    <dgm:cxn modelId="{AADCC41A-6B7C-4ADB-9F60-A3018C030D9F}" type="presParOf" srcId="{499D0409-01D4-4369-B8C8-2C19D03B0DA1}" destId="{45D47AB9-B1A7-413B-AD12-36567A68CC6E}" srcOrd="1" destOrd="0" presId="urn:microsoft.com/office/officeart/2018/2/layout/IconLabelList"/>
    <dgm:cxn modelId="{C18D8EC5-ED78-43CE-9DF8-90AB0482D66F}" type="presParOf" srcId="{499D0409-01D4-4369-B8C8-2C19D03B0DA1}" destId="{056B34D4-AE3A-49BD-926E-C1C632107880}" srcOrd="2" destOrd="0" presId="urn:microsoft.com/office/officeart/2018/2/layout/IconLabelList"/>
    <dgm:cxn modelId="{6A285275-421D-4314-9E3E-3F027DF8E0E3}" type="presParOf" srcId="{63946FA8-FA61-4523-A160-84BDA4405901}" destId="{93FB4F15-2D67-4F5B-9B54-75911EE93CD4}" srcOrd="5" destOrd="0" presId="urn:microsoft.com/office/officeart/2018/2/layout/IconLabelList"/>
    <dgm:cxn modelId="{F83FFC77-C87A-4D60-938B-D347CB20C8FA}" type="presParOf" srcId="{63946FA8-FA61-4523-A160-84BDA4405901}" destId="{32975A2C-9BFB-4A7A-A81A-BD0BE1B4112C}" srcOrd="6" destOrd="0" presId="urn:microsoft.com/office/officeart/2018/2/layout/IconLabelList"/>
    <dgm:cxn modelId="{3C80AC45-E663-4FDE-BDFA-03BEDD91C6F9}" type="presParOf" srcId="{32975A2C-9BFB-4A7A-A81A-BD0BE1B4112C}" destId="{5929190A-3993-49AF-BA20-AE531CD1DED4}" srcOrd="0" destOrd="0" presId="urn:microsoft.com/office/officeart/2018/2/layout/IconLabelList"/>
    <dgm:cxn modelId="{520974CC-EA8E-4BB3-9968-6E29C8A890B3}" type="presParOf" srcId="{32975A2C-9BFB-4A7A-A81A-BD0BE1B4112C}" destId="{47C87588-11E8-4335-A903-39BAA413A68E}" srcOrd="1" destOrd="0" presId="urn:microsoft.com/office/officeart/2018/2/layout/IconLabelList"/>
    <dgm:cxn modelId="{48998CED-B922-4F62-84E2-4F351D9AF4E9}" type="presParOf" srcId="{32975A2C-9BFB-4A7A-A81A-BD0BE1B4112C}" destId="{A8C39CEB-857A-4DCB-AAC4-D0A253C832A8}" srcOrd="2" destOrd="0" presId="urn:microsoft.com/office/officeart/2018/2/layout/IconLabelList"/>
    <dgm:cxn modelId="{B8E4186E-23E2-4FBB-90CB-C61CE154FAFD}" type="presParOf" srcId="{63946FA8-FA61-4523-A160-84BDA4405901}" destId="{00B87EA2-CE2E-4C5B-A7E0-BB9B9ADE297C}" srcOrd="7" destOrd="0" presId="urn:microsoft.com/office/officeart/2018/2/layout/IconLabelList"/>
    <dgm:cxn modelId="{A349E2A7-EF1D-4B14-95DE-A81D96E9430E}" type="presParOf" srcId="{63946FA8-FA61-4523-A160-84BDA4405901}" destId="{0C8DF755-BBB4-4AE8-85A5-85F03437B610}" srcOrd="8" destOrd="0" presId="urn:microsoft.com/office/officeart/2018/2/layout/IconLabelList"/>
    <dgm:cxn modelId="{8AA3A198-2DFF-440C-8B58-73B195307026}" type="presParOf" srcId="{0C8DF755-BBB4-4AE8-85A5-85F03437B610}" destId="{41365737-D430-4C99-8D05-424E9803D0F5}" srcOrd="0" destOrd="0" presId="urn:microsoft.com/office/officeart/2018/2/layout/IconLabelList"/>
    <dgm:cxn modelId="{6CA57049-6547-423D-A828-3FAADDBE368D}" type="presParOf" srcId="{0C8DF755-BBB4-4AE8-85A5-85F03437B610}" destId="{466C36FB-1BB1-4A6B-BDD6-A6A908F9A119}" srcOrd="1" destOrd="0" presId="urn:microsoft.com/office/officeart/2018/2/layout/IconLabelList"/>
    <dgm:cxn modelId="{550A0338-E8E8-4D0D-9045-20833ABEE6EF}" type="presParOf" srcId="{0C8DF755-BBB4-4AE8-85A5-85F03437B610}" destId="{C471DE9E-D6AC-4E14-A12B-2BB9B75BB286}" srcOrd="2" destOrd="0" presId="urn:microsoft.com/office/officeart/2018/2/layout/IconLabelList"/>
    <dgm:cxn modelId="{5FAC3EF5-C1D1-4EF0-B7EF-897E1D5D98C1}" type="presParOf" srcId="{63946FA8-FA61-4523-A160-84BDA4405901}" destId="{DC17C571-4C94-4BC4-BF30-D53D8D3EC938}" srcOrd="9" destOrd="0" presId="urn:microsoft.com/office/officeart/2018/2/layout/IconLabelList"/>
    <dgm:cxn modelId="{692A69E8-B91B-429E-9C28-741E346CD4FF}" type="presParOf" srcId="{63946FA8-FA61-4523-A160-84BDA4405901}" destId="{9DCDF6AA-4288-4002-995F-E88734459C4A}" srcOrd="10" destOrd="0" presId="urn:microsoft.com/office/officeart/2018/2/layout/IconLabelList"/>
    <dgm:cxn modelId="{7D48721F-040F-4171-9AC1-F3A45CFB21E0}" type="presParOf" srcId="{9DCDF6AA-4288-4002-995F-E88734459C4A}" destId="{A2F65A33-7E29-4529-8786-0E1924D4681E}" srcOrd="0" destOrd="0" presId="urn:microsoft.com/office/officeart/2018/2/layout/IconLabelList"/>
    <dgm:cxn modelId="{294EFF79-0FD5-4E45-BF43-86E091B3487D}" type="presParOf" srcId="{9DCDF6AA-4288-4002-995F-E88734459C4A}" destId="{D31F247B-7990-4CD6-B6B6-CA088240731C}" srcOrd="1" destOrd="0" presId="urn:microsoft.com/office/officeart/2018/2/layout/IconLabelList"/>
    <dgm:cxn modelId="{551C5319-99A5-4F05-A230-6C36BBF2E993}" type="presParOf" srcId="{9DCDF6AA-4288-4002-995F-E88734459C4A}" destId="{BCE24996-E4D0-40F5-9983-AD7F708F8E33}" srcOrd="2" destOrd="0" presId="urn:microsoft.com/office/officeart/2018/2/layout/IconLabelList"/>
    <dgm:cxn modelId="{95D6ADE6-C57E-4E18-B6C1-B124615045FC}" type="presParOf" srcId="{63946FA8-FA61-4523-A160-84BDA4405901}" destId="{60CC9D67-3270-4725-9AF2-8BB3EDCA876A}" srcOrd="11" destOrd="0" presId="urn:microsoft.com/office/officeart/2018/2/layout/IconLabelList"/>
    <dgm:cxn modelId="{96ECCC49-BB88-476F-96A9-2F8104352646}" type="presParOf" srcId="{63946FA8-FA61-4523-A160-84BDA4405901}" destId="{CBB2D9F1-4F5D-4A07-A170-F2D818A18852}" srcOrd="12" destOrd="0" presId="urn:microsoft.com/office/officeart/2018/2/layout/IconLabelList"/>
    <dgm:cxn modelId="{F83332F8-E480-4B74-917B-4361B8702BD2}" type="presParOf" srcId="{CBB2D9F1-4F5D-4A07-A170-F2D818A18852}" destId="{973538CD-B9E6-4250-8B49-2CD026F84032}" srcOrd="0" destOrd="0" presId="urn:microsoft.com/office/officeart/2018/2/layout/IconLabelList"/>
    <dgm:cxn modelId="{AFE4E4C1-2B97-4155-89C2-0AD8DDAB58F4}" type="presParOf" srcId="{CBB2D9F1-4F5D-4A07-A170-F2D818A18852}" destId="{505BD738-D1A7-4A6C-8965-585291B2648F}" srcOrd="1" destOrd="0" presId="urn:microsoft.com/office/officeart/2018/2/layout/IconLabelList"/>
    <dgm:cxn modelId="{806D0164-08D0-4F96-92C6-6E7CD05EE82D}" type="presParOf" srcId="{CBB2D9F1-4F5D-4A07-A170-F2D818A18852}" destId="{07988FF2-4009-46A5-84D1-D2A2CB1B29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E04D91-2FB6-4785-BEF8-84AC60F24F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6D4182-EEA0-475B-A5F2-2AF0818514B6}">
      <dgm:prSet/>
      <dgm:spPr/>
      <dgm:t>
        <a:bodyPr/>
        <a:lstStyle/>
        <a:p>
          <a:r>
            <a:rPr lang="en-US"/>
            <a:t>Top 10 Selling Products</a:t>
          </a:r>
        </a:p>
      </dgm:t>
    </dgm:pt>
    <dgm:pt modelId="{E4B58AC5-99F6-41E7-A5BF-DD0803FF2E7C}" type="parTrans" cxnId="{8A1C98D2-2239-4977-A7C5-0105CB3B66DF}">
      <dgm:prSet/>
      <dgm:spPr/>
      <dgm:t>
        <a:bodyPr/>
        <a:lstStyle/>
        <a:p>
          <a:endParaRPr lang="en-US"/>
        </a:p>
      </dgm:t>
    </dgm:pt>
    <dgm:pt modelId="{CC77AB12-3860-4980-8CF2-E64C4C23AD1A}" type="sibTrans" cxnId="{8A1C98D2-2239-4977-A7C5-0105CB3B66DF}">
      <dgm:prSet/>
      <dgm:spPr/>
      <dgm:t>
        <a:bodyPr/>
        <a:lstStyle/>
        <a:p>
          <a:endParaRPr lang="en-US"/>
        </a:p>
      </dgm:t>
    </dgm:pt>
    <dgm:pt modelId="{40E09A8F-EBBE-41D1-A3E3-9DA4D33CF4EB}">
      <dgm:prSet/>
      <dgm:spPr/>
      <dgm:t>
        <a:bodyPr/>
        <a:lstStyle/>
        <a:p>
          <a:r>
            <a:rPr lang="en-US"/>
            <a:t>Monthly Sales Trends</a:t>
          </a:r>
        </a:p>
      </dgm:t>
    </dgm:pt>
    <dgm:pt modelId="{2A7E1B7C-6BBB-4C12-9E57-D4666816CD17}" type="parTrans" cxnId="{336CBF13-D102-4171-B5CA-85E0B8871E6B}">
      <dgm:prSet/>
      <dgm:spPr/>
      <dgm:t>
        <a:bodyPr/>
        <a:lstStyle/>
        <a:p>
          <a:endParaRPr lang="en-US"/>
        </a:p>
      </dgm:t>
    </dgm:pt>
    <dgm:pt modelId="{D7950599-2A69-446D-A4CC-87BB67C47298}" type="sibTrans" cxnId="{336CBF13-D102-4171-B5CA-85E0B8871E6B}">
      <dgm:prSet/>
      <dgm:spPr/>
      <dgm:t>
        <a:bodyPr/>
        <a:lstStyle/>
        <a:p>
          <a:endParaRPr lang="en-US"/>
        </a:p>
      </dgm:t>
    </dgm:pt>
    <dgm:pt modelId="{F07E2D7E-E14E-4446-B8FC-05652D2D3B8E}">
      <dgm:prSet/>
      <dgm:spPr/>
      <dgm:t>
        <a:bodyPr/>
        <a:lstStyle/>
        <a:p>
          <a:r>
            <a:rPr lang="en-US"/>
            <a:t>Top Revenue-Generating Countries</a:t>
          </a:r>
        </a:p>
      </dgm:t>
    </dgm:pt>
    <dgm:pt modelId="{5F288063-D2DB-4504-9D27-C7A7C6C8DB0E}" type="parTrans" cxnId="{36506649-9412-4608-8006-676A39CD0474}">
      <dgm:prSet/>
      <dgm:spPr/>
      <dgm:t>
        <a:bodyPr/>
        <a:lstStyle/>
        <a:p>
          <a:endParaRPr lang="en-US"/>
        </a:p>
      </dgm:t>
    </dgm:pt>
    <dgm:pt modelId="{BE640211-E2A0-4DDA-A9C9-EAA7E520CE5E}" type="sibTrans" cxnId="{36506649-9412-4608-8006-676A39CD0474}">
      <dgm:prSet/>
      <dgm:spPr/>
      <dgm:t>
        <a:bodyPr/>
        <a:lstStyle/>
        <a:p>
          <a:endParaRPr lang="en-US"/>
        </a:p>
      </dgm:t>
    </dgm:pt>
    <dgm:pt modelId="{7D7B2085-9152-4F1F-A0B9-22A702605966}">
      <dgm:prSet/>
      <dgm:spPr/>
      <dgm:t>
        <a:bodyPr/>
        <a:lstStyle/>
        <a:p>
          <a:r>
            <a:rPr lang="en-US"/>
            <a:t>Customer Lifetime Value Segments</a:t>
          </a:r>
        </a:p>
      </dgm:t>
    </dgm:pt>
    <dgm:pt modelId="{69C6EF41-E98F-4649-BEB1-9B897BEBC8E1}" type="parTrans" cxnId="{375DC2DA-1869-4156-AD65-98FAE148BE73}">
      <dgm:prSet/>
      <dgm:spPr/>
      <dgm:t>
        <a:bodyPr/>
        <a:lstStyle/>
        <a:p>
          <a:endParaRPr lang="en-US"/>
        </a:p>
      </dgm:t>
    </dgm:pt>
    <dgm:pt modelId="{88E43D42-2D14-4D68-8E81-D0E6C483E841}" type="sibTrans" cxnId="{375DC2DA-1869-4156-AD65-98FAE148BE73}">
      <dgm:prSet/>
      <dgm:spPr/>
      <dgm:t>
        <a:bodyPr/>
        <a:lstStyle/>
        <a:p>
          <a:endParaRPr lang="en-US"/>
        </a:p>
      </dgm:t>
    </dgm:pt>
    <dgm:pt modelId="{086F14B8-C7BD-5146-B4A2-F6A1C07F01AF}" type="pres">
      <dgm:prSet presAssocID="{20E04D91-2FB6-4785-BEF8-84AC60F24FAB}" presName="linear" presStyleCnt="0">
        <dgm:presLayoutVars>
          <dgm:animLvl val="lvl"/>
          <dgm:resizeHandles val="exact"/>
        </dgm:presLayoutVars>
      </dgm:prSet>
      <dgm:spPr/>
    </dgm:pt>
    <dgm:pt modelId="{5F6FA648-6D05-0F4C-AC15-F02F442D13DD}" type="pres">
      <dgm:prSet presAssocID="{A36D4182-EEA0-475B-A5F2-2AF0818514B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A27367D-79B9-3C4E-9E3F-2B1A445EFA21}" type="pres">
      <dgm:prSet presAssocID="{CC77AB12-3860-4980-8CF2-E64C4C23AD1A}" presName="spacer" presStyleCnt="0"/>
      <dgm:spPr/>
    </dgm:pt>
    <dgm:pt modelId="{A0542E6F-2C55-114F-8883-592C6AA7B37E}" type="pres">
      <dgm:prSet presAssocID="{40E09A8F-EBBE-41D1-A3E3-9DA4D33CF4E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BCAE11-ED62-B14D-B647-F15DBDD33DC0}" type="pres">
      <dgm:prSet presAssocID="{D7950599-2A69-446D-A4CC-87BB67C47298}" presName="spacer" presStyleCnt="0"/>
      <dgm:spPr/>
    </dgm:pt>
    <dgm:pt modelId="{1758C288-51B8-8D45-AF7D-716ED666CB1B}" type="pres">
      <dgm:prSet presAssocID="{F07E2D7E-E14E-4446-B8FC-05652D2D3B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8E4471-9D1A-9441-B203-9D1B06F5E604}" type="pres">
      <dgm:prSet presAssocID="{BE640211-E2A0-4DDA-A9C9-EAA7E520CE5E}" presName="spacer" presStyleCnt="0"/>
      <dgm:spPr/>
    </dgm:pt>
    <dgm:pt modelId="{E632DF8C-C1DC-4D4D-A749-625CDBE55ADF}" type="pres">
      <dgm:prSet presAssocID="{7D7B2085-9152-4F1F-A0B9-22A70260596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D5170C-87F7-3B41-9F97-83AF8545A7F2}" type="presOf" srcId="{40E09A8F-EBBE-41D1-A3E3-9DA4D33CF4EB}" destId="{A0542E6F-2C55-114F-8883-592C6AA7B37E}" srcOrd="0" destOrd="0" presId="urn:microsoft.com/office/officeart/2005/8/layout/vList2"/>
    <dgm:cxn modelId="{336CBF13-D102-4171-B5CA-85E0B8871E6B}" srcId="{20E04D91-2FB6-4785-BEF8-84AC60F24FAB}" destId="{40E09A8F-EBBE-41D1-A3E3-9DA4D33CF4EB}" srcOrd="1" destOrd="0" parTransId="{2A7E1B7C-6BBB-4C12-9E57-D4666816CD17}" sibTransId="{D7950599-2A69-446D-A4CC-87BB67C47298}"/>
    <dgm:cxn modelId="{670B222E-4CD3-934C-B04C-70182CFC77B5}" type="presOf" srcId="{A36D4182-EEA0-475B-A5F2-2AF0818514B6}" destId="{5F6FA648-6D05-0F4C-AC15-F02F442D13DD}" srcOrd="0" destOrd="0" presId="urn:microsoft.com/office/officeart/2005/8/layout/vList2"/>
    <dgm:cxn modelId="{36506649-9412-4608-8006-676A39CD0474}" srcId="{20E04D91-2FB6-4785-BEF8-84AC60F24FAB}" destId="{F07E2D7E-E14E-4446-B8FC-05652D2D3B8E}" srcOrd="2" destOrd="0" parTransId="{5F288063-D2DB-4504-9D27-C7A7C6C8DB0E}" sibTransId="{BE640211-E2A0-4DDA-A9C9-EAA7E520CE5E}"/>
    <dgm:cxn modelId="{D5CF7986-938F-9C4F-8EE5-E2B62760A6AB}" type="presOf" srcId="{F07E2D7E-E14E-4446-B8FC-05652D2D3B8E}" destId="{1758C288-51B8-8D45-AF7D-716ED666CB1B}" srcOrd="0" destOrd="0" presId="urn:microsoft.com/office/officeart/2005/8/layout/vList2"/>
    <dgm:cxn modelId="{0D50E096-C133-6244-AD8F-3B14FBE47CCC}" type="presOf" srcId="{20E04D91-2FB6-4785-BEF8-84AC60F24FAB}" destId="{086F14B8-C7BD-5146-B4A2-F6A1C07F01AF}" srcOrd="0" destOrd="0" presId="urn:microsoft.com/office/officeart/2005/8/layout/vList2"/>
    <dgm:cxn modelId="{68A432A0-4DF7-B84F-BE22-4782852ACCDA}" type="presOf" srcId="{7D7B2085-9152-4F1F-A0B9-22A702605966}" destId="{E632DF8C-C1DC-4D4D-A749-625CDBE55ADF}" srcOrd="0" destOrd="0" presId="urn:microsoft.com/office/officeart/2005/8/layout/vList2"/>
    <dgm:cxn modelId="{8A1C98D2-2239-4977-A7C5-0105CB3B66DF}" srcId="{20E04D91-2FB6-4785-BEF8-84AC60F24FAB}" destId="{A36D4182-EEA0-475B-A5F2-2AF0818514B6}" srcOrd="0" destOrd="0" parTransId="{E4B58AC5-99F6-41E7-A5BF-DD0803FF2E7C}" sibTransId="{CC77AB12-3860-4980-8CF2-E64C4C23AD1A}"/>
    <dgm:cxn modelId="{375DC2DA-1869-4156-AD65-98FAE148BE73}" srcId="{20E04D91-2FB6-4785-BEF8-84AC60F24FAB}" destId="{7D7B2085-9152-4F1F-A0B9-22A702605966}" srcOrd="3" destOrd="0" parTransId="{69C6EF41-E98F-4649-BEB1-9B897BEBC8E1}" sibTransId="{88E43D42-2D14-4D68-8E81-D0E6C483E841}"/>
    <dgm:cxn modelId="{3F5CC4C5-B9F0-6D45-86FF-6062A2E04E33}" type="presParOf" srcId="{086F14B8-C7BD-5146-B4A2-F6A1C07F01AF}" destId="{5F6FA648-6D05-0F4C-AC15-F02F442D13DD}" srcOrd="0" destOrd="0" presId="urn:microsoft.com/office/officeart/2005/8/layout/vList2"/>
    <dgm:cxn modelId="{56C86267-81A3-3A43-AA63-78A6F529B3CD}" type="presParOf" srcId="{086F14B8-C7BD-5146-B4A2-F6A1C07F01AF}" destId="{FA27367D-79B9-3C4E-9E3F-2B1A445EFA21}" srcOrd="1" destOrd="0" presId="urn:microsoft.com/office/officeart/2005/8/layout/vList2"/>
    <dgm:cxn modelId="{A05A1DB4-6BD5-8244-9D40-0115F79B9B17}" type="presParOf" srcId="{086F14B8-C7BD-5146-B4A2-F6A1C07F01AF}" destId="{A0542E6F-2C55-114F-8883-592C6AA7B37E}" srcOrd="2" destOrd="0" presId="urn:microsoft.com/office/officeart/2005/8/layout/vList2"/>
    <dgm:cxn modelId="{F5D20F83-8AD8-2942-866F-C192D8A5E5DB}" type="presParOf" srcId="{086F14B8-C7BD-5146-B4A2-F6A1C07F01AF}" destId="{AABCAE11-ED62-B14D-B647-F15DBDD33DC0}" srcOrd="3" destOrd="0" presId="urn:microsoft.com/office/officeart/2005/8/layout/vList2"/>
    <dgm:cxn modelId="{6AB7658D-47C7-2543-A2DC-58825ECC495A}" type="presParOf" srcId="{086F14B8-C7BD-5146-B4A2-F6A1C07F01AF}" destId="{1758C288-51B8-8D45-AF7D-716ED666CB1B}" srcOrd="4" destOrd="0" presId="urn:microsoft.com/office/officeart/2005/8/layout/vList2"/>
    <dgm:cxn modelId="{0BDE000C-1743-9B43-814F-EA612E62F198}" type="presParOf" srcId="{086F14B8-C7BD-5146-B4A2-F6A1C07F01AF}" destId="{498E4471-9D1A-9441-B203-9D1B06F5E604}" srcOrd="5" destOrd="0" presId="urn:microsoft.com/office/officeart/2005/8/layout/vList2"/>
    <dgm:cxn modelId="{970F43B2-092D-194C-9F89-01AB4A8ED9BA}" type="presParOf" srcId="{086F14B8-C7BD-5146-B4A2-F6A1C07F01AF}" destId="{E632DF8C-C1DC-4D4D-A749-625CDBE55AD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D9C8D8-9907-4225-AA8F-7ADC79F7B25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F5B98A-D083-4C96-8B24-83AAB9A2F5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Apache Spark – Distributed data processing</a:t>
          </a:r>
        </a:p>
      </dgm:t>
    </dgm:pt>
    <dgm:pt modelId="{78B443A8-625C-4981-BA26-9965FE765955}" type="parTrans" cxnId="{AE9F0462-A8AE-45BF-BACA-F4E4F13DD0B4}">
      <dgm:prSet/>
      <dgm:spPr/>
      <dgm:t>
        <a:bodyPr/>
        <a:lstStyle/>
        <a:p>
          <a:endParaRPr lang="en-US"/>
        </a:p>
      </dgm:t>
    </dgm:pt>
    <dgm:pt modelId="{44E1E299-9A2A-4D5A-98EC-C6862101FBB1}" type="sibTrans" cxnId="{AE9F0462-A8AE-45BF-BACA-F4E4F13DD0B4}">
      <dgm:prSet/>
      <dgm:spPr/>
      <dgm:t>
        <a:bodyPr/>
        <a:lstStyle/>
        <a:p>
          <a:endParaRPr lang="en-US"/>
        </a:p>
      </dgm:t>
    </dgm:pt>
    <dgm:pt modelId="{7AB56B77-5C65-401B-B18F-4B6192D366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PySpark – Python API for Spark</a:t>
          </a:r>
        </a:p>
      </dgm:t>
    </dgm:pt>
    <dgm:pt modelId="{BA1312B6-35BE-47B7-ADD2-4EE5F8F04E11}" type="parTrans" cxnId="{0FA74B52-6B92-442C-B895-337DF585B596}">
      <dgm:prSet/>
      <dgm:spPr/>
      <dgm:t>
        <a:bodyPr/>
        <a:lstStyle/>
        <a:p>
          <a:endParaRPr lang="en-US"/>
        </a:p>
      </dgm:t>
    </dgm:pt>
    <dgm:pt modelId="{1FF90EFC-2AB0-4198-B613-21655067018C}" type="sibTrans" cxnId="{0FA74B52-6B92-442C-B895-337DF585B596}">
      <dgm:prSet/>
      <dgm:spPr/>
      <dgm:t>
        <a:bodyPr/>
        <a:lstStyle/>
        <a:p>
          <a:endParaRPr lang="en-US"/>
        </a:p>
      </dgm:t>
    </dgm:pt>
    <dgm:pt modelId="{C2CF6BA0-2BDE-4878-871B-B79096BD5E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Pandas – Exploratory data analysis</a:t>
          </a:r>
        </a:p>
      </dgm:t>
    </dgm:pt>
    <dgm:pt modelId="{2BA2CCD6-A4CD-4514-8203-7401546DDC79}" type="parTrans" cxnId="{60CDAC66-CEB1-4D5B-85E4-F830765D992B}">
      <dgm:prSet/>
      <dgm:spPr/>
      <dgm:t>
        <a:bodyPr/>
        <a:lstStyle/>
        <a:p>
          <a:endParaRPr lang="en-US"/>
        </a:p>
      </dgm:t>
    </dgm:pt>
    <dgm:pt modelId="{654103BA-E48A-44B4-9B40-45D765C4CADB}" type="sibTrans" cxnId="{60CDAC66-CEB1-4D5B-85E4-F830765D992B}">
      <dgm:prSet/>
      <dgm:spPr/>
      <dgm:t>
        <a:bodyPr/>
        <a:lstStyle/>
        <a:p>
          <a:endParaRPr lang="en-US"/>
        </a:p>
      </dgm:t>
    </dgm:pt>
    <dgm:pt modelId="{6DA553D4-523B-45A6-B576-71D47C7ED5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SQLite – Lightweight relational storage</a:t>
          </a:r>
        </a:p>
      </dgm:t>
    </dgm:pt>
    <dgm:pt modelId="{6FFF0EAC-56DB-4670-ACC9-93C5F90DCDA0}" type="parTrans" cxnId="{48770795-24C2-4891-B93D-D4323BD019A3}">
      <dgm:prSet/>
      <dgm:spPr/>
      <dgm:t>
        <a:bodyPr/>
        <a:lstStyle/>
        <a:p>
          <a:endParaRPr lang="en-US"/>
        </a:p>
      </dgm:t>
    </dgm:pt>
    <dgm:pt modelId="{4CCC42E9-0805-41C2-B44C-0CAC9077517D}" type="sibTrans" cxnId="{48770795-24C2-4891-B93D-D4323BD019A3}">
      <dgm:prSet/>
      <dgm:spPr/>
      <dgm:t>
        <a:bodyPr/>
        <a:lstStyle/>
        <a:p>
          <a:endParaRPr lang="en-US"/>
        </a:p>
      </dgm:t>
    </dgm:pt>
    <dgm:pt modelId="{D7235395-934E-4DE2-A8A3-E117375D78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Matplotlib – Data visualization</a:t>
          </a:r>
        </a:p>
      </dgm:t>
    </dgm:pt>
    <dgm:pt modelId="{D269451B-4A78-4EC2-8EFA-6A89856CF62F}" type="parTrans" cxnId="{3E9754E8-18DB-4762-8116-B0569BF0E8E5}">
      <dgm:prSet/>
      <dgm:spPr/>
      <dgm:t>
        <a:bodyPr/>
        <a:lstStyle/>
        <a:p>
          <a:endParaRPr lang="en-US"/>
        </a:p>
      </dgm:t>
    </dgm:pt>
    <dgm:pt modelId="{117045DD-5093-457E-8E41-581E9F5F5901}" type="sibTrans" cxnId="{3E9754E8-18DB-4762-8116-B0569BF0E8E5}">
      <dgm:prSet/>
      <dgm:spPr/>
      <dgm:t>
        <a:bodyPr/>
        <a:lstStyle/>
        <a:p>
          <a:endParaRPr lang="en-US"/>
        </a:p>
      </dgm:t>
    </dgm:pt>
    <dgm:pt modelId="{F74B7113-35BC-4D89-8CA2-860CFF874F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Colab – Cloud collaboration</a:t>
          </a:r>
        </a:p>
      </dgm:t>
    </dgm:pt>
    <dgm:pt modelId="{6CD7B215-59F3-415B-8E5E-8571D617B774}" type="parTrans" cxnId="{035DFC05-4BCE-4305-88F8-884390EBFBA0}">
      <dgm:prSet/>
      <dgm:spPr/>
      <dgm:t>
        <a:bodyPr/>
        <a:lstStyle/>
        <a:p>
          <a:endParaRPr lang="en-US"/>
        </a:p>
      </dgm:t>
    </dgm:pt>
    <dgm:pt modelId="{DBD837DB-DCC2-4A9F-A833-0D5E4D3A5942}" type="sibTrans" cxnId="{035DFC05-4BCE-4305-88F8-884390EBFBA0}">
      <dgm:prSet/>
      <dgm:spPr/>
      <dgm:t>
        <a:bodyPr/>
        <a:lstStyle/>
        <a:p>
          <a:endParaRPr lang="en-US"/>
        </a:p>
      </dgm:t>
    </dgm:pt>
    <dgm:pt modelId="{3D7456B3-6A6C-451D-B4CA-C398A521D455}" type="pres">
      <dgm:prSet presAssocID="{23D9C8D8-9907-4225-AA8F-7ADC79F7B25F}" presName="root" presStyleCnt="0">
        <dgm:presLayoutVars>
          <dgm:dir/>
          <dgm:resizeHandles val="exact"/>
        </dgm:presLayoutVars>
      </dgm:prSet>
      <dgm:spPr/>
    </dgm:pt>
    <dgm:pt modelId="{D96007DC-9731-4C02-B7E4-C07D8FCBED77}" type="pres">
      <dgm:prSet presAssocID="{52F5B98A-D083-4C96-8B24-83AAB9A2F510}" presName="compNode" presStyleCnt="0"/>
      <dgm:spPr/>
    </dgm:pt>
    <dgm:pt modelId="{71BCB873-F8C9-41EF-9F63-4088E217B227}" type="pres">
      <dgm:prSet presAssocID="{52F5B98A-D083-4C96-8B24-83AAB9A2F5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31EE21E-8BD7-43D6-BCE8-298782FA21AB}" type="pres">
      <dgm:prSet presAssocID="{52F5B98A-D083-4C96-8B24-83AAB9A2F510}" presName="spaceRect" presStyleCnt="0"/>
      <dgm:spPr/>
    </dgm:pt>
    <dgm:pt modelId="{BC277BEE-4AB0-48DE-834F-3D3C8AC2EEDF}" type="pres">
      <dgm:prSet presAssocID="{52F5B98A-D083-4C96-8B24-83AAB9A2F510}" presName="textRect" presStyleLbl="revTx" presStyleIdx="0" presStyleCnt="6">
        <dgm:presLayoutVars>
          <dgm:chMax val="1"/>
          <dgm:chPref val="1"/>
        </dgm:presLayoutVars>
      </dgm:prSet>
      <dgm:spPr/>
    </dgm:pt>
    <dgm:pt modelId="{1A6077E1-2C14-4DC5-A8A3-9C6EA389ADE6}" type="pres">
      <dgm:prSet presAssocID="{44E1E299-9A2A-4D5A-98EC-C6862101FBB1}" presName="sibTrans" presStyleCnt="0"/>
      <dgm:spPr/>
    </dgm:pt>
    <dgm:pt modelId="{2BB3093A-10D8-49EB-83C5-E84CFF850FB8}" type="pres">
      <dgm:prSet presAssocID="{7AB56B77-5C65-401B-B18F-4B6192D366C1}" presName="compNode" presStyleCnt="0"/>
      <dgm:spPr/>
    </dgm:pt>
    <dgm:pt modelId="{549D6497-0685-473D-8A09-2365062CE6B7}" type="pres">
      <dgm:prSet presAssocID="{7AB56B77-5C65-401B-B18F-4B6192D366C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EC3436C-0625-49E2-9BAE-24C3AA518D1F}" type="pres">
      <dgm:prSet presAssocID="{7AB56B77-5C65-401B-B18F-4B6192D366C1}" presName="spaceRect" presStyleCnt="0"/>
      <dgm:spPr/>
    </dgm:pt>
    <dgm:pt modelId="{BEFDD323-BD02-4900-94B3-CA3659ADEC70}" type="pres">
      <dgm:prSet presAssocID="{7AB56B77-5C65-401B-B18F-4B6192D366C1}" presName="textRect" presStyleLbl="revTx" presStyleIdx="1" presStyleCnt="6">
        <dgm:presLayoutVars>
          <dgm:chMax val="1"/>
          <dgm:chPref val="1"/>
        </dgm:presLayoutVars>
      </dgm:prSet>
      <dgm:spPr/>
    </dgm:pt>
    <dgm:pt modelId="{408DA345-2CB3-4120-B59E-2BF2144EE066}" type="pres">
      <dgm:prSet presAssocID="{1FF90EFC-2AB0-4198-B613-21655067018C}" presName="sibTrans" presStyleCnt="0"/>
      <dgm:spPr/>
    </dgm:pt>
    <dgm:pt modelId="{01984FAB-BF99-4AA8-8B14-741644A74ECF}" type="pres">
      <dgm:prSet presAssocID="{C2CF6BA0-2BDE-4878-871B-B79096BD5E28}" presName="compNode" presStyleCnt="0"/>
      <dgm:spPr/>
    </dgm:pt>
    <dgm:pt modelId="{158EA645-579B-45E4-976F-1139E10B96E3}" type="pres">
      <dgm:prSet presAssocID="{C2CF6BA0-2BDE-4878-871B-B79096BD5E2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AEF9CAC8-E53D-447C-A3E5-67F042D0B460}" type="pres">
      <dgm:prSet presAssocID="{C2CF6BA0-2BDE-4878-871B-B79096BD5E28}" presName="spaceRect" presStyleCnt="0"/>
      <dgm:spPr/>
    </dgm:pt>
    <dgm:pt modelId="{3639B824-94A0-42A1-9230-282F36CF6D57}" type="pres">
      <dgm:prSet presAssocID="{C2CF6BA0-2BDE-4878-871B-B79096BD5E28}" presName="textRect" presStyleLbl="revTx" presStyleIdx="2" presStyleCnt="6">
        <dgm:presLayoutVars>
          <dgm:chMax val="1"/>
          <dgm:chPref val="1"/>
        </dgm:presLayoutVars>
      </dgm:prSet>
      <dgm:spPr/>
    </dgm:pt>
    <dgm:pt modelId="{0188AEFD-A04E-4F99-83B0-BB4789B6A796}" type="pres">
      <dgm:prSet presAssocID="{654103BA-E48A-44B4-9B40-45D765C4CADB}" presName="sibTrans" presStyleCnt="0"/>
      <dgm:spPr/>
    </dgm:pt>
    <dgm:pt modelId="{0E8B8368-8815-470D-AB94-C46A9FD7FB26}" type="pres">
      <dgm:prSet presAssocID="{6DA553D4-523B-45A6-B576-71D47C7ED53C}" presName="compNode" presStyleCnt="0"/>
      <dgm:spPr/>
    </dgm:pt>
    <dgm:pt modelId="{BE43F19D-3820-4E80-9F34-0A4C7EFEADF1}" type="pres">
      <dgm:prSet presAssocID="{6DA553D4-523B-45A6-B576-71D47C7ED53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57291785-9637-4A89-959B-B4FA266CF542}" type="pres">
      <dgm:prSet presAssocID="{6DA553D4-523B-45A6-B576-71D47C7ED53C}" presName="spaceRect" presStyleCnt="0"/>
      <dgm:spPr/>
    </dgm:pt>
    <dgm:pt modelId="{66973A97-9ABF-4C01-8977-059E8222DECE}" type="pres">
      <dgm:prSet presAssocID="{6DA553D4-523B-45A6-B576-71D47C7ED53C}" presName="textRect" presStyleLbl="revTx" presStyleIdx="3" presStyleCnt="6">
        <dgm:presLayoutVars>
          <dgm:chMax val="1"/>
          <dgm:chPref val="1"/>
        </dgm:presLayoutVars>
      </dgm:prSet>
      <dgm:spPr/>
    </dgm:pt>
    <dgm:pt modelId="{5EE726F9-D6F6-4402-82B5-363C910DB15B}" type="pres">
      <dgm:prSet presAssocID="{4CCC42E9-0805-41C2-B44C-0CAC9077517D}" presName="sibTrans" presStyleCnt="0"/>
      <dgm:spPr/>
    </dgm:pt>
    <dgm:pt modelId="{03210CEA-1925-4F89-9262-2DE2B0ADD515}" type="pres">
      <dgm:prSet presAssocID="{D7235395-934E-4DE2-A8A3-E117375D780C}" presName="compNode" presStyleCnt="0"/>
      <dgm:spPr/>
    </dgm:pt>
    <dgm:pt modelId="{63F0019F-E734-4EE7-9542-9350DDE6FC9C}" type="pres">
      <dgm:prSet presAssocID="{D7235395-934E-4DE2-A8A3-E117375D780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5A41109-E19D-4B77-B499-FD29E49D76F2}" type="pres">
      <dgm:prSet presAssocID="{D7235395-934E-4DE2-A8A3-E117375D780C}" presName="spaceRect" presStyleCnt="0"/>
      <dgm:spPr/>
    </dgm:pt>
    <dgm:pt modelId="{1C47D552-D441-41D0-B997-861B0091115B}" type="pres">
      <dgm:prSet presAssocID="{D7235395-934E-4DE2-A8A3-E117375D780C}" presName="textRect" presStyleLbl="revTx" presStyleIdx="4" presStyleCnt="6">
        <dgm:presLayoutVars>
          <dgm:chMax val="1"/>
          <dgm:chPref val="1"/>
        </dgm:presLayoutVars>
      </dgm:prSet>
      <dgm:spPr/>
    </dgm:pt>
    <dgm:pt modelId="{2F407B22-E4FE-444C-BEDF-C70DB3C0BDEC}" type="pres">
      <dgm:prSet presAssocID="{117045DD-5093-457E-8E41-581E9F5F5901}" presName="sibTrans" presStyleCnt="0"/>
      <dgm:spPr/>
    </dgm:pt>
    <dgm:pt modelId="{2BEF6B6E-8987-43A5-9E98-BD09800A81F6}" type="pres">
      <dgm:prSet presAssocID="{F74B7113-35BC-4D89-8CA2-860CFF874F49}" presName="compNode" presStyleCnt="0"/>
      <dgm:spPr/>
    </dgm:pt>
    <dgm:pt modelId="{58E63F6C-3CCD-465B-A9D2-C9CBAA59AC36}" type="pres">
      <dgm:prSet presAssocID="{F74B7113-35BC-4D89-8CA2-860CFF874F4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94A43947-5A6D-48B3-B76B-3A8B187E982A}" type="pres">
      <dgm:prSet presAssocID="{F74B7113-35BC-4D89-8CA2-860CFF874F49}" presName="spaceRect" presStyleCnt="0"/>
      <dgm:spPr/>
    </dgm:pt>
    <dgm:pt modelId="{85C4AF87-AA65-459D-B3B4-72065CF53AF7}" type="pres">
      <dgm:prSet presAssocID="{F74B7113-35BC-4D89-8CA2-860CFF874F4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35DFC05-4BCE-4305-88F8-884390EBFBA0}" srcId="{23D9C8D8-9907-4225-AA8F-7ADC79F7B25F}" destId="{F74B7113-35BC-4D89-8CA2-860CFF874F49}" srcOrd="5" destOrd="0" parTransId="{6CD7B215-59F3-415B-8E5E-8571D617B774}" sibTransId="{DBD837DB-DCC2-4A9F-A833-0D5E4D3A5942}"/>
    <dgm:cxn modelId="{3E91750A-3E13-4129-9E1E-AB2117A78607}" type="presOf" srcId="{52F5B98A-D083-4C96-8B24-83AAB9A2F510}" destId="{BC277BEE-4AB0-48DE-834F-3D3C8AC2EEDF}" srcOrd="0" destOrd="0" presId="urn:microsoft.com/office/officeart/2018/2/layout/IconLabelList"/>
    <dgm:cxn modelId="{0FA74B52-6B92-442C-B895-337DF585B596}" srcId="{23D9C8D8-9907-4225-AA8F-7ADC79F7B25F}" destId="{7AB56B77-5C65-401B-B18F-4B6192D366C1}" srcOrd="1" destOrd="0" parTransId="{BA1312B6-35BE-47B7-ADD2-4EE5F8F04E11}" sibTransId="{1FF90EFC-2AB0-4198-B613-21655067018C}"/>
    <dgm:cxn modelId="{AE9F0462-A8AE-45BF-BACA-F4E4F13DD0B4}" srcId="{23D9C8D8-9907-4225-AA8F-7ADC79F7B25F}" destId="{52F5B98A-D083-4C96-8B24-83AAB9A2F510}" srcOrd="0" destOrd="0" parTransId="{78B443A8-625C-4981-BA26-9965FE765955}" sibTransId="{44E1E299-9A2A-4D5A-98EC-C6862101FBB1}"/>
    <dgm:cxn modelId="{60CDAC66-CEB1-4D5B-85E4-F830765D992B}" srcId="{23D9C8D8-9907-4225-AA8F-7ADC79F7B25F}" destId="{C2CF6BA0-2BDE-4878-871B-B79096BD5E28}" srcOrd="2" destOrd="0" parTransId="{2BA2CCD6-A4CD-4514-8203-7401546DDC79}" sibTransId="{654103BA-E48A-44B4-9B40-45D765C4CADB}"/>
    <dgm:cxn modelId="{DE14266A-D2FD-4698-BE81-D6F3334D59D3}" type="presOf" srcId="{6DA553D4-523B-45A6-B576-71D47C7ED53C}" destId="{66973A97-9ABF-4C01-8977-059E8222DECE}" srcOrd="0" destOrd="0" presId="urn:microsoft.com/office/officeart/2018/2/layout/IconLabelList"/>
    <dgm:cxn modelId="{43582271-77D6-4A1F-B744-CFC87AD94254}" type="presOf" srcId="{23D9C8D8-9907-4225-AA8F-7ADC79F7B25F}" destId="{3D7456B3-6A6C-451D-B4CA-C398A521D455}" srcOrd="0" destOrd="0" presId="urn:microsoft.com/office/officeart/2018/2/layout/IconLabelList"/>
    <dgm:cxn modelId="{48770795-24C2-4891-B93D-D4323BD019A3}" srcId="{23D9C8D8-9907-4225-AA8F-7ADC79F7B25F}" destId="{6DA553D4-523B-45A6-B576-71D47C7ED53C}" srcOrd="3" destOrd="0" parTransId="{6FFF0EAC-56DB-4670-ACC9-93C5F90DCDA0}" sibTransId="{4CCC42E9-0805-41C2-B44C-0CAC9077517D}"/>
    <dgm:cxn modelId="{67D4689B-2D8C-4BC1-856E-6AB37714D8DB}" type="presOf" srcId="{7AB56B77-5C65-401B-B18F-4B6192D366C1}" destId="{BEFDD323-BD02-4900-94B3-CA3659ADEC70}" srcOrd="0" destOrd="0" presId="urn:microsoft.com/office/officeart/2018/2/layout/IconLabelList"/>
    <dgm:cxn modelId="{613777B6-5F72-4131-A62A-5C042E694DB1}" type="presOf" srcId="{D7235395-934E-4DE2-A8A3-E117375D780C}" destId="{1C47D552-D441-41D0-B997-861B0091115B}" srcOrd="0" destOrd="0" presId="urn:microsoft.com/office/officeart/2018/2/layout/IconLabelList"/>
    <dgm:cxn modelId="{B35AA5BD-E7C9-48CB-81A8-6AE9E8CC3A4E}" type="presOf" srcId="{C2CF6BA0-2BDE-4878-871B-B79096BD5E28}" destId="{3639B824-94A0-42A1-9230-282F36CF6D57}" srcOrd="0" destOrd="0" presId="urn:microsoft.com/office/officeart/2018/2/layout/IconLabelList"/>
    <dgm:cxn modelId="{A89D53D8-8CEB-49B6-810A-3689B5CED100}" type="presOf" srcId="{F74B7113-35BC-4D89-8CA2-860CFF874F49}" destId="{85C4AF87-AA65-459D-B3B4-72065CF53AF7}" srcOrd="0" destOrd="0" presId="urn:microsoft.com/office/officeart/2018/2/layout/IconLabelList"/>
    <dgm:cxn modelId="{3E9754E8-18DB-4762-8116-B0569BF0E8E5}" srcId="{23D9C8D8-9907-4225-AA8F-7ADC79F7B25F}" destId="{D7235395-934E-4DE2-A8A3-E117375D780C}" srcOrd="4" destOrd="0" parTransId="{D269451B-4A78-4EC2-8EFA-6A89856CF62F}" sibTransId="{117045DD-5093-457E-8E41-581E9F5F5901}"/>
    <dgm:cxn modelId="{2BF936CC-8D43-4FCC-814D-8F49AE54A1D5}" type="presParOf" srcId="{3D7456B3-6A6C-451D-B4CA-C398A521D455}" destId="{D96007DC-9731-4C02-B7E4-C07D8FCBED77}" srcOrd="0" destOrd="0" presId="urn:microsoft.com/office/officeart/2018/2/layout/IconLabelList"/>
    <dgm:cxn modelId="{9DCA667F-1B9A-46E5-8575-011A3CE67347}" type="presParOf" srcId="{D96007DC-9731-4C02-B7E4-C07D8FCBED77}" destId="{71BCB873-F8C9-41EF-9F63-4088E217B227}" srcOrd="0" destOrd="0" presId="urn:microsoft.com/office/officeart/2018/2/layout/IconLabelList"/>
    <dgm:cxn modelId="{BB87BC7B-2AD6-43DA-9442-154E0F6867A8}" type="presParOf" srcId="{D96007DC-9731-4C02-B7E4-C07D8FCBED77}" destId="{131EE21E-8BD7-43D6-BCE8-298782FA21AB}" srcOrd="1" destOrd="0" presId="urn:microsoft.com/office/officeart/2018/2/layout/IconLabelList"/>
    <dgm:cxn modelId="{42177B33-52CA-4927-9097-52E5E28DD675}" type="presParOf" srcId="{D96007DC-9731-4C02-B7E4-C07D8FCBED77}" destId="{BC277BEE-4AB0-48DE-834F-3D3C8AC2EEDF}" srcOrd="2" destOrd="0" presId="urn:microsoft.com/office/officeart/2018/2/layout/IconLabelList"/>
    <dgm:cxn modelId="{0630F5FF-1381-4856-9C28-8B9B3B4CBA99}" type="presParOf" srcId="{3D7456B3-6A6C-451D-B4CA-C398A521D455}" destId="{1A6077E1-2C14-4DC5-A8A3-9C6EA389ADE6}" srcOrd="1" destOrd="0" presId="urn:microsoft.com/office/officeart/2018/2/layout/IconLabelList"/>
    <dgm:cxn modelId="{E1F6A644-0F28-4195-974D-CEE0869EB863}" type="presParOf" srcId="{3D7456B3-6A6C-451D-B4CA-C398A521D455}" destId="{2BB3093A-10D8-49EB-83C5-E84CFF850FB8}" srcOrd="2" destOrd="0" presId="urn:microsoft.com/office/officeart/2018/2/layout/IconLabelList"/>
    <dgm:cxn modelId="{9348F4BA-AF1F-4838-B234-C4FE464843D3}" type="presParOf" srcId="{2BB3093A-10D8-49EB-83C5-E84CFF850FB8}" destId="{549D6497-0685-473D-8A09-2365062CE6B7}" srcOrd="0" destOrd="0" presId="urn:microsoft.com/office/officeart/2018/2/layout/IconLabelList"/>
    <dgm:cxn modelId="{E8DD88A6-2B24-467C-A333-A0742FB1CF99}" type="presParOf" srcId="{2BB3093A-10D8-49EB-83C5-E84CFF850FB8}" destId="{3EC3436C-0625-49E2-9BAE-24C3AA518D1F}" srcOrd="1" destOrd="0" presId="urn:microsoft.com/office/officeart/2018/2/layout/IconLabelList"/>
    <dgm:cxn modelId="{1424ABB5-D98E-4FC1-9A90-5B6E9FBB0BFE}" type="presParOf" srcId="{2BB3093A-10D8-49EB-83C5-E84CFF850FB8}" destId="{BEFDD323-BD02-4900-94B3-CA3659ADEC70}" srcOrd="2" destOrd="0" presId="urn:microsoft.com/office/officeart/2018/2/layout/IconLabelList"/>
    <dgm:cxn modelId="{BF08620A-422D-4FE9-A627-3237F4B5647B}" type="presParOf" srcId="{3D7456B3-6A6C-451D-B4CA-C398A521D455}" destId="{408DA345-2CB3-4120-B59E-2BF2144EE066}" srcOrd="3" destOrd="0" presId="urn:microsoft.com/office/officeart/2018/2/layout/IconLabelList"/>
    <dgm:cxn modelId="{764607E6-6114-425D-9AD0-B671916A2D5D}" type="presParOf" srcId="{3D7456B3-6A6C-451D-B4CA-C398A521D455}" destId="{01984FAB-BF99-4AA8-8B14-741644A74ECF}" srcOrd="4" destOrd="0" presId="urn:microsoft.com/office/officeart/2018/2/layout/IconLabelList"/>
    <dgm:cxn modelId="{E415502C-6CA6-4B20-ACE2-6A3EEEE442FE}" type="presParOf" srcId="{01984FAB-BF99-4AA8-8B14-741644A74ECF}" destId="{158EA645-579B-45E4-976F-1139E10B96E3}" srcOrd="0" destOrd="0" presId="urn:microsoft.com/office/officeart/2018/2/layout/IconLabelList"/>
    <dgm:cxn modelId="{F59898A5-2961-4149-B03D-5DC5A4343C63}" type="presParOf" srcId="{01984FAB-BF99-4AA8-8B14-741644A74ECF}" destId="{AEF9CAC8-E53D-447C-A3E5-67F042D0B460}" srcOrd="1" destOrd="0" presId="urn:microsoft.com/office/officeart/2018/2/layout/IconLabelList"/>
    <dgm:cxn modelId="{98581735-FC3D-487C-96AF-313E57FF54D8}" type="presParOf" srcId="{01984FAB-BF99-4AA8-8B14-741644A74ECF}" destId="{3639B824-94A0-42A1-9230-282F36CF6D57}" srcOrd="2" destOrd="0" presId="urn:microsoft.com/office/officeart/2018/2/layout/IconLabelList"/>
    <dgm:cxn modelId="{1E38656B-3E1D-4B22-AAFE-468F7EFF5C55}" type="presParOf" srcId="{3D7456B3-6A6C-451D-B4CA-C398A521D455}" destId="{0188AEFD-A04E-4F99-83B0-BB4789B6A796}" srcOrd="5" destOrd="0" presId="urn:microsoft.com/office/officeart/2018/2/layout/IconLabelList"/>
    <dgm:cxn modelId="{689DEC91-98F6-4F92-A882-FC719D090CB9}" type="presParOf" srcId="{3D7456B3-6A6C-451D-B4CA-C398A521D455}" destId="{0E8B8368-8815-470D-AB94-C46A9FD7FB26}" srcOrd="6" destOrd="0" presId="urn:microsoft.com/office/officeart/2018/2/layout/IconLabelList"/>
    <dgm:cxn modelId="{E9998C3B-2775-4494-97EB-86979A51E795}" type="presParOf" srcId="{0E8B8368-8815-470D-AB94-C46A9FD7FB26}" destId="{BE43F19D-3820-4E80-9F34-0A4C7EFEADF1}" srcOrd="0" destOrd="0" presId="urn:microsoft.com/office/officeart/2018/2/layout/IconLabelList"/>
    <dgm:cxn modelId="{ADE5594C-11AA-4815-A575-EED9C8BA8242}" type="presParOf" srcId="{0E8B8368-8815-470D-AB94-C46A9FD7FB26}" destId="{57291785-9637-4A89-959B-B4FA266CF542}" srcOrd="1" destOrd="0" presId="urn:microsoft.com/office/officeart/2018/2/layout/IconLabelList"/>
    <dgm:cxn modelId="{5C2E8A3F-A107-43F3-8B27-02E6036AD373}" type="presParOf" srcId="{0E8B8368-8815-470D-AB94-C46A9FD7FB26}" destId="{66973A97-9ABF-4C01-8977-059E8222DECE}" srcOrd="2" destOrd="0" presId="urn:microsoft.com/office/officeart/2018/2/layout/IconLabelList"/>
    <dgm:cxn modelId="{231F6F29-83A6-4BCE-9CC3-917026636BE5}" type="presParOf" srcId="{3D7456B3-6A6C-451D-B4CA-C398A521D455}" destId="{5EE726F9-D6F6-4402-82B5-363C910DB15B}" srcOrd="7" destOrd="0" presId="urn:microsoft.com/office/officeart/2018/2/layout/IconLabelList"/>
    <dgm:cxn modelId="{0B6151AC-981F-4C88-B824-17FA3FF80826}" type="presParOf" srcId="{3D7456B3-6A6C-451D-B4CA-C398A521D455}" destId="{03210CEA-1925-4F89-9262-2DE2B0ADD515}" srcOrd="8" destOrd="0" presId="urn:microsoft.com/office/officeart/2018/2/layout/IconLabelList"/>
    <dgm:cxn modelId="{72D7EB3E-C28A-4357-8077-E01687DBA86A}" type="presParOf" srcId="{03210CEA-1925-4F89-9262-2DE2B0ADD515}" destId="{63F0019F-E734-4EE7-9542-9350DDE6FC9C}" srcOrd="0" destOrd="0" presId="urn:microsoft.com/office/officeart/2018/2/layout/IconLabelList"/>
    <dgm:cxn modelId="{C34EA776-3EDD-44D4-A017-91567836ACF8}" type="presParOf" srcId="{03210CEA-1925-4F89-9262-2DE2B0ADD515}" destId="{85A41109-E19D-4B77-B499-FD29E49D76F2}" srcOrd="1" destOrd="0" presId="urn:microsoft.com/office/officeart/2018/2/layout/IconLabelList"/>
    <dgm:cxn modelId="{5AEAB981-D222-422D-848A-060F0C79634B}" type="presParOf" srcId="{03210CEA-1925-4F89-9262-2DE2B0ADD515}" destId="{1C47D552-D441-41D0-B997-861B0091115B}" srcOrd="2" destOrd="0" presId="urn:microsoft.com/office/officeart/2018/2/layout/IconLabelList"/>
    <dgm:cxn modelId="{B3F99D26-D70B-43C7-843A-FD875BE940C0}" type="presParOf" srcId="{3D7456B3-6A6C-451D-B4CA-C398A521D455}" destId="{2F407B22-E4FE-444C-BEDF-C70DB3C0BDEC}" srcOrd="9" destOrd="0" presId="urn:microsoft.com/office/officeart/2018/2/layout/IconLabelList"/>
    <dgm:cxn modelId="{40C606DC-CBA5-4622-8A05-F0B7931AA475}" type="presParOf" srcId="{3D7456B3-6A6C-451D-B4CA-C398A521D455}" destId="{2BEF6B6E-8987-43A5-9E98-BD09800A81F6}" srcOrd="10" destOrd="0" presId="urn:microsoft.com/office/officeart/2018/2/layout/IconLabelList"/>
    <dgm:cxn modelId="{82DA5E30-26FB-4C41-8A34-C0CFC03D349B}" type="presParOf" srcId="{2BEF6B6E-8987-43A5-9E98-BD09800A81F6}" destId="{58E63F6C-3CCD-465B-A9D2-C9CBAA59AC36}" srcOrd="0" destOrd="0" presId="urn:microsoft.com/office/officeart/2018/2/layout/IconLabelList"/>
    <dgm:cxn modelId="{1CE144A5-8DEF-431E-86D2-8A6F0B69F70D}" type="presParOf" srcId="{2BEF6B6E-8987-43A5-9E98-BD09800A81F6}" destId="{94A43947-5A6D-48B3-B76B-3A8B187E982A}" srcOrd="1" destOrd="0" presId="urn:microsoft.com/office/officeart/2018/2/layout/IconLabelList"/>
    <dgm:cxn modelId="{32BB7C2D-2C93-42F5-BF05-3BD8BB5DE8B5}" type="presParOf" srcId="{2BEF6B6E-8987-43A5-9E98-BD09800A81F6}" destId="{85C4AF87-AA65-459D-B3B4-72065CF53A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0BFB07-2EF7-4060-87E5-4EB704D1EAB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13D54-0D4B-4676-B491-F39325809B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Effective hybrid workflow (Spark + Python)</a:t>
          </a:r>
        </a:p>
      </dgm:t>
    </dgm:pt>
    <dgm:pt modelId="{6A72B2A0-C07D-4D7E-8B53-D7511F9A60B7}" type="parTrans" cxnId="{D1B7A300-8DEC-449C-929E-0CFA3748CA7E}">
      <dgm:prSet/>
      <dgm:spPr/>
      <dgm:t>
        <a:bodyPr/>
        <a:lstStyle/>
        <a:p>
          <a:endParaRPr lang="en-US"/>
        </a:p>
      </dgm:t>
    </dgm:pt>
    <dgm:pt modelId="{4A62AC58-35FD-4F41-A627-EC42A46B2BD0}" type="sibTrans" cxnId="{D1B7A300-8DEC-449C-929E-0CFA3748CA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C7CAB2-78D9-4B1B-AFC0-7D864AB436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business use cases simulated</a:t>
          </a:r>
        </a:p>
      </dgm:t>
    </dgm:pt>
    <dgm:pt modelId="{653C3952-4F99-4912-9B66-5905CD9D49EC}" type="parTrans" cxnId="{2A9E851E-2856-4A77-A433-28C5B9B839BB}">
      <dgm:prSet/>
      <dgm:spPr/>
      <dgm:t>
        <a:bodyPr/>
        <a:lstStyle/>
        <a:p>
          <a:endParaRPr lang="en-US"/>
        </a:p>
      </dgm:t>
    </dgm:pt>
    <dgm:pt modelId="{F09A3B69-E2E8-4631-A5C9-0988872823B7}" type="sibTrans" cxnId="{2A9E851E-2856-4A77-A433-28C5B9B839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2F9846F-9951-47D9-8B93-10B7F3F476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Big Data tools helped uncover actionable insights</a:t>
          </a:r>
        </a:p>
      </dgm:t>
    </dgm:pt>
    <dgm:pt modelId="{02D253E5-C7AA-42FE-AB46-C53B06EF66C2}" type="parTrans" cxnId="{BD11020E-338A-4230-9E55-7983610C6F59}">
      <dgm:prSet/>
      <dgm:spPr/>
      <dgm:t>
        <a:bodyPr/>
        <a:lstStyle/>
        <a:p>
          <a:endParaRPr lang="en-US"/>
        </a:p>
      </dgm:t>
    </dgm:pt>
    <dgm:pt modelId="{F4372FA0-E003-4625-9FE9-04DC0E88AFA3}" type="sibTrans" cxnId="{BD11020E-338A-4230-9E55-7983610C6F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08D3F6-6427-465E-B096-6BD5576E43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Skills gained: Spark setup, lifecycle management, visualization</a:t>
          </a:r>
        </a:p>
      </dgm:t>
    </dgm:pt>
    <dgm:pt modelId="{B7E0F588-6A41-45C3-9197-DC9BD7EA105B}" type="parTrans" cxnId="{47E20A1E-BD0C-4858-BFB5-A482DE299353}">
      <dgm:prSet/>
      <dgm:spPr/>
      <dgm:t>
        <a:bodyPr/>
        <a:lstStyle/>
        <a:p>
          <a:endParaRPr lang="en-US"/>
        </a:p>
      </dgm:t>
    </dgm:pt>
    <dgm:pt modelId="{0FB98DE8-5BA9-4662-888A-ED94575F956A}" type="sibTrans" cxnId="{47E20A1E-BD0C-4858-BFB5-A482DE299353}">
      <dgm:prSet/>
      <dgm:spPr/>
      <dgm:t>
        <a:bodyPr/>
        <a:lstStyle/>
        <a:p>
          <a:endParaRPr lang="en-US"/>
        </a:p>
      </dgm:t>
    </dgm:pt>
    <dgm:pt modelId="{7258B216-91A9-43A3-9CC4-D7C4D726F040}" type="pres">
      <dgm:prSet presAssocID="{DF0BFB07-2EF7-4060-87E5-4EB704D1EAB1}" presName="root" presStyleCnt="0">
        <dgm:presLayoutVars>
          <dgm:dir/>
          <dgm:resizeHandles val="exact"/>
        </dgm:presLayoutVars>
      </dgm:prSet>
      <dgm:spPr/>
    </dgm:pt>
    <dgm:pt modelId="{8C3013DA-3505-4549-95CC-7590A3D291D4}" type="pres">
      <dgm:prSet presAssocID="{DF0BFB07-2EF7-4060-87E5-4EB704D1EAB1}" presName="container" presStyleCnt="0">
        <dgm:presLayoutVars>
          <dgm:dir/>
          <dgm:resizeHandles val="exact"/>
        </dgm:presLayoutVars>
      </dgm:prSet>
      <dgm:spPr/>
    </dgm:pt>
    <dgm:pt modelId="{CED0366C-EC7C-4990-B64B-9DFE9FD5F6CA}" type="pres">
      <dgm:prSet presAssocID="{3F913D54-0D4B-4676-B491-F39325809BD3}" presName="compNode" presStyleCnt="0"/>
      <dgm:spPr/>
    </dgm:pt>
    <dgm:pt modelId="{63EA5B5F-39AE-479D-B69B-5BA6BDEA80B4}" type="pres">
      <dgm:prSet presAssocID="{3F913D54-0D4B-4676-B491-F39325809BD3}" presName="iconBgRect" presStyleLbl="bgShp" presStyleIdx="0" presStyleCnt="4"/>
      <dgm:spPr/>
    </dgm:pt>
    <dgm:pt modelId="{413E4FCF-C021-469F-B2E9-D2B72BBF8B58}" type="pres">
      <dgm:prSet presAssocID="{3F913D54-0D4B-4676-B491-F39325809B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arkler"/>
        </a:ext>
      </dgm:extLst>
    </dgm:pt>
    <dgm:pt modelId="{6FA85AFD-0099-4473-AF0C-00F070E45D11}" type="pres">
      <dgm:prSet presAssocID="{3F913D54-0D4B-4676-B491-F39325809BD3}" presName="spaceRect" presStyleCnt="0"/>
      <dgm:spPr/>
    </dgm:pt>
    <dgm:pt modelId="{047EE525-CB44-43CD-9643-A955D885150E}" type="pres">
      <dgm:prSet presAssocID="{3F913D54-0D4B-4676-B491-F39325809BD3}" presName="textRect" presStyleLbl="revTx" presStyleIdx="0" presStyleCnt="4">
        <dgm:presLayoutVars>
          <dgm:chMax val="1"/>
          <dgm:chPref val="1"/>
        </dgm:presLayoutVars>
      </dgm:prSet>
      <dgm:spPr/>
    </dgm:pt>
    <dgm:pt modelId="{D97A19E6-4E89-4A64-9C9C-3BB2AD2DC6E9}" type="pres">
      <dgm:prSet presAssocID="{4A62AC58-35FD-4F41-A627-EC42A46B2BD0}" presName="sibTrans" presStyleLbl="sibTrans2D1" presStyleIdx="0" presStyleCnt="0"/>
      <dgm:spPr/>
    </dgm:pt>
    <dgm:pt modelId="{BA78ECCE-AE7B-43E1-A4E5-2D3DF4F28ED3}" type="pres">
      <dgm:prSet presAssocID="{D1C7CAB2-78D9-4B1B-AFC0-7D864AB43670}" presName="compNode" presStyleCnt="0"/>
      <dgm:spPr/>
    </dgm:pt>
    <dgm:pt modelId="{B7F9694A-FB2D-4D26-ACF4-5D6F340E8B55}" type="pres">
      <dgm:prSet presAssocID="{D1C7CAB2-78D9-4B1B-AFC0-7D864AB43670}" presName="iconBgRect" presStyleLbl="bgShp" presStyleIdx="1" presStyleCnt="4"/>
      <dgm:spPr/>
    </dgm:pt>
    <dgm:pt modelId="{6F0DCE7E-2262-42D6-873B-200024482925}" type="pres">
      <dgm:prSet presAssocID="{D1C7CAB2-78D9-4B1B-AFC0-7D864AB436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D1166A1-04BD-4FE1-9367-DA8CD7AF680D}" type="pres">
      <dgm:prSet presAssocID="{D1C7CAB2-78D9-4B1B-AFC0-7D864AB43670}" presName="spaceRect" presStyleCnt="0"/>
      <dgm:spPr/>
    </dgm:pt>
    <dgm:pt modelId="{7FCCD5E1-A8CB-40E1-A109-7313EF441811}" type="pres">
      <dgm:prSet presAssocID="{D1C7CAB2-78D9-4B1B-AFC0-7D864AB43670}" presName="textRect" presStyleLbl="revTx" presStyleIdx="1" presStyleCnt="4">
        <dgm:presLayoutVars>
          <dgm:chMax val="1"/>
          <dgm:chPref val="1"/>
        </dgm:presLayoutVars>
      </dgm:prSet>
      <dgm:spPr/>
    </dgm:pt>
    <dgm:pt modelId="{4BA43F41-593A-4D8C-BD6D-3A1680AFC14A}" type="pres">
      <dgm:prSet presAssocID="{F09A3B69-E2E8-4631-A5C9-0988872823B7}" presName="sibTrans" presStyleLbl="sibTrans2D1" presStyleIdx="0" presStyleCnt="0"/>
      <dgm:spPr/>
    </dgm:pt>
    <dgm:pt modelId="{BC216960-4297-43EB-B5E0-FA9607A90A77}" type="pres">
      <dgm:prSet presAssocID="{72F9846F-9951-47D9-8B93-10B7F3F47690}" presName="compNode" presStyleCnt="0"/>
      <dgm:spPr/>
    </dgm:pt>
    <dgm:pt modelId="{7BA3102A-4FFA-4CEC-B96B-5B0356AEF490}" type="pres">
      <dgm:prSet presAssocID="{72F9846F-9951-47D9-8B93-10B7F3F47690}" presName="iconBgRect" presStyleLbl="bgShp" presStyleIdx="2" presStyleCnt="4"/>
      <dgm:spPr/>
    </dgm:pt>
    <dgm:pt modelId="{1EFF63AA-4A79-4540-8368-4E5554B41FE6}" type="pres">
      <dgm:prSet presAssocID="{72F9846F-9951-47D9-8B93-10B7F3F476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0464A8F-AE1D-4EB4-ACA6-404F1B7686B4}" type="pres">
      <dgm:prSet presAssocID="{72F9846F-9951-47D9-8B93-10B7F3F47690}" presName="spaceRect" presStyleCnt="0"/>
      <dgm:spPr/>
    </dgm:pt>
    <dgm:pt modelId="{F8EEE0BE-7662-4890-A434-E678B9E597B4}" type="pres">
      <dgm:prSet presAssocID="{72F9846F-9951-47D9-8B93-10B7F3F47690}" presName="textRect" presStyleLbl="revTx" presStyleIdx="2" presStyleCnt="4">
        <dgm:presLayoutVars>
          <dgm:chMax val="1"/>
          <dgm:chPref val="1"/>
        </dgm:presLayoutVars>
      </dgm:prSet>
      <dgm:spPr/>
    </dgm:pt>
    <dgm:pt modelId="{F5430596-1519-4B5B-BDAB-0B0773A02896}" type="pres">
      <dgm:prSet presAssocID="{F4372FA0-E003-4625-9FE9-04DC0E88AFA3}" presName="sibTrans" presStyleLbl="sibTrans2D1" presStyleIdx="0" presStyleCnt="0"/>
      <dgm:spPr/>
    </dgm:pt>
    <dgm:pt modelId="{0B3691CC-BACF-4C41-8BCA-B4BE96B0810A}" type="pres">
      <dgm:prSet presAssocID="{1E08D3F6-6427-465E-B096-6BD5576E4365}" presName="compNode" presStyleCnt="0"/>
      <dgm:spPr/>
    </dgm:pt>
    <dgm:pt modelId="{116CCF37-079B-474B-BFDE-CC7F121D67AE}" type="pres">
      <dgm:prSet presAssocID="{1E08D3F6-6427-465E-B096-6BD5576E4365}" presName="iconBgRect" presStyleLbl="bgShp" presStyleIdx="3" presStyleCnt="4"/>
      <dgm:spPr/>
    </dgm:pt>
    <dgm:pt modelId="{5A334FBF-1206-45B9-9A14-DD036B926D6E}" type="pres">
      <dgm:prSet presAssocID="{1E08D3F6-6427-465E-B096-6BD5576E43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recracker"/>
        </a:ext>
      </dgm:extLst>
    </dgm:pt>
    <dgm:pt modelId="{A7FA03F2-8B2C-4823-A4D6-548A2C0BD6FB}" type="pres">
      <dgm:prSet presAssocID="{1E08D3F6-6427-465E-B096-6BD5576E4365}" presName="spaceRect" presStyleCnt="0"/>
      <dgm:spPr/>
    </dgm:pt>
    <dgm:pt modelId="{C990A6C2-7A71-4175-BBC7-23027E7B5AFF}" type="pres">
      <dgm:prSet presAssocID="{1E08D3F6-6427-465E-B096-6BD5576E43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B7A300-8DEC-449C-929E-0CFA3748CA7E}" srcId="{DF0BFB07-2EF7-4060-87E5-4EB704D1EAB1}" destId="{3F913D54-0D4B-4676-B491-F39325809BD3}" srcOrd="0" destOrd="0" parTransId="{6A72B2A0-C07D-4D7E-8B53-D7511F9A60B7}" sibTransId="{4A62AC58-35FD-4F41-A627-EC42A46B2BD0}"/>
    <dgm:cxn modelId="{F4E2130C-910F-41AE-B196-945229B89868}" type="presOf" srcId="{4A62AC58-35FD-4F41-A627-EC42A46B2BD0}" destId="{D97A19E6-4E89-4A64-9C9C-3BB2AD2DC6E9}" srcOrd="0" destOrd="0" presId="urn:microsoft.com/office/officeart/2018/2/layout/IconCircleList"/>
    <dgm:cxn modelId="{DFE08A0D-FDD1-433C-8457-B00922F66EEE}" type="presOf" srcId="{F09A3B69-E2E8-4631-A5C9-0988872823B7}" destId="{4BA43F41-593A-4D8C-BD6D-3A1680AFC14A}" srcOrd="0" destOrd="0" presId="urn:microsoft.com/office/officeart/2018/2/layout/IconCircleList"/>
    <dgm:cxn modelId="{BD11020E-338A-4230-9E55-7983610C6F59}" srcId="{DF0BFB07-2EF7-4060-87E5-4EB704D1EAB1}" destId="{72F9846F-9951-47D9-8B93-10B7F3F47690}" srcOrd="2" destOrd="0" parTransId="{02D253E5-C7AA-42FE-AB46-C53B06EF66C2}" sibTransId="{F4372FA0-E003-4625-9FE9-04DC0E88AFA3}"/>
    <dgm:cxn modelId="{AFB69F19-89A8-4C7C-BB00-0896DA75A993}" type="presOf" srcId="{3F913D54-0D4B-4676-B491-F39325809BD3}" destId="{047EE525-CB44-43CD-9643-A955D885150E}" srcOrd="0" destOrd="0" presId="urn:microsoft.com/office/officeart/2018/2/layout/IconCircleList"/>
    <dgm:cxn modelId="{47E20A1E-BD0C-4858-BFB5-A482DE299353}" srcId="{DF0BFB07-2EF7-4060-87E5-4EB704D1EAB1}" destId="{1E08D3F6-6427-465E-B096-6BD5576E4365}" srcOrd="3" destOrd="0" parTransId="{B7E0F588-6A41-45C3-9197-DC9BD7EA105B}" sibTransId="{0FB98DE8-5BA9-4662-888A-ED94575F956A}"/>
    <dgm:cxn modelId="{2A9E851E-2856-4A77-A433-28C5B9B839BB}" srcId="{DF0BFB07-2EF7-4060-87E5-4EB704D1EAB1}" destId="{D1C7CAB2-78D9-4B1B-AFC0-7D864AB43670}" srcOrd="1" destOrd="0" parTransId="{653C3952-4F99-4912-9B66-5905CD9D49EC}" sibTransId="{F09A3B69-E2E8-4631-A5C9-0988872823B7}"/>
    <dgm:cxn modelId="{CFE71E72-7053-452F-B0A9-C0BF7F3A4314}" type="presOf" srcId="{72F9846F-9951-47D9-8B93-10B7F3F47690}" destId="{F8EEE0BE-7662-4890-A434-E678B9E597B4}" srcOrd="0" destOrd="0" presId="urn:microsoft.com/office/officeart/2018/2/layout/IconCircleList"/>
    <dgm:cxn modelId="{00F69277-1C6C-4060-B6F8-B2F4DF4D27B7}" type="presOf" srcId="{DF0BFB07-2EF7-4060-87E5-4EB704D1EAB1}" destId="{7258B216-91A9-43A3-9CC4-D7C4D726F040}" srcOrd="0" destOrd="0" presId="urn:microsoft.com/office/officeart/2018/2/layout/IconCircleList"/>
    <dgm:cxn modelId="{37F94479-BF6C-49BF-9747-FCD5AACA4A0E}" type="presOf" srcId="{1E08D3F6-6427-465E-B096-6BD5576E4365}" destId="{C990A6C2-7A71-4175-BBC7-23027E7B5AFF}" srcOrd="0" destOrd="0" presId="urn:microsoft.com/office/officeart/2018/2/layout/IconCircleList"/>
    <dgm:cxn modelId="{ABF99CB6-EF3C-46AA-93A1-097A33C732FD}" type="presOf" srcId="{F4372FA0-E003-4625-9FE9-04DC0E88AFA3}" destId="{F5430596-1519-4B5B-BDAB-0B0773A02896}" srcOrd="0" destOrd="0" presId="urn:microsoft.com/office/officeart/2018/2/layout/IconCircleList"/>
    <dgm:cxn modelId="{7601FAC3-5339-402A-BE2E-43E2F12D989C}" type="presOf" srcId="{D1C7CAB2-78D9-4B1B-AFC0-7D864AB43670}" destId="{7FCCD5E1-A8CB-40E1-A109-7313EF441811}" srcOrd="0" destOrd="0" presId="urn:microsoft.com/office/officeart/2018/2/layout/IconCircleList"/>
    <dgm:cxn modelId="{8217D8A2-D636-4CE1-8D12-3A7B3D06D87D}" type="presParOf" srcId="{7258B216-91A9-43A3-9CC4-D7C4D726F040}" destId="{8C3013DA-3505-4549-95CC-7590A3D291D4}" srcOrd="0" destOrd="0" presId="urn:microsoft.com/office/officeart/2018/2/layout/IconCircleList"/>
    <dgm:cxn modelId="{D9732A13-B822-47FD-884C-B4546E780CF3}" type="presParOf" srcId="{8C3013DA-3505-4549-95CC-7590A3D291D4}" destId="{CED0366C-EC7C-4990-B64B-9DFE9FD5F6CA}" srcOrd="0" destOrd="0" presId="urn:microsoft.com/office/officeart/2018/2/layout/IconCircleList"/>
    <dgm:cxn modelId="{A7E9BB2C-CBA3-459B-B53A-EFEA792B71A2}" type="presParOf" srcId="{CED0366C-EC7C-4990-B64B-9DFE9FD5F6CA}" destId="{63EA5B5F-39AE-479D-B69B-5BA6BDEA80B4}" srcOrd="0" destOrd="0" presId="urn:microsoft.com/office/officeart/2018/2/layout/IconCircleList"/>
    <dgm:cxn modelId="{749A7091-CC87-4377-9E0F-70E4F02809F9}" type="presParOf" srcId="{CED0366C-EC7C-4990-B64B-9DFE9FD5F6CA}" destId="{413E4FCF-C021-469F-B2E9-D2B72BBF8B58}" srcOrd="1" destOrd="0" presId="urn:microsoft.com/office/officeart/2018/2/layout/IconCircleList"/>
    <dgm:cxn modelId="{AEB78882-E32B-4CDE-9106-74AC333D4AA8}" type="presParOf" srcId="{CED0366C-EC7C-4990-B64B-9DFE9FD5F6CA}" destId="{6FA85AFD-0099-4473-AF0C-00F070E45D11}" srcOrd="2" destOrd="0" presId="urn:microsoft.com/office/officeart/2018/2/layout/IconCircleList"/>
    <dgm:cxn modelId="{D9981E7D-58CE-4445-9E41-7703D3165F04}" type="presParOf" srcId="{CED0366C-EC7C-4990-B64B-9DFE9FD5F6CA}" destId="{047EE525-CB44-43CD-9643-A955D885150E}" srcOrd="3" destOrd="0" presId="urn:microsoft.com/office/officeart/2018/2/layout/IconCircleList"/>
    <dgm:cxn modelId="{9E60687F-8FFF-41F3-B3BA-81CDCB67FAC6}" type="presParOf" srcId="{8C3013DA-3505-4549-95CC-7590A3D291D4}" destId="{D97A19E6-4E89-4A64-9C9C-3BB2AD2DC6E9}" srcOrd="1" destOrd="0" presId="urn:microsoft.com/office/officeart/2018/2/layout/IconCircleList"/>
    <dgm:cxn modelId="{EA636621-59B4-4D8F-8A91-BBD9759B7DA4}" type="presParOf" srcId="{8C3013DA-3505-4549-95CC-7590A3D291D4}" destId="{BA78ECCE-AE7B-43E1-A4E5-2D3DF4F28ED3}" srcOrd="2" destOrd="0" presId="urn:microsoft.com/office/officeart/2018/2/layout/IconCircleList"/>
    <dgm:cxn modelId="{A4CD3BCA-BC35-4C73-939F-59D4F33B4E90}" type="presParOf" srcId="{BA78ECCE-AE7B-43E1-A4E5-2D3DF4F28ED3}" destId="{B7F9694A-FB2D-4D26-ACF4-5D6F340E8B55}" srcOrd="0" destOrd="0" presId="urn:microsoft.com/office/officeart/2018/2/layout/IconCircleList"/>
    <dgm:cxn modelId="{F8712DF8-63B3-4B39-A6DD-C123F356A9E2}" type="presParOf" srcId="{BA78ECCE-AE7B-43E1-A4E5-2D3DF4F28ED3}" destId="{6F0DCE7E-2262-42D6-873B-200024482925}" srcOrd="1" destOrd="0" presId="urn:microsoft.com/office/officeart/2018/2/layout/IconCircleList"/>
    <dgm:cxn modelId="{CC5C0A1D-1719-4FE5-AEB7-0E18A16BCE48}" type="presParOf" srcId="{BA78ECCE-AE7B-43E1-A4E5-2D3DF4F28ED3}" destId="{5D1166A1-04BD-4FE1-9367-DA8CD7AF680D}" srcOrd="2" destOrd="0" presId="urn:microsoft.com/office/officeart/2018/2/layout/IconCircleList"/>
    <dgm:cxn modelId="{BC21580A-8640-43C4-AF16-C3E39AAE76C0}" type="presParOf" srcId="{BA78ECCE-AE7B-43E1-A4E5-2D3DF4F28ED3}" destId="{7FCCD5E1-A8CB-40E1-A109-7313EF441811}" srcOrd="3" destOrd="0" presId="urn:microsoft.com/office/officeart/2018/2/layout/IconCircleList"/>
    <dgm:cxn modelId="{86570A03-1C17-4940-AE58-9C813BD67B9D}" type="presParOf" srcId="{8C3013DA-3505-4549-95CC-7590A3D291D4}" destId="{4BA43F41-593A-4D8C-BD6D-3A1680AFC14A}" srcOrd="3" destOrd="0" presId="urn:microsoft.com/office/officeart/2018/2/layout/IconCircleList"/>
    <dgm:cxn modelId="{39E069C6-50CE-4505-8B65-EF1B22B09D98}" type="presParOf" srcId="{8C3013DA-3505-4549-95CC-7590A3D291D4}" destId="{BC216960-4297-43EB-B5E0-FA9607A90A77}" srcOrd="4" destOrd="0" presId="urn:microsoft.com/office/officeart/2018/2/layout/IconCircleList"/>
    <dgm:cxn modelId="{41A56353-DF33-4958-9D5D-A0AB08700DF5}" type="presParOf" srcId="{BC216960-4297-43EB-B5E0-FA9607A90A77}" destId="{7BA3102A-4FFA-4CEC-B96B-5B0356AEF490}" srcOrd="0" destOrd="0" presId="urn:microsoft.com/office/officeart/2018/2/layout/IconCircleList"/>
    <dgm:cxn modelId="{72A0A44B-588F-4596-9C46-8B9D79D6ACF5}" type="presParOf" srcId="{BC216960-4297-43EB-B5E0-FA9607A90A77}" destId="{1EFF63AA-4A79-4540-8368-4E5554B41FE6}" srcOrd="1" destOrd="0" presId="urn:microsoft.com/office/officeart/2018/2/layout/IconCircleList"/>
    <dgm:cxn modelId="{0B489672-9E26-4B71-BE76-C9BDB193745E}" type="presParOf" srcId="{BC216960-4297-43EB-B5E0-FA9607A90A77}" destId="{C0464A8F-AE1D-4EB4-ACA6-404F1B7686B4}" srcOrd="2" destOrd="0" presId="urn:microsoft.com/office/officeart/2018/2/layout/IconCircleList"/>
    <dgm:cxn modelId="{CE4BADAA-5013-4F3F-9A2B-845E877520AF}" type="presParOf" srcId="{BC216960-4297-43EB-B5E0-FA9607A90A77}" destId="{F8EEE0BE-7662-4890-A434-E678B9E597B4}" srcOrd="3" destOrd="0" presId="urn:microsoft.com/office/officeart/2018/2/layout/IconCircleList"/>
    <dgm:cxn modelId="{D123CEFD-7F80-421F-93EB-7D5D0D9076B2}" type="presParOf" srcId="{8C3013DA-3505-4549-95CC-7590A3D291D4}" destId="{F5430596-1519-4B5B-BDAB-0B0773A02896}" srcOrd="5" destOrd="0" presId="urn:microsoft.com/office/officeart/2018/2/layout/IconCircleList"/>
    <dgm:cxn modelId="{63856741-6D68-41C4-B67C-92D9B3C4CCA7}" type="presParOf" srcId="{8C3013DA-3505-4549-95CC-7590A3D291D4}" destId="{0B3691CC-BACF-4C41-8BCA-B4BE96B0810A}" srcOrd="6" destOrd="0" presId="urn:microsoft.com/office/officeart/2018/2/layout/IconCircleList"/>
    <dgm:cxn modelId="{4C2E56CF-C2C0-4188-B96E-7E9CFF008C06}" type="presParOf" srcId="{0B3691CC-BACF-4C41-8BCA-B4BE96B0810A}" destId="{116CCF37-079B-474B-BFDE-CC7F121D67AE}" srcOrd="0" destOrd="0" presId="urn:microsoft.com/office/officeart/2018/2/layout/IconCircleList"/>
    <dgm:cxn modelId="{B25C73A7-DBA1-4A47-94EB-A1684C02AE8B}" type="presParOf" srcId="{0B3691CC-BACF-4C41-8BCA-B4BE96B0810A}" destId="{5A334FBF-1206-45B9-9A14-DD036B926D6E}" srcOrd="1" destOrd="0" presId="urn:microsoft.com/office/officeart/2018/2/layout/IconCircleList"/>
    <dgm:cxn modelId="{4C8AD93F-7ACF-4954-ACD4-6FFA3A1929E8}" type="presParOf" srcId="{0B3691CC-BACF-4C41-8BCA-B4BE96B0810A}" destId="{A7FA03F2-8B2C-4823-A4D6-548A2C0BD6FB}" srcOrd="2" destOrd="0" presId="urn:microsoft.com/office/officeart/2018/2/layout/IconCircleList"/>
    <dgm:cxn modelId="{4B94EEC1-5AC7-41AD-B19E-C4FF7E5C8EC1}" type="presParOf" srcId="{0B3691CC-BACF-4C41-8BCA-B4BE96B0810A}" destId="{C990A6C2-7A71-4175-BBC7-23027E7B5A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0093E-E684-7449-8BB2-905EFC887F77}">
      <dsp:nvSpPr>
        <dsp:cNvPr id="0" name=""/>
        <dsp:cNvSpPr/>
      </dsp:nvSpPr>
      <dsp:spPr>
        <a:xfrm>
          <a:off x="0" y="2483"/>
          <a:ext cx="481717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91C86-C417-604E-9A3B-0C31FBB5E56E}">
      <dsp:nvSpPr>
        <dsp:cNvPr id="0" name=""/>
        <dsp:cNvSpPr/>
      </dsp:nvSpPr>
      <dsp:spPr>
        <a:xfrm>
          <a:off x="0" y="2483"/>
          <a:ext cx="4817176" cy="1693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Analyzed 500,000+ retail transactions (UCI Online Retail dataset)</a:t>
          </a:r>
        </a:p>
      </dsp:txBody>
      <dsp:txXfrm>
        <a:off x="0" y="2483"/>
        <a:ext cx="4817176" cy="1693492"/>
      </dsp:txXfrm>
    </dsp:sp>
    <dsp:sp modelId="{F91780E2-D33C-B340-AA09-E994F4BCA49E}">
      <dsp:nvSpPr>
        <dsp:cNvPr id="0" name=""/>
        <dsp:cNvSpPr/>
      </dsp:nvSpPr>
      <dsp:spPr>
        <a:xfrm>
          <a:off x="0" y="1695975"/>
          <a:ext cx="481717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F4890-A9C4-AA47-91B8-A7CA3C662E85}">
      <dsp:nvSpPr>
        <dsp:cNvPr id="0" name=""/>
        <dsp:cNvSpPr/>
      </dsp:nvSpPr>
      <dsp:spPr>
        <a:xfrm>
          <a:off x="0" y="1695975"/>
          <a:ext cx="4817176" cy="1693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Objective: Understand customer behavior, sales trends, seasonal patterns</a:t>
          </a:r>
        </a:p>
      </dsp:txBody>
      <dsp:txXfrm>
        <a:off x="0" y="1695975"/>
        <a:ext cx="4817176" cy="1693492"/>
      </dsp:txXfrm>
    </dsp:sp>
    <dsp:sp modelId="{C6112CCF-822E-4144-94E9-78AAED843AF6}">
      <dsp:nvSpPr>
        <dsp:cNvPr id="0" name=""/>
        <dsp:cNvSpPr/>
      </dsp:nvSpPr>
      <dsp:spPr>
        <a:xfrm>
          <a:off x="0" y="3389468"/>
          <a:ext cx="481717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FE64E-A759-2140-9F67-DDCB1E92579E}">
      <dsp:nvSpPr>
        <dsp:cNvPr id="0" name=""/>
        <dsp:cNvSpPr/>
      </dsp:nvSpPr>
      <dsp:spPr>
        <a:xfrm>
          <a:off x="0" y="3389468"/>
          <a:ext cx="4817176" cy="1693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Tools: Apache Spark, PySpark, Pandas, Matplotlib, SQLite</a:t>
          </a:r>
        </a:p>
      </dsp:txBody>
      <dsp:txXfrm>
        <a:off x="0" y="3389468"/>
        <a:ext cx="4817176" cy="1693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BD8A2A-60C8-104B-B618-0600D66802B5}">
      <dsp:nvSpPr>
        <dsp:cNvPr id="0" name=""/>
        <dsp:cNvSpPr/>
      </dsp:nvSpPr>
      <dsp:spPr>
        <a:xfrm>
          <a:off x="0" y="620"/>
          <a:ext cx="481717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7E5CB-A614-CD41-B254-06B9A2E40E40}">
      <dsp:nvSpPr>
        <dsp:cNvPr id="0" name=""/>
        <dsp:cNvSpPr/>
      </dsp:nvSpPr>
      <dsp:spPr>
        <a:xfrm>
          <a:off x="0" y="620"/>
          <a:ext cx="4817176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Volume: 500k records – simulates mid-size retail platform</a:t>
          </a:r>
        </a:p>
      </dsp:txBody>
      <dsp:txXfrm>
        <a:off x="0" y="620"/>
        <a:ext cx="4817176" cy="1016840"/>
      </dsp:txXfrm>
    </dsp:sp>
    <dsp:sp modelId="{1461B853-BAFA-044B-A011-BA197D5EADE1}">
      <dsp:nvSpPr>
        <dsp:cNvPr id="0" name=""/>
        <dsp:cNvSpPr/>
      </dsp:nvSpPr>
      <dsp:spPr>
        <a:xfrm>
          <a:off x="0" y="1017461"/>
          <a:ext cx="481717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B7691-F219-914E-A7A7-BBE96023799A}">
      <dsp:nvSpPr>
        <dsp:cNvPr id="0" name=""/>
        <dsp:cNvSpPr/>
      </dsp:nvSpPr>
      <dsp:spPr>
        <a:xfrm>
          <a:off x="0" y="1017461"/>
          <a:ext cx="4817176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Velocity: Mimics real-time transaction flow</a:t>
          </a:r>
        </a:p>
      </dsp:txBody>
      <dsp:txXfrm>
        <a:off x="0" y="1017461"/>
        <a:ext cx="4817176" cy="1016840"/>
      </dsp:txXfrm>
    </dsp:sp>
    <dsp:sp modelId="{A90FEFA0-33A8-0B4F-AD50-DF1C9503B5CE}">
      <dsp:nvSpPr>
        <dsp:cNvPr id="0" name=""/>
        <dsp:cNvSpPr/>
      </dsp:nvSpPr>
      <dsp:spPr>
        <a:xfrm>
          <a:off x="0" y="2034301"/>
          <a:ext cx="481717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7A4A1-BBBB-9347-B4DC-59A7BEA54BBF}">
      <dsp:nvSpPr>
        <dsp:cNvPr id="0" name=""/>
        <dsp:cNvSpPr/>
      </dsp:nvSpPr>
      <dsp:spPr>
        <a:xfrm>
          <a:off x="0" y="2034301"/>
          <a:ext cx="4817176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Variety: Structured fields (e.g., InvoiceNo, Date, Price)</a:t>
          </a:r>
        </a:p>
      </dsp:txBody>
      <dsp:txXfrm>
        <a:off x="0" y="2034301"/>
        <a:ext cx="4817176" cy="1016840"/>
      </dsp:txXfrm>
    </dsp:sp>
    <dsp:sp modelId="{74D5E43B-D491-9C4B-AE03-74E6D193DCDC}">
      <dsp:nvSpPr>
        <dsp:cNvPr id="0" name=""/>
        <dsp:cNvSpPr/>
      </dsp:nvSpPr>
      <dsp:spPr>
        <a:xfrm>
          <a:off x="0" y="3051142"/>
          <a:ext cx="481717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E6A1E-04A1-A244-A8FF-A3C8CAD416CA}">
      <dsp:nvSpPr>
        <dsp:cNvPr id="0" name=""/>
        <dsp:cNvSpPr/>
      </dsp:nvSpPr>
      <dsp:spPr>
        <a:xfrm>
          <a:off x="0" y="3051142"/>
          <a:ext cx="4817176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Veracity: Data cleaning needed (nulls, returns)</a:t>
          </a:r>
        </a:p>
      </dsp:txBody>
      <dsp:txXfrm>
        <a:off x="0" y="3051142"/>
        <a:ext cx="4817176" cy="1016840"/>
      </dsp:txXfrm>
    </dsp:sp>
    <dsp:sp modelId="{DA9BB739-8D37-ED46-B420-F4BB695CB5D7}">
      <dsp:nvSpPr>
        <dsp:cNvPr id="0" name=""/>
        <dsp:cNvSpPr/>
      </dsp:nvSpPr>
      <dsp:spPr>
        <a:xfrm>
          <a:off x="0" y="4067982"/>
          <a:ext cx="48171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E57B5-A54B-834D-BE72-65822D73B03B}">
      <dsp:nvSpPr>
        <dsp:cNvPr id="0" name=""/>
        <dsp:cNvSpPr/>
      </dsp:nvSpPr>
      <dsp:spPr>
        <a:xfrm>
          <a:off x="0" y="4067982"/>
          <a:ext cx="4817176" cy="1016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Value: Insight into customer segments and sales drivers</a:t>
          </a:r>
        </a:p>
      </dsp:txBody>
      <dsp:txXfrm>
        <a:off x="0" y="4067982"/>
        <a:ext cx="4817176" cy="1016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1E274-D0BA-9E4E-8E62-CF219C5263FD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45B80-2DFF-6E42-AE39-64A0594718B6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Personalized marketing using customer segments</a:t>
          </a:r>
        </a:p>
      </dsp:txBody>
      <dsp:txXfrm>
        <a:off x="2367950" y="516132"/>
        <a:ext cx="1592793" cy="1592793"/>
      </dsp:txXfrm>
    </dsp:sp>
    <dsp:sp modelId="{7901DEE0-AB64-3B47-9C73-2DFF13FC22F0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Seasonal sales optimization</a:t>
          </a:r>
        </a:p>
      </dsp:txBody>
      <dsp:txXfrm>
        <a:off x="4268855" y="516132"/>
        <a:ext cx="1592793" cy="1592793"/>
      </dsp:txXfrm>
    </dsp:sp>
    <dsp:sp modelId="{48484C26-D20E-924D-B87F-88FE43F938ED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Inventory management &amp; demand forecasting</a:t>
          </a:r>
        </a:p>
      </dsp:txBody>
      <dsp:txXfrm>
        <a:off x="2367950" y="2417036"/>
        <a:ext cx="1592793" cy="1592793"/>
      </dsp:txXfrm>
    </dsp:sp>
    <dsp:sp modelId="{AF4836D2-5359-914E-A1C5-156E7D58F565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Country-wise revenue analysis</a:t>
          </a:r>
        </a:p>
      </dsp:txBody>
      <dsp:txXfrm>
        <a:off x="4268855" y="2417036"/>
        <a:ext cx="1592793" cy="15927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3AA096-2699-440D-8B70-22394CFE2416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19672-AE72-428E-B6A8-7A91E943A13F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AF14E-41E6-4638-8DD6-FDC4C0437FFD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Foundation: Java 11, Spark 3.5.6, Winutils</a:t>
          </a:r>
        </a:p>
      </dsp:txBody>
      <dsp:txXfrm>
        <a:off x="1099610" y="1878"/>
        <a:ext cx="7129989" cy="952043"/>
      </dsp:txXfrm>
    </dsp:sp>
    <dsp:sp modelId="{B319C6D1-D040-4471-A29A-4AB1192F0662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FA0D52-9979-41AD-B03B-C7E13E5E2939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BD6D6-E1B9-437A-86C3-15805282AA37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Processing: Apache Spark (local mode), PySpark</a:t>
          </a:r>
        </a:p>
      </dsp:txBody>
      <dsp:txXfrm>
        <a:off x="1099610" y="1191932"/>
        <a:ext cx="7129989" cy="952043"/>
      </dsp:txXfrm>
    </dsp:sp>
    <dsp:sp modelId="{A49BC5FF-3527-4826-98B9-152A7154283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FF98A-77A5-4A22-A246-C3261564F539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EAE48-51EA-413F-880A-3DF5E6197C81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Extension: Pandas, Matplotlib, Google Colab, SQLite</a:t>
          </a:r>
        </a:p>
      </dsp:txBody>
      <dsp:txXfrm>
        <a:off x="1099610" y="2381986"/>
        <a:ext cx="7129989" cy="952043"/>
      </dsp:txXfrm>
    </dsp:sp>
    <dsp:sp modelId="{E1A3A3FB-B916-40D4-8C94-86847A376297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4BF07-19D4-4105-906A-0B2E2BDC9E5D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23D7F-CF26-4173-9EB4-8E32ED48626D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Seamless Spark–Python interoperability</a:t>
          </a:r>
        </a:p>
      </dsp:txBody>
      <dsp:txXfrm>
        <a:off x="1099610" y="3572041"/>
        <a:ext cx="7129989" cy="9520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EE1C8-BD6D-464F-93CD-36CD18E57CEB}">
      <dsp:nvSpPr>
        <dsp:cNvPr id="0" name=""/>
        <dsp:cNvSpPr/>
      </dsp:nvSpPr>
      <dsp:spPr>
        <a:xfrm>
          <a:off x="925095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7D7C0-1218-4E3D-A8D7-2ECFD75FC97F}">
      <dsp:nvSpPr>
        <dsp:cNvPr id="0" name=""/>
        <dsp:cNvSpPr/>
      </dsp:nvSpPr>
      <dsp:spPr>
        <a:xfrm>
          <a:off x="483752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1. Business Case Evaluation</a:t>
          </a:r>
        </a:p>
      </dsp:txBody>
      <dsp:txXfrm>
        <a:off x="483752" y="1420418"/>
        <a:ext cx="1604882" cy="641953"/>
      </dsp:txXfrm>
    </dsp:sp>
    <dsp:sp modelId="{336186A4-BD0D-423B-844B-C614432E16FC}">
      <dsp:nvSpPr>
        <dsp:cNvPr id="0" name=""/>
        <dsp:cNvSpPr/>
      </dsp:nvSpPr>
      <dsp:spPr>
        <a:xfrm>
          <a:off x="2810832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5A86D-C9D2-4B24-B090-19429684B0BE}">
      <dsp:nvSpPr>
        <dsp:cNvPr id="0" name=""/>
        <dsp:cNvSpPr/>
      </dsp:nvSpPr>
      <dsp:spPr>
        <a:xfrm>
          <a:off x="2369489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2. Data Identification (UCI Retail CSV)</a:t>
          </a:r>
        </a:p>
      </dsp:txBody>
      <dsp:txXfrm>
        <a:off x="2369489" y="1420418"/>
        <a:ext cx="1604882" cy="641953"/>
      </dsp:txXfrm>
    </dsp:sp>
    <dsp:sp modelId="{305D0B83-BAAA-43EC-84A1-79C0C7970DC5}">
      <dsp:nvSpPr>
        <dsp:cNvPr id="0" name=""/>
        <dsp:cNvSpPr/>
      </dsp:nvSpPr>
      <dsp:spPr>
        <a:xfrm>
          <a:off x="4696570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B34D4-AE3A-49BD-926E-C1C632107880}">
      <dsp:nvSpPr>
        <dsp:cNvPr id="0" name=""/>
        <dsp:cNvSpPr/>
      </dsp:nvSpPr>
      <dsp:spPr>
        <a:xfrm>
          <a:off x="4255227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Acquisition &amp; Filtering (cleaning nulls, malformed entries)</a:t>
          </a:r>
        </a:p>
      </dsp:txBody>
      <dsp:txXfrm>
        <a:off x="4255227" y="1420418"/>
        <a:ext cx="1604882" cy="641953"/>
      </dsp:txXfrm>
    </dsp:sp>
    <dsp:sp modelId="{5929190A-3993-49AF-BA20-AE531CD1DED4}">
      <dsp:nvSpPr>
        <dsp:cNvPr id="0" name=""/>
        <dsp:cNvSpPr/>
      </dsp:nvSpPr>
      <dsp:spPr>
        <a:xfrm>
          <a:off x="6582307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C39CEB-857A-4DCB-AAC4-D0A253C832A8}">
      <dsp:nvSpPr>
        <dsp:cNvPr id="0" name=""/>
        <dsp:cNvSpPr/>
      </dsp:nvSpPr>
      <dsp:spPr>
        <a:xfrm>
          <a:off x="6140964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Data Transformation (revenue metrics)</a:t>
          </a:r>
        </a:p>
      </dsp:txBody>
      <dsp:txXfrm>
        <a:off x="6140964" y="1420418"/>
        <a:ext cx="1604882" cy="641953"/>
      </dsp:txXfrm>
    </dsp:sp>
    <dsp:sp modelId="{41365737-D430-4C99-8D05-424E9803D0F5}">
      <dsp:nvSpPr>
        <dsp:cNvPr id="0" name=""/>
        <dsp:cNvSpPr/>
      </dsp:nvSpPr>
      <dsp:spPr>
        <a:xfrm>
          <a:off x="1867964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1DE9E-D6AC-4E14-A12B-2BB9B75BB286}">
      <dsp:nvSpPr>
        <dsp:cNvPr id="0" name=""/>
        <dsp:cNvSpPr/>
      </dsp:nvSpPr>
      <dsp:spPr>
        <a:xfrm>
          <a:off x="1426621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5. Analysis (top products/customers, time series)</a:t>
          </a:r>
        </a:p>
      </dsp:txBody>
      <dsp:txXfrm>
        <a:off x="1426621" y="3457346"/>
        <a:ext cx="1604882" cy="641953"/>
      </dsp:txXfrm>
    </dsp:sp>
    <dsp:sp modelId="{A2F65A33-7E29-4529-8786-0E1924D4681E}">
      <dsp:nvSpPr>
        <dsp:cNvPr id="0" name=""/>
        <dsp:cNvSpPr/>
      </dsp:nvSpPr>
      <dsp:spPr>
        <a:xfrm>
          <a:off x="3753701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24996-E4D0-40F5-9983-AD7F708F8E33}">
      <dsp:nvSpPr>
        <dsp:cNvPr id="0" name=""/>
        <dsp:cNvSpPr/>
      </dsp:nvSpPr>
      <dsp:spPr>
        <a:xfrm>
          <a:off x="3312358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6. Visualization (line, bar, histograms)</a:t>
          </a:r>
        </a:p>
      </dsp:txBody>
      <dsp:txXfrm>
        <a:off x="3312358" y="3457346"/>
        <a:ext cx="1604882" cy="641953"/>
      </dsp:txXfrm>
    </dsp:sp>
    <dsp:sp modelId="{973538CD-B9E6-4250-8B49-2CD026F84032}">
      <dsp:nvSpPr>
        <dsp:cNvPr id="0" name=""/>
        <dsp:cNvSpPr/>
      </dsp:nvSpPr>
      <dsp:spPr>
        <a:xfrm>
          <a:off x="5639438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88FF2-4009-46A5-84D1-D2A2CB1B29F8}">
      <dsp:nvSpPr>
        <dsp:cNvPr id="0" name=""/>
        <dsp:cNvSpPr/>
      </dsp:nvSpPr>
      <dsp:spPr>
        <a:xfrm>
          <a:off x="5198095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7. Interpretation &amp; Deployment (SQLite storage)</a:t>
          </a:r>
        </a:p>
      </dsp:txBody>
      <dsp:txXfrm>
        <a:off x="5198095" y="3457346"/>
        <a:ext cx="1604882" cy="6419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6FA648-6D05-0F4C-AC15-F02F442D13DD}">
      <dsp:nvSpPr>
        <dsp:cNvPr id="0" name=""/>
        <dsp:cNvSpPr/>
      </dsp:nvSpPr>
      <dsp:spPr>
        <a:xfrm>
          <a:off x="0" y="14511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Top 10 Selling Products</a:t>
          </a:r>
        </a:p>
      </dsp:txBody>
      <dsp:txXfrm>
        <a:off x="50347" y="64858"/>
        <a:ext cx="8128906" cy="930660"/>
      </dsp:txXfrm>
    </dsp:sp>
    <dsp:sp modelId="{A0542E6F-2C55-114F-8883-592C6AA7B37E}">
      <dsp:nvSpPr>
        <dsp:cNvPr id="0" name=""/>
        <dsp:cNvSpPr/>
      </dsp:nvSpPr>
      <dsp:spPr>
        <a:xfrm>
          <a:off x="0" y="1169706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Monthly Sales Trends</a:t>
          </a:r>
        </a:p>
      </dsp:txBody>
      <dsp:txXfrm>
        <a:off x="50347" y="1220053"/>
        <a:ext cx="8128906" cy="930660"/>
      </dsp:txXfrm>
    </dsp:sp>
    <dsp:sp modelId="{1758C288-51B8-8D45-AF7D-716ED666CB1B}">
      <dsp:nvSpPr>
        <dsp:cNvPr id="0" name=""/>
        <dsp:cNvSpPr/>
      </dsp:nvSpPr>
      <dsp:spPr>
        <a:xfrm>
          <a:off x="0" y="2324901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Top Revenue-Generating Countries</a:t>
          </a:r>
        </a:p>
      </dsp:txBody>
      <dsp:txXfrm>
        <a:off x="50347" y="2375248"/>
        <a:ext cx="8128906" cy="930660"/>
      </dsp:txXfrm>
    </dsp:sp>
    <dsp:sp modelId="{E632DF8C-C1DC-4D4D-A749-625CDBE55ADF}">
      <dsp:nvSpPr>
        <dsp:cNvPr id="0" name=""/>
        <dsp:cNvSpPr/>
      </dsp:nvSpPr>
      <dsp:spPr>
        <a:xfrm>
          <a:off x="0" y="3480096"/>
          <a:ext cx="8229600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Customer Lifetime Value Segments</a:t>
          </a:r>
        </a:p>
      </dsp:txBody>
      <dsp:txXfrm>
        <a:off x="50347" y="3530443"/>
        <a:ext cx="8128906" cy="9306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CB873-F8C9-41EF-9F63-4088E217B227}">
      <dsp:nvSpPr>
        <dsp:cNvPr id="0" name=""/>
        <dsp:cNvSpPr/>
      </dsp:nvSpPr>
      <dsp:spPr>
        <a:xfrm>
          <a:off x="925095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77BEE-4AB0-48DE-834F-3D3C8AC2EEDF}">
      <dsp:nvSpPr>
        <dsp:cNvPr id="0" name=""/>
        <dsp:cNvSpPr/>
      </dsp:nvSpPr>
      <dsp:spPr>
        <a:xfrm>
          <a:off x="483752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Apache Spark – Distributed data processing</a:t>
          </a:r>
        </a:p>
      </dsp:txBody>
      <dsp:txXfrm>
        <a:off x="483752" y="1420418"/>
        <a:ext cx="1604882" cy="641953"/>
      </dsp:txXfrm>
    </dsp:sp>
    <dsp:sp modelId="{549D6497-0685-473D-8A09-2365062CE6B7}">
      <dsp:nvSpPr>
        <dsp:cNvPr id="0" name=""/>
        <dsp:cNvSpPr/>
      </dsp:nvSpPr>
      <dsp:spPr>
        <a:xfrm>
          <a:off x="2810832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DD323-BD02-4900-94B3-CA3659ADEC70}">
      <dsp:nvSpPr>
        <dsp:cNvPr id="0" name=""/>
        <dsp:cNvSpPr/>
      </dsp:nvSpPr>
      <dsp:spPr>
        <a:xfrm>
          <a:off x="2369489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PySpark – Python API for Spark</a:t>
          </a:r>
        </a:p>
      </dsp:txBody>
      <dsp:txXfrm>
        <a:off x="2369489" y="1420418"/>
        <a:ext cx="1604882" cy="641953"/>
      </dsp:txXfrm>
    </dsp:sp>
    <dsp:sp modelId="{158EA645-579B-45E4-976F-1139E10B96E3}">
      <dsp:nvSpPr>
        <dsp:cNvPr id="0" name=""/>
        <dsp:cNvSpPr/>
      </dsp:nvSpPr>
      <dsp:spPr>
        <a:xfrm>
          <a:off x="4696570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9B824-94A0-42A1-9230-282F36CF6D57}">
      <dsp:nvSpPr>
        <dsp:cNvPr id="0" name=""/>
        <dsp:cNvSpPr/>
      </dsp:nvSpPr>
      <dsp:spPr>
        <a:xfrm>
          <a:off x="4255227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Pandas – Exploratory data analysis</a:t>
          </a:r>
        </a:p>
      </dsp:txBody>
      <dsp:txXfrm>
        <a:off x="4255227" y="1420418"/>
        <a:ext cx="1604882" cy="641953"/>
      </dsp:txXfrm>
    </dsp:sp>
    <dsp:sp modelId="{BE43F19D-3820-4E80-9F34-0A4C7EFEADF1}">
      <dsp:nvSpPr>
        <dsp:cNvPr id="0" name=""/>
        <dsp:cNvSpPr/>
      </dsp:nvSpPr>
      <dsp:spPr>
        <a:xfrm>
          <a:off x="6582307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3A97-9ABF-4C01-8977-059E8222DECE}">
      <dsp:nvSpPr>
        <dsp:cNvPr id="0" name=""/>
        <dsp:cNvSpPr/>
      </dsp:nvSpPr>
      <dsp:spPr>
        <a:xfrm>
          <a:off x="6140964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SQLite – Lightweight relational storage</a:t>
          </a:r>
        </a:p>
      </dsp:txBody>
      <dsp:txXfrm>
        <a:off x="6140964" y="1420418"/>
        <a:ext cx="1604882" cy="641953"/>
      </dsp:txXfrm>
    </dsp:sp>
    <dsp:sp modelId="{63F0019F-E734-4EE7-9542-9350DDE6FC9C}">
      <dsp:nvSpPr>
        <dsp:cNvPr id="0" name=""/>
        <dsp:cNvSpPr/>
      </dsp:nvSpPr>
      <dsp:spPr>
        <a:xfrm>
          <a:off x="2810832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7D552-D441-41D0-B997-861B0091115B}">
      <dsp:nvSpPr>
        <dsp:cNvPr id="0" name=""/>
        <dsp:cNvSpPr/>
      </dsp:nvSpPr>
      <dsp:spPr>
        <a:xfrm>
          <a:off x="2369489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Matplotlib – Data visualization</a:t>
          </a:r>
        </a:p>
      </dsp:txBody>
      <dsp:txXfrm>
        <a:off x="2369489" y="3457346"/>
        <a:ext cx="1604882" cy="641953"/>
      </dsp:txXfrm>
    </dsp:sp>
    <dsp:sp modelId="{58E63F6C-3CCD-465B-A9D2-C9CBAA59AC36}">
      <dsp:nvSpPr>
        <dsp:cNvPr id="0" name=""/>
        <dsp:cNvSpPr/>
      </dsp:nvSpPr>
      <dsp:spPr>
        <a:xfrm>
          <a:off x="4696570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4AF87-AA65-459D-B3B4-72065CF53AF7}">
      <dsp:nvSpPr>
        <dsp:cNvPr id="0" name=""/>
        <dsp:cNvSpPr/>
      </dsp:nvSpPr>
      <dsp:spPr>
        <a:xfrm>
          <a:off x="4255227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Google Colab – Cloud collaboration</a:t>
          </a:r>
        </a:p>
      </dsp:txBody>
      <dsp:txXfrm>
        <a:off x="4255227" y="3457346"/>
        <a:ext cx="1604882" cy="64195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A5B5F-39AE-479D-B69B-5BA6BDEA80B4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E4FCF-C021-469F-B2E9-D2B72BBF8B58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EE525-CB44-43CD-9643-A955D885150E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Effective hybrid workflow (Spark + Python)</a:t>
          </a:r>
        </a:p>
      </dsp:txBody>
      <dsp:txXfrm>
        <a:off x="1340173" y="795493"/>
        <a:ext cx="2552269" cy="1082781"/>
      </dsp:txXfrm>
    </dsp:sp>
    <dsp:sp modelId="{B7F9694A-FB2D-4D26-ACF4-5D6F340E8B55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0DCE7E-2262-42D6-873B-200024482925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CD5E1-A8CB-40E1-A109-7313EF441811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Real-time business use cases simulated</a:t>
          </a:r>
        </a:p>
      </dsp:txBody>
      <dsp:txXfrm>
        <a:off x="5651962" y="795493"/>
        <a:ext cx="2552269" cy="1082781"/>
      </dsp:txXfrm>
    </dsp:sp>
    <dsp:sp modelId="{7BA3102A-4FFA-4CEC-B96B-5B0356AEF490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FF63AA-4A79-4540-8368-4E5554B41FE6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EE0BE-7662-4890-A434-E678B9E597B4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Big Data tools helped uncover actionable insights</a:t>
          </a:r>
        </a:p>
      </dsp:txBody>
      <dsp:txXfrm>
        <a:off x="1340173" y="2647688"/>
        <a:ext cx="2552269" cy="1082781"/>
      </dsp:txXfrm>
    </dsp:sp>
    <dsp:sp modelId="{116CCF37-079B-474B-BFDE-CC7F121D67AE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34FBF-1206-45B9-9A14-DD036B926D6E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0A6C2-7A71-4175-BBC7-23027E7B5AFF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Skills gained: Spark setup, lifecycle management, visualization</a:t>
          </a:r>
        </a:p>
      </dsp:txBody>
      <dsp:txXfrm>
        <a:off x="5651962" y="2647688"/>
        <a:ext cx="2552269" cy="108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Retail Sales and Customer Behavior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368" y="649480"/>
            <a:ext cx="3646835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MSDS-632-M51: Big Data</a:t>
            </a:r>
          </a:p>
          <a:p>
            <a:pPr algn="l" defTabSz="914400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University of the </a:t>
            </a:r>
            <a:r>
              <a:rPr lang="en-US" sz="1800" dirty="0" err="1">
                <a:solidFill>
                  <a:schemeClr val="tx1"/>
                </a:solidFill>
              </a:rPr>
              <a:t>Cumberlands</a:t>
            </a:r>
            <a:endParaRPr lang="en-US" sz="18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1800" dirty="0">
                <a:solidFill>
                  <a:schemeClr val="tx1"/>
                </a:solidFill>
              </a:rPr>
              <a:t>June 15, 2025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</a:rPr>
              <a:t>Sushila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Sipai</a:t>
            </a:r>
            <a:endParaRPr lang="en-US" sz="17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Satyanarayana Reddy </a:t>
            </a:r>
            <a:r>
              <a:rPr lang="en-US" sz="1700" dirty="0" err="1">
                <a:solidFill>
                  <a:schemeClr val="tx1"/>
                </a:solidFill>
              </a:rPr>
              <a:t>Muttana</a:t>
            </a:r>
            <a:endParaRPr lang="en-US" sz="1700" dirty="0">
              <a:solidFill>
                <a:schemeClr val="tx1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Yanjie Liu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B909A9-4AA9-2F49-28DE-9A69500D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Daily Quality Sold</a:t>
            </a:r>
          </a:p>
        </p:txBody>
      </p:sp>
      <p:pic>
        <p:nvPicPr>
          <p:cNvPr id="4" name="Content Placeholder 3" descr="A graph showing a line of blue lines&#10;&#10;AI-generated content may be incorrect.">
            <a:extLst>
              <a:ext uri="{FF2B5EF4-FFF2-40B4-BE49-F238E27FC236}">
                <a16:creationId xmlns:a16="http://schemas.microsoft.com/office/drawing/2014/main" id="{5DE5B8C3-C66D-0E79-0A77-D39D717F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032097"/>
            <a:ext cx="8178799" cy="368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52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0F79C-71A3-DC77-BC65-B7DEDA40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10 Countries by Revenue</a:t>
            </a:r>
          </a:p>
        </p:txBody>
      </p:sp>
      <p:pic>
        <p:nvPicPr>
          <p:cNvPr id="4" name="Content Placeholder 3" descr="A graph with blue and white lines&#10;&#10;AI-generated content may be incorrect.">
            <a:extLst>
              <a:ext uri="{FF2B5EF4-FFF2-40B4-BE49-F238E27FC236}">
                <a16:creationId xmlns:a16="http://schemas.microsoft.com/office/drawing/2014/main" id="{7B7E78A1-3AD4-0254-E933-57295AEA4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2021874"/>
            <a:ext cx="8178799" cy="37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715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8B5B-4509-AE5C-5E5C-9CB0CFD4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Distribution of Revenue per Customer</a:t>
            </a:r>
          </a:p>
        </p:txBody>
      </p:sp>
      <p:pic>
        <p:nvPicPr>
          <p:cNvPr id="5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6002771B-B775-188B-0757-5BC00D39B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0335"/>
          <a:stretch/>
        </p:blipFill>
        <p:spPr>
          <a:xfrm>
            <a:off x="520262" y="2037817"/>
            <a:ext cx="7934492" cy="352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4F3E-AD30-DF1E-68B9-6741D0FA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effectLst/>
                <a:latin typeface="Times New Roman" panose="02020603050405020304" pitchFamily="18" charset="0"/>
              </a:rPr>
              <a:t>Challenges Faced in the Project</a:t>
            </a:r>
            <a:br>
              <a:rPr lang="en-US" sz="3000" dirty="0">
                <a:effectLst/>
                <a:latin typeface="Times New Roman" panose="02020603050405020304" pitchFamily="18" charset="0"/>
              </a:rPr>
            </a:b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8B94-E6C8-6D6C-BDFD-E4993A2C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17" y="1316421"/>
            <a:ext cx="5605629" cy="5029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Data Volume</a:t>
            </a:r>
            <a:r>
              <a:rPr lang="en-US" sz="1600" dirty="0"/>
              <a:t>: Retail dataset with 500k+ rows.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Data Quality</a:t>
            </a:r>
            <a:r>
              <a:rPr lang="en-US" sz="1600" dirty="0"/>
              <a:t>: Missing values and product returns required cleaning.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Infrastructure Setup</a:t>
            </a:r>
            <a:r>
              <a:rPr lang="en-US" sz="1600" dirty="0"/>
              <a:t>: Spark installation and JVM/</a:t>
            </a:r>
            <a:r>
              <a:rPr lang="en-US" sz="1600" dirty="0" err="1"/>
              <a:t>winutils</a:t>
            </a:r>
            <a:r>
              <a:rPr lang="en-US" sz="1600" dirty="0"/>
              <a:t> configuration were time-consuming.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 Interoperability</a:t>
            </a:r>
            <a:r>
              <a:rPr lang="en-US" sz="1600" dirty="0"/>
              <a:t>: Data needed to be transferred between Spark and Pandas.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Visualization Accuracy</a:t>
            </a:r>
            <a:r>
              <a:rPr lang="en-US" sz="1600" dirty="0"/>
              <a:t>: Ensuring proper time intervals and avoiding clutter in Matplotlib.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Performance</a:t>
            </a:r>
            <a:r>
              <a:rPr lang="en-US" sz="1600" dirty="0"/>
              <a:t>: Pandas </a:t>
            </a:r>
            <a:r>
              <a:rPr lang="en-US" sz="1600" dirty="0" err="1"/>
              <a:t>DataFrames</a:t>
            </a:r>
            <a:r>
              <a:rPr lang="en-US" sz="1600" dirty="0"/>
              <a:t> had performance issues with large volumes.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Learning Curve</a:t>
            </a:r>
            <a:r>
              <a:rPr lang="en-US" sz="1600" dirty="0"/>
              <a:t>: Required skills in Scala, SQL, and Python.</a:t>
            </a:r>
          </a:p>
          <a:p>
            <a:pPr>
              <a:lnSpc>
                <a:spcPct val="90000"/>
              </a:lnSpc>
            </a:pP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1E47276-3DCC-B5E9-3989-871710D44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42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5073D8-7146-3892-9AE5-DEDB779540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39BEEAD-B1B6-3C47-363F-0CFF579565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212" y="2433494"/>
            <a:ext cx="3985907" cy="2881456"/>
          </a:xfrm>
        </p:spPr>
        <p:txBody>
          <a:bodyPr anchor="t">
            <a:normAutofit/>
          </a:bodyPr>
          <a:lstStyle/>
          <a:p>
            <a:endParaRPr lang="en-US" sz="1350"/>
          </a:p>
          <a:p>
            <a:r>
              <a:rPr lang="en-US" sz="1350"/>
              <a:t>Chen, D. (2012). UCI Machine Learning Repository.</a:t>
            </a:r>
          </a:p>
          <a:p>
            <a:r>
              <a:rPr lang="en-US" sz="1350"/>
              <a:t>EMC Education Services. (2015). Data Science &amp; Big Data Analytics.</a:t>
            </a:r>
          </a:p>
          <a:p>
            <a:r>
              <a:rPr lang="en-US" sz="1350"/>
              <a:t>Hashem et al. (2015). Information Systems, 47, 98–115.</a:t>
            </a:r>
          </a:p>
          <a:p>
            <a:r>
              <a:rPr lang="en-US" sz="1350"/>
              <a:t>Russom, P. (2011). TDWI Big Data Analytics Report.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C588859A-7885-6D7A-851E-D14963CF5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3333122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58" y="767258"/>
            <a:ext cx="2407001" cy="5323484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9882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67301-2D3E-30A3-FC11-D21B2ACB9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275045"/>
              </p:ext>
            </p:extLst>
          </p:nvPr>
        </p:nvGraphicFramePr>
        <p:xfrm>
          <a:off x="3932187" y="1005298"/>
          <a:ext cx="4817176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3333122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58" y="767258"/>
            <a:ext cx="2407001" cy="5323484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Big Data Characteristics – 5Vs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9882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BE56EC2-7E6A-1B14-7D61-DB0D72175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111992"/>
              </p:ext>
            </p:extLst>
          </p:nvPr>
        </p:nvGraphicFramePr>
        <p:xfrm>
          <a:off x="3932187" y="1005298"/>
          <a:ext cx="4817176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Goals &amp; Drivers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260A65-10A8-DEC9-41D2-6F964A1F79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184A34-C0A8-1A86-22EA-CF4DFC578A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CEEA1-CD6E-2A3A-97B9-F995B568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5" name="Content Placeholder 4" descr="A diagram of a process flow&#10;&#10;Description automatically generated">
            <a:extLst>
              <a:ext uri="{FF2B5EF4-FFF2-40B4-BE49-F238E27FC236}">
                <a16:creationId xmlns:a16="http://schemas.microsoft.com/office/drawing/2014/main" id="{13AAAC15-065F-35E4-BBD1-51D716CE8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71067"/>
            <a:ext cx="9100387" cy="42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46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Big Data Lifecycle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30E717E-C40B-8AAB-BE0C-1999243589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Analysis &amp;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184435-4E5E-7560-1690-3BC59693D2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DDFF8-A72F-A3E9-560D-BE0EA8D9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Top 10 Best-Selling Products</a:t>
            </a:r>
          </a:p>
        </p:txBody>
      </p:sp>
      <p:pic>
        <p:nvPicPr>
          <p:cNvPr id="4" name="Content Placeholder 3" descr="A graph of blue bars&#10;&#10;AI-generated content may be incorrect.">
            <a:extLst>
              <a:ext uri="{FF2B5EF4-FFF2-40B4-BE49-F238E27FC236}">
                <a16:creationId xmlns:a16="http://schemas.microsoft.com/office/drawing/2014/main" id="{9440BC27-4778-FA2F-02C0-CE6EE82D78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29" y="2111165"/>
            <a:ext cx="8831671" cy="41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79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482</Words>
  <Application>Microsoft Macintosh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Retail Sales and Customer Behavior Analytics</vt:lpstr>
      <vt:lpstr>Introduction</vt:lpstr>
      <vt:lpstr>Big Data Characteristics – 5Vs</vt:lpstr>
      <vt:lpstr>Business Goals &amp; Drivers</vt:lpstr>
      <vt:lpstr>Technical Architecture</vt:lpstr>
      <vt:lpstr>Architecture Diagram</vt:lpstr>
      <vt:lpstr>Big Data Lifecycle</vt:lpstr>
      <vt:lpstr>Key Analysis &amp; Results</vt:lpstr>
      <vt:lpstr>Top 10 Best-Selling Products</vt:lpstr>
      <vt:lpstr>Daily Quality Sold</vt:lpstr>
      <vt:lpstr>Top 10 Countries by Revenue</vt:lpstr>
      <vt:lpstr>Distribution of Revenue per Customer</vt:lpstr>
      <vt:lpstr>Challenges Faced in the Project </vt:lpstr>
      <vt:lpstr>Technologies Used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and Customer Behavior Analytics</dc:title>
  <dc:subject/>
  <dc:creator/>
  <cp:keywords/>
  <dc:description>generated using python-pptx</dc:description>
  <cp:lastModifiedBy>Yanjie Liu</cp:lastModifiedBy>
  <cp:revision>3</cp:revision>
  <dcterms:created xsi:type="dcterms:W3CDTF">2013-01-27T09:14:16Z</dcterms:created>
  <dcterms:modified xsi:type="dcterms:W3CDTF">2025-06-14T20:56:01Z</dcterms:modified>
  <cp:category/>
</cp:coreProperties>
</file>