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6" r:id="rId3"/>
    <p:sldId id="257" r:id="rId4"/>
    <p:sldId id="258" r:id="rId5"/>
    <p:sldId id="259" r:id="rId6"/>
    <p:sldId id="260" r:id="rId7"/>
    <p:sldId id="267" r:id="rId8"/>
    <p:sldId id="261" r:id="rId9"/>
    <p:sldId id="262" r:id="rId10"/>
    <p:sldId id="268" r:id="rId11"/>
    <p:sldId id="269" r:id="rId12"/>
    <p:sldId id="271" r:id="rId13"/>
    <p:sldId id="272" r:id="rId14"/>
    <p:sldId id="273" r:id="rId15"/>
    <p:sldId id="264" r:id="rId16"/>
    <p:sldId id="275" r:id="rId17"/>
    <p:sldId id="266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97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211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3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4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12" Type="http://schemas.openxmlformats.org/officeDocument/2006/relationships/image" Target="../media/image32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6.svg"/><Relationship Id="rId11" Type="http://schemas.openxmlformats.org/officeDocument/2006/relationships/image" Target="../media/image31.png"/><Relationship Id="rId5" Type="http://schemas.openxmlformats.org/officeDocument/2006/relationships/image" Target="../media/image5.png"/><Relationship Id="rId10" Type="http://schemas.openxmlformats.org/officeDocument/2006/relationships/image" Target="../media/image21.svg"/><Relationship Id="rId4" Type="http://schemas.openxmlformats.org/officeDocument/2006/relationships/image" Target="../media/image28.svg"/><Relationship Id="rId9" Type="http://schemas.openxmlformats.org/officeDocument/2006/relationships/image" Target="../media/image20.pn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3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4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12" Type="http://schemas.openxmlformats.org/officeDocument/2006/relationships/image" Target="../media/image32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6.svg"/><Relationship Id="rId11" Type="http://schemas.openxmlformats.org/officeDocument/2006/relationships/image" Target="../media/image31.png"/><Relationship Id="rId5" Type="http://schemas.openxmlformats.org/officeDocument/2006/relationships/image" Target="../media/image5.png"/><Relationship Id="rId10" Type="http://schemas.openxmlformats.org/officeDocument/2006/relationships/image" Target="../media/image21.svg"/><Relationship Id="rId4" Type="http://schemas.openxmlformats.org/officeDocument/2006/relationships/image" Target="../media/image28.svg"/><Relationship Id="rId9" Type="http://schemas.openxmlformats.org/officeDocument/2006/relationships/image" Target="../media/image20.pn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BFBB62-3BC2-4779-8E1D-F4F4EC1E9936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14C91E3-F6B2-40B0-9117-3583829ECB11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Analyzed 500,000+ retail transactions (UCI Online Retail dataset)</a:t>
          </a:r>
        </a:p>
      </dgm:t>
    </dgm:pt>
    <dgm:pt modelId="{F6988486-95BF-45A8-AF8C-3C16FAE361F6}" type="parTrans" cxnId="{FA2C1CEE-0BA3-469D-910C-E636A0B88AE1}">
      <dgm:prSet/>
      <dgm:spPr/>
      <dgm:t>
        <a:bodyPr/>
        <a:lstStyle/>
        <a:p>
          <a:endParaRPr lang="en-US"/>
        </a:p>
      </dgm:t>
    </dgm:pt>
    <dgm:pt modelId="{9050D05F-2914-41CB-A8A1-C37C0D45F429}" type="sibTrans" cxnId="{FA2C1CEE-0BA3-469D-910C-E636A0B88AE1}">
      <dgm:prSet/>
      <dgm:spPr/>
      <dgm:t>
        <a:bodyPr/>
        <a:lstStyle/>
        <a:p>
          <a:endParaRPr lang="en-US"/>
        </a:p>
      </dgm:t>
    </dgm:pt>
    <dgm:pt modelId="{FA46A072-DA8B-4033-9284-6C622E82AF90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Objectives and Goals: : Clean, transform, and analyze retail transaction data, understand customer behavior, sales trends, seasonal patterns</a:t>
          </a:r>
        </a:p>
      </dgm:t>
    </dgm:pt>
    <dgm:pt modelId="{C922A520-4277-4392-8FB4-E6A342727AF6}" type="parTrans" cxnId="{C967722A-D204-4D40-90FE-23B23934F369}">
      <dgm:prSet/>
      <dgm:spPr/>
      <dgm:t>
        <a:bodyPr/>
        <a:lstStyle/>
        <a:p>
          <a:endParaRPr lang="en-US"/>
        </a:p>
      </dgm:t>
    </dgm:pt>
    <dgm:pt modelId="{81A5D754-E770-455F-8FA9-6877D795AEBB}" type="sibTrans" cxnId="{C967722A-D204-4D40-90FE-23B23934F369}">
      <dgm:prSet/>
      <dgm:spPr/>
      <dgm:t>
        <a:bodyPr/>
        <a:lstStyle/>
        <a:p>
          <a:endParaRPr lang="en-US"/>
        </a:p>
      </dgm:t>
    </dgm:pt>
    <dgm:pt modelId="{73DB3B20-7C50-4F97-A95F-BC6B1B762890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Technologies and Tools: Apache Spark,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PySpark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, Pandas, Matplotlib, SQLite, Google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Colab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57106EA-B4C9-48E7-9A13-47ED754093EE}" type="parTrans" cxnId="{CB1E9909-A696-4BD3-A3C4-4A4F242CBF57}">
      <dgm:prSet/>
      <dgm:spPr/>
      <dgm:t>
        <a:bodyPr/>
        <a:lstStyle/>
        <a:p>
          <a:endParaRPr lang="en-US"/>
        </a:p>
      </dgm:t>
    </dgm:pt>
    <dgm:pt modelId="{F4EEC2F2-2DF6-4965-9486-86D566082C2E}" type="sibTrans" cxnId="{CB1E9909-A696-4BD3-A3C4-4A4F242CBF57}">
      <dgm:prSet/>
      <dgm:spPr/>
      <dgm:t>
        <a:bodyPr/>
        <a:lstStyle/>
        <a:p>
          <a:endParaRPr lang="en-US"/>
        </a:p>
      </dgm:t>
    </dgm:pt>
    <dgm:pt modelId="{02B3D9BA-779A-204C-BDB9-7D972EA79521}" type="pres">
      <dgm:prSet presAssocID="{6FBFBB62-3BC2-4779-8E1D-F4F4EC1E9936}" presName="vert0" presStyleCnt="0">
        <dgm:presLayoutVars>
          <dgm:dir/>
          <dgm:animOne val="branch"/>
          <dgm:animLvl val="lvl"/>
        </dgm:presLayoutVars>
      </dgm:prSet>
      <dgm:spPr/>
    </dgm:pt>
    <dgm:pt modelId="{8862050A-D4BD-AC4A-ADBC-3CD465052D49}" type="pres">
      <dgm:prSet presAssocID="{D14C91E3-F6B2-40B0-9117-3583829ECB11}" presName="thickLine" presStyleLbl="alignNode1" presStyleIdx="0" presStyleCnt="3"/>
      <dgm:spPr/>
    </dgm:pt>
    <dgm:pt modelId="{13639D65-93EB-9244-A653-D8683748E072}" type="pres">
      <dgm:prSet presAssocID="{D14C91E3-F6B2-40B0-9117-3583829ECB11}" presName="horz1" presStyleCnt="0"/>
      <dgm:spPr/>
    </dgm:pt>
    <dgm:pt modelId="{4586289B-B837-B641-8267-44C48AD29BEC}" type="pres">
      <dgm:prSet presAssocID="{D14C91E3-F6B2-40B0-9117-3583829ECB11}" presName="tx1" presStyleLbl="revTx" presStyleIdx="0" presStyleCnt="3"/>
      <dgm:spPr/>
    </dgm:pt>
    <dgm:pt modelId="{7B4EEDF4-37EB-624C-B977-EE52FF523177}" type="pres">
      <dgm:prSet presAssocID="{D14C91E3-F6B2-40B0-9117-3583829ECB11}" presName="vert1" presStyleCnt="0"/>
      <dgm:spPr/>
    </dgm:pt>
    <dgm:pt modelId="{11396D1D-61A2-5A41-88BE-F507B670951E}" type="pres">
      <dgm:prSet presAssocID="{FA46A072-DA8B-4033-9284-6C622E82AF90}" presName="thickLine" presStyleLbl="alignNode1" presStyleIdx="1" presStyleCnt="3"/>
      <dgm:spPr/>
    </dgm:pt>
    <dgm:pt modelId="{84F753C8-670B-8C4C-904D-3D79DD76CFC1}" type="pres">
      <dgm:prSet presAssocID="{FA46A072-DA8B-4033-9284-6C622E82AF90}" presName="horz1" presStyleCnt="0"/>
      <dgm:spPr/>
    </dgm:pt>
    <dgm:pt modelId="{F3A190D9-BCA6-4A46-821E-5F8A91220E20}" type="pres">
      <dgm:prSet presAssocID="{FA46A072-DA8B-4033-9284-6C622E82AF90}" presName="tx1" presStyleLbl="revTx" presStyleIdx="1" presStyleCnt="3"/>
      <dgm:spPr/>
    </dgm:pt>
    <dgm:pt modelId="{1344AD71-3C15-A14C-B8C2-BB4EA6DA4966}" type="pres">
      <dgm:prSet presAssocID="{FA46A072-DA8B-4033-9284-6C622E82AF90}" presName="vert1" presStyleCnt="0"/>
      <dgm:spPr/>
    </dgm:pt>
    <dgm:pt modelId="{933568F7-3B63-1241-B8F2-4C633FF65000}" type="pres">
      <dgm:prSet presAssocID="{73DB3B20-7C50-4F97-A95F-BC6B1B762890}" presName="thickLine" presStyleLbl="alignNode1" presStyleIdx="2" presStyleCnt="3"/>
      <dgm:spPr/>
    </dgm:pt>
    <dgm:pt modelId="{E8CEA113-C319-AA43-92D2-F466952A3C84}" type="pres">
      <dgm:prSet presAssocID="{73DB3B20-7C50-4F97-A95F-BC6B1B762890}" presName="horz1" presStyleCnt="0"/>
      <dgm:spPr/>
    </dgm:pt>
    <dgm:pt modelId="{C257F818-74B0-1045-9CA1-4CF3D9CB8C05}" type="pres">
      <dgm:prSet presAssocID="{73DB3B20-7C50-4F97-A95F-BC6B1B762890}" presName="tx1" presStyleLbl="revTx" presStyleIdx="2" presStyleCnt="3"/>
      <dgm:spPr/>
    </dgm:pt>
    <dgm:pt modelId="{74841BB3-CB53-414C-A543-1026066370EE}" type="pres">
      <dgm:prSet presAssocID="{73DB3B20-7C50-4F97-A95F-BC6B1B762890}" presName="vert1" presStyleCnt="0"/>
      <dgm:spPr/>
    </dgm:pt>
  </dgm:ptLst>
  <dgm:cxnLst>
    <dgm:cxn modelId="{CB1E9909-A696-4BD3-A3C4-4A4F242CBF57}" srcId="{6FBFBB62-3BC2-4779-8E1D-F4F4EC1E9936}" destId="{73DB3B20-7C50-4F97-A95F-BC6B1B762890}" srcOrd="2" destOrd="0" parTransId="{C57106EA-B4C9-48E7-9A13-47ED754093EE}" sibTransId="{F4EEC2F2-2DF6-4965-9486-86D566082C2E}"/>
    <dgm:cxn modelId="{C967722A-D204-4D40-90FE-23B23934F369}" srcId="{6FBFBB62-3BC2-4779-8E1D-F4F4EC1E9936}" destId="{FA46A072-DA8B-4033-9284-6C622E82AF90}" srcOrd="1" destOrd="0" parTransId="{C922A520-4277-4392-8FB4-E6A342727AF6}" sibTransId="{81A5D754-E770-455F-8FA9-6877D795AEBB}"/>
    <dgm:cxn modelId="{A7AFC237-AE75-3E4E-BE89-4A59F3440E34}" type="presOf" srcId="{D14C91E3-F6B2-40B0-9117-3583829ECB11}" destId="{4586289B-B837-B641-8267-44C48AD29BEC}" srcOrd="0" destOrd="0" presId="urn:microsoft.com/office/officeart/2008/layout/LinedList"/>
    <dgm:cxn modelId="{660C4C56-B54D-EA4F-8BF0-5FF6FE4BEA17}" type="presOf" srcId="{6FBFBB62-3BC2-4779-8E1D-F4F4EC1E9936}" destId="{02B3D9BA-779A-204C-BDB9-7D972EA79521}" srcOrd="0" destOrd="0" presId="urn:microsoft.com/office/officeart/2008/layout/LinedList"/>
    <dgm:cxn modelId="{9468AC9B-48D9-9547-9786-29D5F6B17283}" type="presOf" srcId="{73DB3B20-7C50-4F97-A95F-BC6B1B762890}" destId="{C257F818-74B0-1045-9CA1-4CF3D9CB8C05}" srcOrd="0" destOrd="0" presId="urn:microsoft.com/office/officeart/2008/layout/LinedList"/>
    <dgm:cxn modelId="{AC4434EC-8B37-E043-A1A1-3A0DC444AA42}" type="presOf" srcId="{FA46A072-DA8B-4033-9284-6C622E82AF90}" destId="{F3A190D9-BCA6-4A46-821E-5F8A91220E20}" srcOrd="0" destOrd="0" presId="urn:microsoft.com/office/officeart/2008/layout/LinedList"/>
    <dgm:cxn modelId="{FA2C1CEE-0BA3-469D-910C-E636A0B88AE1}" srcId="{6FBFBB62-3BC2-4779-8E1D-F4F4EC1E9936}" destId="{D14C91E3-F6B2-40B0-9117-3583829ECB11}" srcOrd="0" destOrd="0" parTransId="{F6988486-95BF-45A8-AF8C-3C16FAE361F6}" sibTransId="{9050D05F-2914-41CB-A8A1-C37C0D45F429}"/>
    <dgm:cxn modelId="{5D6D0D7C-F78B-0E4D-A52C-1EFDA88E7951}" type="presParOf" srcId="{02B3D9BA-779A-204C-BDB9-7D972EA79521}" destId="{8862050A-D4BD-AC4A-ADBC-3CD465052D49}" srcOrd="0" destOrd="0" presId="urn:microsoft.com/office/officeart/2008/layout/LinedList"/>
    <dgm:cxn modelId="{67E4CF97-9C8C-2D4B-8977-FE6249A476CE}" type="presParOf" srcId="{02B3D9BA-779A-204C-BDB9-7D972EA79521}" destId="{13639D65-93EB-9244-A653-D8683748E072}" srcOrd="1" destOrd="0" presId="urn:microsoft.com/office/officeart/2008/layout/LinedList"/>
    <dgm:cxn modelId="{D01C0072-F18F-4D47-A1D6-2A1F09588458}" type="presParOf" srcId="{13639D65-93EB-9244-A653-D8683748E072}" destId="{4586289B-B837-B641-8267-44C48AD29BEC}" srcOrd="0" destOrd="0" presId="urn:microsoft.com/office/officeart/2008/layout/LinedList"/>
    <dgm:cxn modelId="{79FD8720-F72B-334A-9C31-E2B547F0F033}" type="presParOf" srcId="{13639D65-93EB-9244-A653-D8683748E072}" destId="{7B4EEDF4-37EB-624C-B977-EE52FF523177}" srcOrd="1" destOrd="0" presId="urn:microsoft.com/office/officeart/2008/layout/LinedList"/>
    <dgm:cxn modelId="{44957351-6B31-9C4B-97ED-FC11EC24D939}" type="presParOf" srcId="{02B3D9BA-779A-204C-BDB9-7D972EA79521}" destId="{11396D1D-61A2-5A41-88BE-F507B670951E}" srcOrd="2" destOrd="0" presId="urn:microsoft.com/office/officeart/2008/layout/LinedList"/>
    <dgm:cxn modelId="{18752BE1-D4EB-444D-9DD4-BA69B5D6436D}" type="presParOf" srcId="{02B3D9BA-779A-204C-BDB9-7D972EA79521}" destId="{84F753C8-670B-8C4C-904D-3D79DD76CFC1}" srcOrd="3" destOrd="0" presId="urn:microsoft.com/office/officeart/2008/layout/LinedList"/>
    <dgm:cxn modelId="{09830206-3DC5-704B-8C9D-54DEE7E7D957}" type="presParOf" srcId="{84F753C8-670B-8C4C-904D-3D79DD76CFC1}" destId="{F3A190D9-BCA6-4A46-821E-5F8A91220E20}" srcOrd="0" destOrd="0" presId="urn:microsoft.com/office/officeart/2008/layout/LinedList"/>
    <dgm:cxn modelId="{456C3D6F-579B-F948-8A65-7D498963151E}" type="presParOf" srcId="{84F753C8-670B-8C4C-904D-3D79DD76CFC1}" destId="{1344AD71-3C15-A14C-B8C2-BB4EA6DA4966}" srcOrd="1" destOrd="0" presId="urn:microsoft.com/office/officeart/2008/layout/LinedList"/>
    <dgm:cxn modelId="{E8C1BD65-F09F-FF4C-B93D-34D6A0ABB070}" type="presParOf" srcId="{02B3D9BA-779A-204C-BDB9-7D972EA79521}" destId="{933568F7-3B63-1241-B8F2-4C633FF65000}" srcOrd="4" destOrd="0" presId="urn:microsoft.com/office/officeart/2008/layout/LinedList"/>
    <dgm:cxn modelId="{BB75EE5E-BBF8-1D42-8BCD-4B09590ECE61}" type="presParOf" srcId="{02B3D9BA-779A-204C-BDB9-7D972EA79521}" destId="{E8CEA113-C319-AA43-92D2-F466952A3C84}" srcOrd="5" destOrd="0" presId="urn:microsoft.com/office/officeart/2008/layout/LinedList"/>
    <dgm:cxn modelId="{807A2FB1-4CE8-0B41-A2EE-902B3B8FE2B2}" type="presParOf" srcId="{E8CEA113-C319-AA43-92D2-F466952A3C84}" destId="{C257F818-74B0-1045-9CA1-4CF3D9CB8C05}" srcOrd="0" destOrd="0" presId="urn:microsoft.com/office/officeart/2008/layout/LinedList"/>
    <dgm:cxn modelId="{1007C21B-46CC-304C-BA1F-E086B1519651}" type="presParOf" srcId="{E8CEA113-C319-AA43-92D2-F466952A3C84}" destId="{74841BB3-CB53-414C-A543-1026066370E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0CEBD6-D9E5-4270-8A7E-6CBBAA92A3E5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7D55766-E041-46AF-B6E2-75B4D001EA24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Volume: 500k records – simulates mid-size retail platform</a:t>
          </a:r>
        </a:p>
      </dgm:t>
    </dgm:pt>
    <dgm:pt modelId="{9DCACEEA-AD88-4235-9EC7-9315BDEB06D6}" type="parTrans" cxnId="{8C97F52F-12B3-45F0-A8DB-830E005FBE8C}">
      <dgm:prSet/>
      <dgm:spPr/>
      <dgm:t>
        <a:bodyPr/>
        <a:lstStyle/>
        <a:p>
          <a:endParaRPr lang="en-US"/>
        </a:p>
      </dgm:t>
    </dgm:pt>
    <dgm:pt modelId="{EED7558F-C582-44C0-8906-2000B5E07C00}" type="sibTrans" cxnId="{8C97F52F-12B3-45F0-A8DB-830E005FBE8C}">
      <dgm:prSet/>
      <dgm:spPr/>
      <dgm:t>
        <a:bodyPr/>
        <a:lstStyle/>
        <a:p>
          <a:endParaRPr lang="en-US"/>
        </a:p>
      </dgm:t>
    </dgm:pt>
    <dgm:pt modelId="{122073BE-69A4-461A-86A1-95DC7801A5A2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Velocity: Mimics real-time transaction flow</a:t>
          </a:r>
        </a:p>
      </dgm:t>
    </dgm:pt>
    <dgm:pt modelId="{CEC714E0-3464-4835-A665-0B08EBBE3879}" type="parTrans" cxnId="{12428851-03B6-485F-9367-73718DCBD0DA}">
      <dgm:prSet/>
      <dgm:spPr/>
      <dgm:t>
        <a:bodyPr/>
        <a:lstStyle/>
        <a:p>
          <a:endParaRPr lang="en-US"/>
        </a:p>
      </dgm:t>
    </dgm:pt>
    <dgm:pt modelId="{FB72C724-CD72-415E-8629-3F7BEDFD159B}" type="sibTrans" cxnId="{12428851-03B6-485F-9367-73718DCBD0DA}">
      <dgm:prSet/>
      <dgm:spPr/>
      <dgm:t>
        <a:bodyPr/>
        <a:lstStyle/>
        <a:p>
          <a:endParaRPr lang="en-US"/>
        </a:p>
      </dgm:t>
    </dgm:pt>
    <dgm:pt modelId="{74AA155B-9FB9-476B-B52B-4AE98DD1C60C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Variety: Structured fields (e.g., InvoiceNo, Date, Price)</a:t>
          </a:r>
        </a:p>
      </dgm:t>
    </dgm:pt>
    <dgm:pt modelId="{6D42E961-C176-4935-857D-FE4EFADA9942}" type="parTrans" cxnId="{DB5D93A9-1174-48DB-A50D-233378627432}">
      <dgm:prSet/>
      <dgm:spPr/>
      <dgm:t>
        <a:bodyPr/>
        <a:lstStyle/>
        <a:p>
          <a:endParaRPr lang="en-US"/>
        </a:p>
      </dgm:t>
    </dgm:pt>
    <dgm:pt modelId="{D7F53578-6690-419C-B527-9DE0504DB948}" type="sibTrans" cxnId="{DB5D93A9-1174-48DB-A50D-233378627432}">
      <dgm:prSet/>
      <dgm:spPr/>
      <dgm:t>
        <a:bodyPr/>
        <a:lstStyle/>
        <a:p>
          <a:endParaRPr lang="en-US"/>
        </a:p>
      </dgm:t>
    </dgm:pt>
    <dgm:pt modelId="{B0687E6D-EF8A-492B-A097-5658B306F6B0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Veracity: Data cleaning needed (nulls, returns)</a:t>
          </a:r>
        </a:p>
      </dgm:t>
    </dgm:pt>
    <dgm:pt modelId="{C464DC06-116D-484D-9CB7-9AA44929BFC5}" type="parTrans" cxnId="{1DE6D7FF-329A-4EB6-9D07-126CB4FEED6A}">
      <dgm:prSet/>
      <dgm:spPr/>
      <dgm:t>
        <a:bodyPr/>
        <a:lstStyle/>
        <a:p>
          <a:endParaRPr lang="en-US"/>
        </a:p>
      </dgm:t>
    </dgm:pt>
    <dgm:pt modelId="{60B54347-7137-4095-9981-20DDD45FCB33}" type="sibTrans" cxnId="{1DE6D7FF-329A-4EB6-9D07-126CB4FEED6A}">
      <dgm:prSet/>
      <dgm:spPr/>
      <dgm:t>
        <a:bodyPr/>
        <a:lstStyle/>
        <a:p>
          <a:endParaRPr lang="en-US"/>
        </a:p>
      </dgm:t>
    </dgm:pt>
    <dgm:pt modelId="{63EB4CDF-FF0B-47DB-A4F4-223199D6101B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Value: Insight into customer segments and sales drivers</a:t>
          </a:r>
        </a:p>
      </dgm:t>
    </dgm:pt>
    <dgm:pt modelId="{2565A9FD-0EDB-4644-9FBE-B4534F1AE372}" type="parTrans" cxnId="{046CC2C6-72D6-4B50-9541-E6B0D6212F2B}">
      <dgm:prSet/>
      <dgm:spPr/>
      <dgm:t>
        <a:bodyPr/>
        <a:lstStyle/>
        <a:p>
          <a:endParaRPr lang="en-US"/>
        </a:p>
      </dgm:t>
    </dgm:pt>
    <dgm:pt modelId="{3CEAB824-04F6-4402-9B97-B4522CD69FA4}" type="sibTrans" cxnId="{046CC2C6-72D6-4B50-9541-E6B0D6212F2B}">
      <dgm:prSet/>
      <dgm:spPr/>
      <dgm:t>
        <a:bodyPr/>
        <a:lstStyle/>
        <a:p>
          <a:endParaRPr lang="en-US"/>
        </a:p>
      </dgm:t>
    </dgm:pt>
    <dgm:pt modelId="{28D26363-A6AE-BB49-A800-58FF38B90B45}" type="pres">
      <dgm:prSet presAssocID="{350CEBD6-D9E5-4270-8A7E-6CBBAA92A3E5}" presName="vert0" presStyleCnt="0">
        <dgm:presLayoutVars>
          <dgm:dir/>
          <dgm:animOne val="branch"/>
          <dgm:animLvl val="lvl"/>
        </dgm:presLayoutVars>
      </dgm:prSet>
      <dgm:spPr/>
    </dgm:pt>
    <dgm:pt modelId="{9C120661-17C4-404E-837A-8C10D5CB8321}" type="pres">
      <dgm:prSet presAssocID="{77D55766-E041-46AF-B6E2-75B4D001EA24}" presName="thickLine" presStyleLbl="alignNode1" presStyleIdx="0" presStyleCnt="5"/>
      <dgm:spPr/>
    </dgm:pt>
    <dgm:pt modelId="{BA2F8818-0E85-3A44-872E-CC4E7A598D27}" type="pres">
      <dgm:prSet presAssocID="{77D55766-E041-46AF-B6E2-75B4D001EA24}" presName="horz1" presStyleCnt="0"/>
      <dgm:spPr/>
    </dgm:pt>
    <dgm:pt modelId="{EB39632B-B48F-7D42-BB5C-91861573EF7D}" type="pres">
      <dgm:prSet presAssocID="{77D55766-E041-46AF-B6E2-75B4D001EA24}" presName="tx1" presStyleLbl="revTx" presStyleIdx="0" presStyleCnt="5"/>
      <dgm:spPr/>
    </dgm:pt>
    <dgm:pt modelId="{24F343AE-0EA1-1C49-99B1-341A3D26847B}" type="pres">
      <dgm:prSet presAssocID="{77D55766-E041-46AF-B6E2-75B4D001EA24}" presName="vert1" presStyleCnt="0"/>
      <dgm:spPr/>
    </dgm:pt>
    <dgm:pt modelId="{F882DCA2-3701-5044-AE8C-FBA4D1082311}" type="pres">
      <dgm:prSet presAssocID="{122073BE-69A4-461A-86A1-95DC7801A5A2}" presName="thickLine" presStyleLbl="alignNode1" presStyleIdx="1" presStyleCnt="5"/>
      <dgm:spPr/>
    </dgm:pt>
    <dgm:pt modelId="{A894D1AF-1DE1-FB47-A841-37936DB1F5C9}" type="pres">
      <dgm:prSet presAssocID="{122073BE-69A4-461A-86A1-95DC7801A5A2}" presName="horz1" presStyleCnt="0"/>
      <dgm:spPr/>
    </dgm:pt>
    <dgm:pt modelId="{DA624F46-8EF8-1642-9D89-97C9B6F5AE7A}" type="pres">
      <dgm:prSet presAssocID="{122073BE-69A4-461A-86A1-95DC7801A5A2}" presName="tx1" presStyleLbl="revTx" presStyleIdx="1" presStyleCnt="5"/>
      <dgm:spPr/>
    </dgm:pt>
    <dgm:pt modelId="{FBF177EB-6724-7C42-88C6-D5BD3510F58D}" type="pres">
      <dgm:prSet presAssocID="{122073BE-69A4-461A-86A1-95DC7801A5A2}" presName="vert1" presStyleCnt="0"/>
      <dgm:spPr/>
    </dgm:pt>
    <dgm:pt modelId="{B87EDC71-1A52-D047-A85A-7098A9E6AAD4}" type="pres">
      <dgm:prSet presAssocID="{74AA155B-9FB9-476B-B52B-4AE98DD1C60C}" presName="thickLine" presStyleLbl="alignNode1" presStyleIdx="2" presStyleCnt="5"/>
      <dgm:spPr/>
    </dgm:pt>
    <dgm:pt modelId="{9B517064-64CC-A746-86C8-E0255F0C3887}" type="pres">
      <dgm:prSet presAssocID="{74AA155B-9FB9-476B-B52B-4AE98DD1C60C}" presName="horz1" presStyleCnt="0"/>
      <dgm:spPr/>
    </dgm:pt>
    <dgm:pt modelId="{3F4142AA-D64D-DE45-B6E0-3311FDE15868}" type="pres">
      <dgm:prSet presAssocID="{74AA155B-9FB9-476B-B52B-4AE98DD1C60C}" presName="tx1" presStyleLbl="revTx" presStyleIdx="2" presStyleCnt="5"/>
      <dgm:spPr/>
    </dgm:pt>
    <dgm:pt modelId="{F2FD1422-CC70-AE4E-B9F4-ABA1DCD3CE69}" type="pres">
      <dgm:prSet presAssocID="{74AA155B-9FB9-476B-B52B-4AE98DD1C60C}" presName="vert1" presStyleCnt="0"/>
      <dgm:spPr/>
    </dgm:pt>
    <dgm:pt modelId="{49AE9089-A1AD-9347-AC39-74EEEE76B8CE}" type="pres">
      <dgm:prSet presAssocID="{B0687E6D-EF8A-492B-A097-5658B306F6B0}" presName="thickLine" presStyleLbl="alignNode1" presStyleIdx="3" presStyleCnt="5"/>
      <dgm:spPr/>
    </dgm:pt>
    <dgm:pt modelId="{F76BA9C3-372E-874E-8F1F-CDD9BA78B51A}" type="pres">
      <dgm:prSet presAssocID="{B0687E6D-EF8A-492B-A097-5658B306F6B0}" presName="horz1" presStyleCnt="0"/>
      <dgm:spPr/>
    </dgm:pt>
    <dgm:pt modelId="{3979E3F4-ACBF-544C-BF8B-34A847BAB96C}" type="pres">
      <dgm:prSet presAssocID="{B0687E6D-EF8A-492B-A097-5658B306F6B0}" presName="tx1" presStyleLbl="revTx" presStyleIdx="3" presStyleCnt="5"/>
      <dgm:spPr/>
    </dgm:pt>
    <dgm:pt modelId="{7E2364E9-6369-4F49-A1F4-A1E774279185}" type="pres">
      <dgm:prSet presAssocID="{B0687E6D-EF8A-492B-A097-5658B306F6B0}" presName="vert1" presStyleCnt="0"/>
      <dgm:spPr/>
    </dgm:pt>
    <dgm:pt modelId="{FBE40B81-F53C-064B-95D8-1CB9AF0B6B95}" type="pres">
      <dgm:prSet presAssocID="{63EB4CDF-FF0B-47DB-A4F4-223199D6101B}" presName="thickLine" presStyleLbl="alignNode1" presStyleIdx="4" presStyleCnt="5"/>
      <dgm:spPr/>
    </dgm:pt>
    <dgm:pt modelId="{FDDBFFD6-8904-754F-8101-05A6E3C02956}" type="pres">
      <dgm:prSet presAssocID="{63EB4CDF-FF0B-47DB-A4F4-223199D6101B}" presName="horz1" presStyleCnt="0"/>
      <dgm:spPr/>
    </dgm:pt>
    <dgm:pt modelId="{15842627-AF95-1C4F-8070-3274BD63FD99}" type="pres">
      <dgm:prSet presAssocID="{63EB4CDF-FF0B-47DB-A4F4-223199D6101B}" presName="tx1" presStyleLbl="revTx" presStyleIdx="4" presStyleCnt="5"/>
      <dgm:spPr/>
    </dgm:pt>
    <dgm:pt modelId="{272F3EB4-BB81-B64A-B0F4-87FE89DA140B}" type="pres">
      <dgm:prSet presAssocID="{63EB4CDF-FF0B-47DB-A4F4-223199D6101B}" presName="vert1" presStyleCnt="0"/>
      <dgm:spPr/>
    </dgm:pt>
  </dgm:ptLst>
  <dgm:cxnLst>
    <dgm:cxn modelId="{8C97F52F-12B3-45F0-A8DB-830E005FBE8C}" srcId="{350CEBD6-D9E5-4270-8A7E-6CBBAA92A3E5}" destId="{77D55766-E041-46AF-B6E2-75B4D001EA24}" srcOrd="0" destOrd="0" parTransId="{9DCACEEA-AD88-4235-9EC7-9315BDEB06D6}" sibTransId="{EED7558F-C582-44C0-8906-2000B5E07C00}"/>
    <dgm:cxn modelId="{12428851-03B6-485F-9367-73718DCBD0DA}" srcId="{350CEBD6-D9E5-4270-8A7E-6CBBAA92A3E5}" destId="{122073BE-69A4-461A-86A1-95DC7801A5A2}" srcOrd="1" destOrd="0" parTransId="{CEC714E0-3464-4835-A665-0B08EBBE3879}" sibTransId="{FB72C724-CD72-415E-8629-3F7BEDFD159B}"/>
    <dgm:cxn modelId="{CA44B487-ECED-EE4D-9C5D-FE39C10DAA78}" type="presOf" srcId="{74AA155B-9FB9-476B-B52B-4AE98DD1C60C}" destId="{3F4142AA-D64D-DE45-B6E0-3311FDE15868}" srcOrd="0" destOrd="0" presId="urn:microsoft.com/office/officeart/2008/layout/LinedList"/>
    <dgm:cxn modelId="{F69CF398-8FDD-3A48-96C4-A581AA82FE56}" type="presOf" srcId="{77D55766-E041-46AF-B6E2-75B4D001EA24}" destId="{EB39632B-B48F-7D42-BB5C-91861573EF7D}" srcOrd="0" destOrd="0" presId="urn:microsoft.com/office/officeart/2008/layout/LinedList"/>
    <dgm:cxn modelId="{DB5D93A9-1174-48DB-A50D-233378627432}" srcId="{350CEBD6-D9E5-4270-8A7E-6CBBAA92A3E5}" destId="{74AA155B-9FB9-476B-B52B-4AE98DD1C60C}" srcOrd="2" destOrd="0" parTransId="{6D42E961-C176-4935-857D-FE4EFADA9942}" sibTransId="{D7F53578-6690-419C-B527-9DE0504DB948}"/>
    <dgm:cxn modelId="{F3E2FAB3-8D15-E142-AB36-DF74984757EF}" type="presOf" srcId="{350CEBD6-D9E5-4270-8A7E-6CBBAA92A3E5}" destId="{28D26363-A6AE-BB49-A800-58FF38B90B45}" srcOrd="0" destOrd="0" presId="urn:microsoft.com/office/officeart/2008/layout/LinedList"/>
    <dgm:cxn modelId="{70E0B5B9-58FF-9B4B-9FFA-691ABE737716}" type="presOf" srcId="{122073BE-69A4-461A-86A1-95DC7801A5A2}" destId="{DA624F46-8EF8-1642-9D89-97C9B6F5AE7A}" srcOrd="0" destOrd="0" presId="urn:microsoft.com/office/officeart/2008/layout/LinedList"/>
    <dgm:cxn modelId="{046CC2C6-72D6-4B50-9541-E6B0D6212F2B}" srcId="{350CEBD6-D9E5-4270-8A7E-6CBBAA92A3E5}" destId="{63EB4CDF-FF0B-47DB-A4F4-223199D6101B}" srcOrd="4" destOrd="0" parTransId="{2565A9FD-0EDB-4644-9FBE-B4534F1AE372}" sibTransId="{3CEAB824-04F6-4402-9B97-B4522CD69FA4}"/>
    <dgm:cxn modelId="{89DFABCC-1304-E547-9742-D933B2574B95}" type="presOf" srcId="{63EB4CDF-FF0B-47DB-A4F4-223199D6101B}" destId="{15842627-AF95-1C4F-8070-3274BD63FD99}" srcOrd="0" destOrd="0" presId="urn:microsoft.com/office/officeart/2008/layout/LinedList"/>
    <dgm:cxn modelId="{F9A016EF-1F91-704C-8E7A-E2AE5AB2BF60}" type="presOf" srcId="{B0687E6D-EF8A-492B-A097-5658B306F6B0}" destId="{3979E3F4-ACBF-544C-BF8B-34A847BAB96C}" srcOrd="0" destOrd="0" presId="urn:microsoft.com/office/officeart/2008/layout/LinedList"/>
    <dgm:cxn modelId="{1DE6D7FF-329A-4EB6-9D07-126CB4FEED6A}" srcId="{350CEBD6-D9E5-4270-8A7E-6CBBAA92A3E5}" destId="{B0687E6D-EF8A-492B-A097-5658B306F6B0}" srcOrd="3" destOrd="0" parTransId="{C464DC06-116D-484D-9CB7-9AA44929BFC5}" sibTransId="{60B54347-7137-4095-9981-20DDD45FCB33}"/>
    <dgm:cxn modelId="{92DAAD68-0384-CF43-9DA5-13860FD2A92D}" type="presParOf" srcId="{28D26363-A6AE-BB49-A800-58FF38B90B45}" destId="{9C120661-17C4-404E-837A-8C10D5CB8321}" srcOrd="0" destOrd="0" presId="urn:microsoft.com/office/officeart/2008/layout/LinedList"/>
    <dgm:cxn modelId="{73E40E92-62B3-C84F-A36F-58608D8214C4}" type="presParOf" srcId="{28D26363-A6AE-BB49-A800-58FF38B90B45}" destId="{BA2F8818-0E85-3A44-872E-CC4E7A598D27}" srcOrd="1" destOrd="0" presId="urn:microsoft.com/office/officeart/2008/layout/LinedList"/>
    <dgm:cxn modelId="{ECA62FED-2CD9-AE4A-A32E-794BD022F069}" type="presParOf" srcId="{BA2F8818-0E85-3A44-872E-CC4E7A598D27}" destId="{EB39632B-B48F-7D42-BB5C-91861573EF7D}" srcOrd="0" destOrd="0" presId="urn:microsoft.com/office/officeart/2008/layout/LinedList"/>
    <dgm:cxn modelId="{89004471-EF74-2A47-9F0B-1DC05A4A6C65}" type="presParOf" srcId="{BA2F8818-0E85-3A44-872E-CC4E7A598D27}" destId="{24F343AE-0EA1-1C49-99B1-341A3D26847B}" srcOrd="1" destOrd="0" presId="urn:microsoft.com/office/officeart/2008/layout/LinedList"/>
    <dgm:cxn modelId="{9244C784-0243-8547-BF0E-CD081EB022DE}" type="presParOf" srcId="{28D26363-A6AE-BB49-A800-58FF38B90B45}" destId="{F882DCA2-3701-5044-AE8C-FBA4D1082311}" srcOrd="2" destOrd="0" presId="urn:microsoft.com/office/officeart/2008/layout/LinedList"/>
    <dgm:cxn modelId="{1B591CEA-9447-404E-88CB-9C5B4BFEE6D2}" type="presParOf" srcId="{28D26363-A6AE-BB49-A800-58FF38B90B45}" destId="{A894D1AF-1DE1-FB47-A841-37936DB1F5C9}" srcOrd="3" destOrd="0" presId="urn:microsoft.com/office/officeart/2008/layout/LinedList"/>
    <dgm:cxn modelId="{1B3F5D1F-CD78-3842-A5FF-1AC8494E67AA}" type="presParOf" srcId="{A894D1AF-1DE1-FB47-A841-37936DB1F5C9}" destId="{DA624F46-8EF8-1642-9D89-97C9B6F5AE7A}" srcOrd="0" destOrd="0" presId="urn:microsoft.com/office/officeart/2008/layout/LinedList"/>
    <dgm:cxn modelId="{22603BF4-374B-F949-A038-2581C70EFF7C}" type="presParOf" srcId="{A894D1AF-1DE1-FB47-A841-37936DB1F5C9}" destId="{FBF177EB-6724-7C42-88C6-D5BD3510F58D}" srcOrd="1" destOrd="0" presId="urn:microsoft.com/office/officeart/2008/layout/LinedList"/>
    <dgm:cxn modelId="{03A4435B-FC33-9F47-A6FF-E534B53CA215}" type="presParOf" srcId="{28D26363-A6AE-BB49-A800-58FF38B90B45}" destId="{B87EDC71-1A52-D047-A85A-7098A9E6AAD4}" srcOrd="4" destOrd="0" presId="urn:microsoft.com/office/officeart/2008/layout/LinedList"/>
    <dgm:cxn modelId="{2F28EC2C-6F44-ED48-A332-CA7473E2999C}" type="presParOf" srcId="{28D26363-A6AE-BB49-A800-58FF38B90B45}" destId="{9B517064-64CC-A746-86C8-E0255F0C3887}" srcOrd="5" destOrd="0" presId="urn:microsoft.com/office/officeart/2008/layout/LinedList"/>
    <dgm:cxn modelId="{B79B2FD9-C45C-C542-B7C0-CD91CB5CA31C}" type="presParOf" srcId="{9B517064-64CC-A746-86C8-E0255F0C3887}" destId="{3F4142AA-D64D-DE45-B6E0-3311FDE15868}" srcOrd="0" destOrd="0" presId="urn:microsoft.com/office/officeart/2008/layout/LinedList"/>
    <dgm:cxn modelId="{EF0E347F-B658-B14E-943D-9DB2D1F70D79}" type="presParOf" srcId="{9B517064-64CC-A746-86C8-E0255F0C3887}" destId="{F2FD1422-CC70-AE4E-B9F4-ABA1DCD3CE69}" srcOrd="1" destOrd="0" presId="urn:microsoft.com/office/officeart/2008/layout/LinedList"/>
    <dgm:cxn modelId="{57918284-3E72-A04C-9E59-D0B7C31D5E24}" type="presParOf" srcId="{28D26363-A6AE-BB49-A800-58FF38B90B45}" destId="{49AE9089-A1AD-9347-AC39-74EEEE76B8CE}" srcOrd="6" destOrd="0" presId="urn:microsoft.com/office/officeart/2008/layout/LinedList"/>
    <dgm:cxn modelId="{506533A4-0EDB-5C49-82F7-DEA02DFC7C54}" type="presParOf" srcId="{28D26363-A6AE-BB49-A800-58FF38B90B45}" destId="{F76BA9C3-372E-874E-8F1F-CDD9BA78B51A}" srcOrd="7" destOrd="0" presId="urn:microsoft.com/office/officeart/2008/layout/LinedList"/>
    <dgm:cxn modelId="{90B9159B-30A1-5D4C-A8DA-138FB1BB897F}" type="presParOf" srcId="{F76BA9C3-372E-874E-8F1F-CDD9BA78B51A}" destId="{3979E3F4-ACBF-544C-BF8B-34A847BAB96C}" srcOrd="0" destOrd="0" presId="urn:microsoft.com/office/officeart/2008/layout/LinedList"/>
    <dgm:cxn modelId="{94B864C1-3DB2-F44B-A711-21BC2C705EFE}" type="presParOf" srcId="{F76BA9C3-372E-874E-8F1F-CDD9BA78B51A}" destId="{7E2364E9-6369-4F49-A1F4-A1E774279185}" srcOrd="1" destOrd="0" presId="urn:microsoft.com/office/officeart/2008/layout/LinedList"/>
    <dgm:cxn modelId="{D4F9A6DF-DCA2-A54D-A712-335D78969138}" type="presParOf" srcId="{28D26363-A6AE-BB49-A800-58FF38B90B45}" destId="{FBE40B81-F53C-064B-95D8-1CB9AF0B6B95}" srcOrd="8" destOrd="0" presId="urn:microsoft.com/office/officeart/2008/layout/LinedList"/>
    <dgm:cxn modelId="{07D38BD5-EF41-3140-8749-9AB9926CED8E}" type="presParOf" srcId="{28D26363-A6AE-BB49-A800-58FF38B90B45}" destId="{FDDBFFD6-8904-754F-8101-05A6E3C02956}" srcOrd="9" destOrd="0" presId="urn:microsoft.com/office/officeart/2008/layout/LinedList"/>
    <dgm:cxn modelId="{64E6DE98-427D-7E48-AA74-8B46775F52AC}" type="presParOf" srcId="{FDDBFFD6-8904-754F-8101-05A6E3C02956}" destId="{15842627-AF95-1C4F-8070-3274BD63FD99}" srcOrd="0" destOrd="0" presId="urn:microsoft.com/office/officeart/2008/layout/LinedList"/>
    <dgm:cxn modelId="{757B543E-A0AF-6A48-8A1B-A0D6D2156DB9}" type="presParOf" srcId="{FDDBFFD6-8904-754F-8101-05A6E3C02956}" destId="{272F3EB4-BB81-B64A-B0F4-87FE89DA140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814C8B-42E2-4184-8225-F6D1A4284339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82E6CA8-4B54-44D5-98B9-8DF06B9B714E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Personalized marketing using customer segments</a:t>
          </a:r>
        </a:p>
      </dgm:t>
    </dgm:pt>
    <dgm:pt modelId="{96843D0B-C508-4F44-8F1D-66117784F980}" type="parTrans" cxnId="{D11BCF8D-70C5-4449-BC1E-8ECDF2CF64A9}">
      <dgm:prSet/>
      <dgm:spPr/>
      <dgm:t>
        <a:bodyPr/>
        <a:lstStyle/>
        <a:p>
          <a:endParaRPr lang="en-US"/>
        </a:p>
      </dgm:t>
    </dgm:pt>
    <dgm:pt modelId="{AEAC0B4B-EC68-43AE-9262-9EB344740A65}" type="sibTrans" cxnId="{D11BCF8D-70C5-4449-BC1E-8ECDF2CF64A9}">
      <dgm:prSet/>
      <dgm:spPr/>
      <dgm:t>
        <a:bodyPr/>
        <a:lstStyle/>
        <a:p>
          <a:endParaRPr lang="en-US"/>
        </a:p>
      </dgm:t>
    </dgm:pt>
    <dgm:pt modelId="{E884B02F-3F92-4EE0-8803-CB183A0FFA9F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Seasonal sales optimization</a:t>
          </a:r>
        </a:p>
      </dgm:t>
    </dgm:pt>
    <dgm:pt modelId="{11FED04C-1F38-4CC4-ABC9-151CCD34E4BD}" type="parTrans" cxnId="{F48FAD17-3FB7-4D08-B1FF-8EEC0240EB52}">
      <dgm:prSet/>
      <dgm:spPr/>
      <dgm:t>
        <a:bodyPr/>
        <a:lstStyle/>
        <a:p>
          <a:endParaRPr lang="en-US"/>
        </a:p>
      </dgm:t>
    </dgm:pt>
    <dgm:pt modelId="{39CC2C26-208C-4095-A953-45C5F708387A}" type="sibTrans" cxnId="{F48FAD17-3FB7-4D08-B1FF-8EEC0240EB52}">
      <dgm:prSet/>
      <dgm:spPr/>
      <dgm:t>
        <a:bodyPr/>
        <a:lstStyle/>
        <a:p>
          <a:endParaRPr lang="en-US"/>
        </a:p>
      </dgm:t>
    </dgm:pt>
    <dgm:pt modelId="{223BC401-4F1B-476F-8D16-13760627683A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Inventory management &amp; demand forecasting</a:t>
          </a:r>
        </a:p>
      </dgm:t>
    </dgm:pt>
    <dgm:pt modelId="{A40662F1-EB05-4120-8E9C-BD954B0D0EC3}" type="parTrans" cxnId="{E670E9F0-9F0B-4B47-9F2F-F2A3565A55E9}">
      <dgm:prSet/>
      <dgm:spPr/>
      <dgm:t>
        <a:bodyPr/>
        <a:lstStyle/>
        <a:p>
          <a:endParaRPr lang="en-US"/>
        </a:p>
      </dgm:t>
    </dgm:pt>
    <dgm:pt modelId="{82CE6B78-0413-410F-85FC-6E94EF0BFA46}" type="sibTrans" cxnId="{E670E9F0-9F0B-4B47-9F2F-F2A3565A55E9}">
      <dgm:prSet/>
      <dgm:spPr/>
      <dgm:t>
        <a:bodyPr/>
        <a:lstStyle/>
        <a:p>
          <a:endParaRPr lang="en-US"/>
        </a:p>
      </dgm:t>
    </dgm:pt>
    <dgm:pt modelId="{4EA2BB91-910E-4B21-BC18-593891F8E1FB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Country-wise revenue analysis</a:t>
          </a:r>
        </a:p>
      </dgm:t>
    </dgm:pt>
    <dgm:pt modelId="{3512FE80-E8A9-43AF-B6C7-6938801CFBFF}" type="parTrans" cxnId="{AD65D3D4-82DB-4554-93B5-446305F05E9B}">
      <dgm:prSet/>
      <dgm:spPr/>
      <dgm:t>
        <a:bodyPr/>
        <a:lstStyle/>
        <a:p>
          <a:endParaRPr lang="en-US"/>
        </a:p>
      </dgm:t>
    </dgm:pt>
    <dgm:pt modelId="{E9298F89-BF06-4BAA-91C6-F399B59F91A6}" type="sibTrans" cxnId="{AD65D3D4-82DB-4554-93B5-446305F05E9B}">
      <dgm:prSet/>
      <dgm:spPr/>
      <dgm:t>
        <a:bodyPr/>
        <a:lstStyle/>
        <a:p>
          <a:endParaRPr lang="en-US"/>
        </a:p>
      </dgm:t>
    </dgm:pt>
    <dgm:pt modelId="{DEC7BF82-9AEF-8341-814E-5BEA4F2767A3}" type="pres">
      <dgm:prSet presAssocID="{3D814C8B-42E2-4184-8225-F6D1A4284339}" presName="matrix" presStyleCnt="0">
        <dgm:presLayoutVars>
          <dgm:chMax val="1"/>
          <dgm:dir/>
          <dgm:resizeHandles val="exact"/>
        </dgm:presLayoutVars>
      </dgm:prSet>
      <dgm:spPr/>
    </dgm:pt>
    <dgm:pt modelId="{4F61E274-D0BA-9E4E-8E62-CF219C5263FD}" type="pres">
      <dgm:prSet presAssocID="{3D814C8B-42E2-4184-8225-F6D1A4284339}" presName="diamond" presStyleLbl="bgShp" presStyleIdx="0" presStyleCnt="1"/>
      <dgm:spPr/>
    </dgm:pt>
    <dgm:pt modelId="{D0E45B80-2DFF-6E42-AE39-64A0594718B6}" type="pres">
      <dgm:prSet presAssocID="{3D814C8B-42E2-4184-8225-F6D1A4284339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901DEE0-AB64-3B47-9C73-2DFF13FC22F0}" type="pres">
      <dgm:prSet presAssocID="{3D814C8B-42E2-4184-8225-F6D1A4284339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8484C26-D20E-924D-B87F-88FE43F938ED}" type="pres">
      <dgm:prSet presAssocID="{3D814C8B-42E2-4184-8225-F6D1A4284339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F4836D2-5359-914E-A1C5-156E7D58F565}" type="pres">
      <dgm:prSet presAssocID="{3D814C8B-42E2-4184-8225-F6D1A4284339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F1931E0F-D7C8-314C-9F3A-11685A2D6B86}" type="presOf" srcId="{223BC401-4F1B-476F-8D16-13760627683A}" destId="{48484C26-D20E-924D-B87F-88FE43F938ED}" srcOrd="0" destOrd="0" presId="urn:microsoft.com/office/officeart/2005/8/layout/matrix3"/>
    <dgm:cxn modelId="{F48FAD17-3FB7-4D08-B1FF-8EEC0240EB52}" srcId="{3D814C8B-42E2-4184-8225-F6D1A4284339}" destId="{E884B02F-3F92-4EE0-8803-CB183A0FFA9F}" srcOrd="1" destOrd="0" parTransId="{11FED04C-1F38-4CC4-ABC9-151CCD34E4BD}" sibTransId="{39CC2C26-208C-4095-A953-45C5F708387A}"/>
    <dgm:cxn modelId="{06263A27-788B-5C47-8EB4-0C82D9F38AD4}" type="presOf" srcId="{3D814C8B-42E2-4184-8225-F6D1A4284339}" destId="{DEC7BF82-9AEF-8341-814E-5BEA4F2767A3}" srcOrd="0" destOrd="0" presId="urn:microsoft.com/office/officeart/2005/8/layout/matrix3"/>
    <dgm:cxn modelId="{D11BCF8D-70C5-4449-BC1E-8ECDF2CF64A9}" srcId="{3D814C8B-42E2-4184-8225-F6D1A4284339}" destId="{982E6CA8-4B54-44D5-98B9-8DF06B9B714E}" srcOrd="0" destOrd="0" parTransId="{96843D0B-C508-4F44-8F1D-66117784F980}" sibTransId="{AEAC0B4B-EC68-43AE-9262-9EB344740A65}"/>
    <dgm:cxn modelId="{705E1698-737C-874F-994A-D1D106137A29}" type="presOf" srcId="{E884B02F-3F92-4EE0-8803-CB183A0FFA9F}" destId="{7901DEE0-AB64-3B47-9C73-2DFF13FC22F0}" srcOrd="0" destOrd="0" presId="urn:microsoft.com/office/officeart/2005/8/layout/matrix3"/>
    <dgm:cxn modelId="{3618C39A-BE03-804D-B9C7-16B8A9AFC65B}" type="presOf" srcId="{982E6CA8-4B54-44D5-98B9-8DF06B9B714E}" destId="{D0E45B80-2DFF-6E42-AE39-64A0594718B6}" srcOrd="0" destOrd="0" presId="urn:microsoft.com/office/officeart/2005/8/layout/matrix3"/>
    <dgm:cxn modelId="{A17C9DAA-547B-9949-BAD8-9D4DA953D58D}" type="presOf" srcId="{4EA2BB91-910E-4B21-BC18-593891F8E1FB}" destId="{AF4836D2-5359-914E-A1C5-156E7D58F565}" srcOrd="0" destOrd="0" presId="urn:microsoft.com/office/officeart/2005/8/layout/matrix3"/>
    <dgm:cxn modelId="{AD65D3D4-82DB-4554-93B5-446305F05E9B}" srcId="{3D814C8B-42E2-4184-8225-F6D1A4284339}" destId="{4EA2BB91-910E-4B21-BC18-593891F8E1FB}" srcOrd="3" destOrd="0" parTransId="{3512FE80-E8A9-43AF-B6C7-6938801CFBFF}" sibTransId="{E9298F89-BF06-4BAA-91C6-F399B59F91A6}"/>
    <dgm:cxn modelId="{E670E9F0-9F0B-4B47-9F2F-F2A3565A55E9}" srcId="{3D814C8B-42E2-4184-8225-F6D1A4284339}" destId="{223BC401-4F1B-476F-8D16-13760627683A}" srcOrd="2" destOrd="0" parTransId="{A40662F1-EB05-4120-8E9C-BD954B0D0EC3}" sibTransId="{82CE6B78-0413-410F-85FC-6E94EF0BFA46}"/>
    <dgm:cxn modelId="{A5D7585A-7BFF-B341-9224-E387BC19C961}" type="presParOf" srcId="{DEC7BF82-9AEF-8341-814E-5BEA4F2767A3}" destId="{4F61E274-D0BA-9E4E-8E62-CF219C5263FD}" srcOrd="0" destOrd="0" presId="urn:microsoft.com/office/officeart/2005/8/layout/matrix3"/>
    <dgm:cxn modelId="{1D86096A-0A24-5B43-BB44-ED19C5FB2CDD}" type="presParOf" srcId="{DEC7BF82-9AEF-8341-814E-5BEA4F2767A3}" destId="{D0E45B80-2DFF-6E42-AE39-64A0594718B6}" srcOrd="1" destOrd="0" presId="urn:microsoft.com/office/officeart/2005/8/layout/matrix3"/>
    <dgm:cxn modelId="{C8DDD381-0D3D-FB4C-9223-4D41F02AB9ED}" type="presParOf" srcId="{DEC7BF82-9AEF-8341-814E-5BEA4F2767A3}" destId="{7901DEE0-AB64-3B47-9C73-2DFF13FC22F0}" srcOrd="2" destOrd="0" presId="urn:microsoft.com/office/officeart/2005/8/layout/matrix3"/>
    <dgm:cxn modelId="{EE09B707-0024-554A-91FB-9F99C5B23EB9}" type="presParOf" srcId="{DEC7BF82-9AEF-8341-814E-5BEA4F2767A3}" destId="{48484C26-D20E-924D-B87F-88FE43F938ED}" srcOrd="3" destOrd="0" presId="urn:microsoft.com/office/officeart/2005/8/layout/matrix3"/>
    <dgm:cxn modelId="{5AC2C993-6D84-0442-A53C-F1049D00E31D}" type="presParOf" srcId="{DEC7BF82-9AEF-8341-814E-5BEA4F2767A3}" destId="{AF4836D2-5359-914E-A1C5-156E7D58F56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7643871-FCB2-45AA-BDF4-9AAAACAFC00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FDDBE4-7061-46A2-81D0-78ED3C55DB6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Foundation: Java 11, Spark 3.5.6, Winutils</a:t>
          </a:r>
        </a:p>
      </dgm:t>
    </dgm:pt>
    <dgm:pt modelId="{77D5B353-34BF-4AF5-B737-A3B9E1D847A5}" type="parTrans" cxnId="{8E73EEB8-F23A-48C1-9978-6EF37071A479}">
      <dgm:prSet/>
      <dgm:spPr/>
      <dgm:t>
        <a:bodyPr/>
        <a:lstStyle/>
        <a:p>
          <a:endParaRPr lang="en-US"/>
        </a:p>
      </dgm:t>
    </dgm:pt>
    <dgm:pt modelId="{56A0F666-BB42-4D9D-AC33-08F8752C498E}" type="sibTrans" cxnId="{8E73EEB8-F23A-48C1-9978-6EF37071A479}">
      <dgm:prSet/>
      <dgm:spPr/>
      <dgm:t>
        <a:bodyPr/>
        <a:lstStyle/>
        <a:p>
          <a:endParaRPr lang="en-US"/>
        </a:p>
      </dgm:t>
    </dgm:pt>
    <dgm:pt modelId="{E99E1F6F-A6E7-48C1-A3D8-89FAE0FDD06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Processing: Apache Spark (local mode),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PySpark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9188533-10AC-4B20-A719-DD607E24AFA0}" type="parTrans" cxnId="{403622AC-490A-4FE4-90D2-406C345553F3}">
      <dgm:prSet/>
      <dgm:spPr/>
      <dgm:t>
        <a:bodyPr/>
        <a:lstStyle/>
        <a:p>
          <a:endParaRPr lang="en-US"/>
        </a:p>
      </dgm:t>
    </dgm:pt>
    <dgm:pt modelId="{52A12C0C-1404-4926-AA7F-1C6471716E42}" type="sibTrans" cxnId="{403622AC-490A-4FE4-90D2-406C345553F3}">
      <dgm:prSet/>
      <dgm:spPr/>
      <dgm:t>
        <a:bodyPr/>
        <a:lstStyle/>
        <a:p>
          <a:endParaRPr lang="en-US"/>
        </a:p>
      </dgm:t>
    </dgm:pt>
    <dgm:pt modelId="{C3CA6413-E7C8-40A5-8C6A-1391D9CDD7F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Extension: Pandas, Matplotlib, Google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Colab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, SQLite</a:t>
          </a:r>
        </a:p>
      </dgm:t>
    </dgm:pt>
    <dgm:pt modelId="{4C4A11D4-F51D-4411-A5E1-511E76E56397}" type="parTrans" cxnId="{34E16E04-CEDB-40FC-965C-1CB18960CC1B}">
      <dgm:prSet/>
      <dgm:spPr/>
      <dgm:t>
        <a:bodyPr/>
        <a:lstStyle/>
        <a:p>
          <a:endParaRPr lang="en-US"/>
        </a:p>
      </dgm:t>
    </dgm:pt>
    <dgm:pt modelId="{0A5FB68C-0C10-4B63-A730-FEDAFFA72CB3}" type="sibTrans" cxnId="{34E16E04-CEDB-40FC-965C-1CB18960CC1B}">
      <dgm:prSet/>
      <dgm:spPr/>
      <dgm:t>
        <a:bodyPr/>
        <a:lstStyle/>
        <a:p>
          <a:endParaRPr lang="en-US"/>
        </a:p>
      </dgm:t>
    </dgm:pt>
    <dgm:pt modelId="{6F269C1D-CE0D-4C0A-8871-A1DF026CD57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Seamless Spark–Python interoperability</a:t>
          </a:r>
        </a:p>
      </dgm:t>
    </dgm:pt>
    <dgm:pt modelId="{56D24826-7EFE-4A5A-A512-A2DFD7CAC7E5}" type="parTrans" cxnId="{DEB8E2FC-6F7B-4232-B3BF-B1EC8980766F}">
      <dgm:prSet/>
      <dgm:spPr/>
      <dgm:t>
        <a:bodyPr/>
        <a:lstStyle/>
        <a:p>
          <a:endParaRPr lang="en-US"/>
        </a:p>
      </dgm:t>
    </dgm:pt>
    <dgm:pt modelId="{EFE73229-DB04-4895-927B-82EB5A864F35}" type="sibTrans" cxnId="{DEB8E2FC-6F7B-4232-B3BF-B1EC8980766F}">
      <dgm:prSet/>
      <dgm:spPr/>
      <dgm:t>
        <a:bodyPr/>
        <a:lstStyle/>
        <a:p>
          <a:endParaRPr lang="en-US"/>
        </a:p>
      </dgm:t>
    </dgm:pt>
    <dgm:pt modelId="{ABD65C83-26F3-48E1-8B90-E577F6CE1CE1}" type="pres">
      <dgm:prSet presAssocID="{27643871-FCB2-45AA-BDF4-9AAAACAFC004}" presName="root" presStyleCnt="0">
        <dgm:presLayoutVars>
          <dgm:dir/>
          <dgm:resizeHandles val="exact"/>
        </dgm:presLayoutVars>
      </dgm:prSet>
      <dgm:spPr/>
    </dgm:pt>
    <dgm:pt modelId="{9A612BF3-C4CE-4944-89BD-8C8F42BBF8DE}" type="pres">
      <dgm:prSet presAssocID="{3DFDDBE4-7061-46A2-81D0-78ED3C55DB69}" presName="compNode" presStyleCnt="0"/>
      <dgm:spPr/>
    </dgm:pt>
    <dgm:pt modelId="{D53AA096-2699-440D-8B70-22394CFE2416}" type="pres">
      <dgm:prSet presAssocID="{3DFDDBE4-7061-46A2-81D0-78ED3C55DB69}" presName="bgRect" presStyleLbl="bgShp" presStyleIdx="0" presStyleCnt="4"/>
      <dgm:spPr/>
    </dgm:pt>
    <dgm:pt modelId="{43B19672-AE72-428E-B6A8-7A91E943A13F}" type="pres">
      <dgm:prSet presAssocID="{3DFDDBE4-7061-46A2-81D0-78ED3C55DB6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recracker"/>
        </a:ext>
      </dgm:extLst>
    </dgm:pt>
    <dgm:pt modelId="{EA9A673A-CCB6-408D-93CD-4092C331BF6D}" type="pres">
      <dgm:prSet presAssocID="{3DFDDBE4-7061-46A2-81D0-78ED3C55DB69}" presName="spaceRect" presStyleCnt="0"/>
      <dgm:spPr/>
    </dgm:pt>
    <dgm:pt modelId="{2E7AF14E-41E6-4638-8DD6-FDC4C0437FFD}" type="pres">
      <dgm:prSet presAssocID="{3DFDDBE4-7061-46A2-81D0-78ED3C55DB69}" presName="parTx" presStyleLbl="revTx" presStyleIdx="0" presStyleCnt="4">
        <dgm:presLayoutVars>
          <dgm:chMax val="0"/>
          <dgm:chPref val="0"/>
        </dgm:presLayoutVars>
      </dgm:prSet>
      <dgm:spPr/>
    </dgm:pt>
    <dgm:pt modelId="{29EC2495-788B-4587-8A74-B1091D70C30A}" type="pres">
      <dgm:prSet presAssocID="{56A0F666-BB42-4D9D-AC33-08F8752C498E}" presName="sibTrans" presStyleCnt="0"/>
      <dgm:spPr/>
    </dgm:pt>
    <dgm:pt modelId="{03A9DEBA-7166-47BC-9AD9-82A9BF16E70C}" type="pres">
      <dgm:prSet presAssocID="{E99E1F6F-A6E7-48C1-A3D8-89FAE0FDD06A}" presName="compNode" presStyleCnt="0"/>
      <dgm:spPr/>
    </dgm:pt>
    <dgm:pt modelId="{B319C6D1-D040-4471-A29A-4AB1192F0662}" type="pres">
      <dgm:prSet presAssocID="{E99E1F6F-A6E7-48C1-A3D8-89FAE0FDD06A}" presName="bgRect" presStyleLbl="bgShp" presStyleIdx="1" presStyleCnt="4"/>
      <dgm:spPr/>
    </dgm:pt>
    <dgm:pt modelId="{8FFA0D52-9979-41AD-B03B-C7E13E5E2939}" type="pres">
      <dgm:prSet presAssocID="{E99E1F6F-A6E7-48C1-A3D8-89FAE0FDD06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4440E6A-3AF6-4A2B-9BDC-C37D191E201B}" type="pres">
      <dgm:prSet presAssocID="{E99E1F6F-A6E7-48C1-A3D8-89FAE0FDD06A}" presName="spaceRect" presStyleCnt="0"/>
      <dgm:spPr/>
    </dgm:pt>
    <dgm:pt modelId="{3C3BD6D6-E1B9-437A-86C3-15805282AA37}" type="pres">
      <dgm:prSet presAssocID="{E99E1F6F-A6E7-48C1-A3D8-89FAE0FDD06A}" presName="parTx" presStyleLbl="revTx" presStyleIdx="1" presStyleCnt="4">
        <dgm:presLayoutVars>
          <dgm:chMax val="0"/>
          <dgm:chPref val="0"/>
        </dgm:presLayoutVars>
      </dgm:prSet>
      <dgm:spPr/>
    </dgm:pt>
    <dgm:pt modelId="{60DE4D2D-437A-4207-AAF8-8A4023ED9205}" type="pres">
      <dgm:prSet presAssocID="{52A12C0C-1404-4926-AA7F-1C6471716E42}" presName="sibTrans" presStyleCnt="0"/>
      <dgm:spPr/>
    </dgm:pt>
    <dgm:pt modelId="{66A77583-22F6-4AB0-BF93-26C13D1DC63B}" type="pres">
      <dgm:prSet presAssocID="{C3CA6413-E7C8-40A5-8C6A-1391D9CDD7FC}" presName="compNode" presStyleCnt="0"/>
      <dgm:spPr/>
    </dgm:pt>
    <dgm:pt modelId="{A49BC5FF-3527-4826-98B9-152A71542831}" type="pres">
      <dgm:prSet presAssocID="{C3CA6413-E7C8-40A5-8C6A-1391D9CDD7FC}" presName="bgRect" presStyleLbl="bgShp" presStyleIdx="2" presStyleCnt="4"/>
      <dgm:spPr/>
    </dgm:pt>
    <dgm:pt modelId="{B35FF98A-77A5-4A22-A246-C3261564F539}" type="pres">
      <dgm:prSet presAssocID="{C3CA6413-E7C8-40A5-8C6A-1391D9CDD7F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49C02B28-34EE-45F4-8DC1-3A9119B657C7}" type="pres">
      <dgm:prSet presAssocID="{C3CA6413-E7C8-40A5-8C6A-1391D9CDD7FC}" presName="spaceRect" presStyleCnt="0"/>
      <dgm:spPr/>
    </dgm:pt>
    <dgm:pt modelId="{D43EAE48-51EA-413F-880A-3DF5E6197C81}" type="pres">
      <dgm:prSet presAssocID="{C3CA6413-E7C8-40A5-8C6A-1391D9CDD7FC}" presName="parTx" presStyleLbl="revTx" presStyleIdx="2" presStyleCnt="4">
        <dgm:presLayoutVars>
          <dgm:chMax val="0"/>
          <dgm:chPref val="0"/>
        </dgm:presLayoutVars>
      </dgm:prSet>
      <dgm:spPr/>
    </dgm:pt>
    <dgm:pt modelId="{BB29DA2C-5CFD-4643-A8BD-DA2F6D64F4A6}" type="pres">
      <dgm:prSet presAssocID="{0A5FB68C-0C10-4B63-A730-FEDAFFA72CB3}" presName="sibTrans" presStyleCnt="0"/>
      <dgm:spPr/>
    </dgm:pt>
    <dgm:pt modelId="{4C62D83D-5927-4625-9113-735F2E4C399F}" type="pres">
      <dgm:prSet presAssocID="{6F269C1D-CE0D-4C0A-8871-A1DF026CD574}" presName="compNode" presStyleCnt="0"/>
      <dgm:spPr/>
    </dgm:pt>
    <dgm:pt modelId="{E1A3A3FB-B916-40D4-8C94-86847A376297}" type="pres">
      <dgm:prSet presAssocID="{6F269C1D-CE0D-4C0A-8871-A1DF026CD574}" presName="bgRect" presStyleLbl="bgShp" presStyleIdx="3" presStyleCnt="4"/>
      <dgm:spPr/>
    </dgm:pt>
    <dgm:pt modelId="{7344BF07-19D4-4105-906A-0B2E2BDC9E5D}" type="pres">
      <dgm:prSet presAssocID="{6F269C1D-CE0D-4C0A-8871-A1DF026CD5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ED113CF-3725-4C74-B2FE-150099C483A6}" type="pres">
      <dgm:prSet presAssocID="{6F269C1D-CE0D-4C0A-8871-A1DF026CD574}" presName="spaceRect" presStyleCnt="0"/>
      <dgm:spPr/>
    </dgm:pt>
    <dgm:pt modelId="{4A923D7F-CF26-4173-9EB4-8E32ED48626D}" type="pres">
      <dgm:prSet presAssocID="{6F269C1D-CE0D-4C0A-8871-A1DF026CD57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4E16E04-CEDB-40FC-965C-1CB18960CC1B}" srcId="{27643871-FCB2-45AA-BDF4-9AAAACAFC004}" destId="{C3CA6413-E7C8-40A5-8C6A-1391D9CDD7FC}" srcOrd="2" destOrd="0" parTransId="{4C4A11D4-F51D-4411-A5E1-511E76E56397}" sibTransId="{0A5FB68C-0C10-4B63-A730-FEDAFFA72CB3}"/>
    <dgm:cxn modelId="{B05C5D0E-27DA-4D49-ABB5-6E3BD8465213}" type="presOf" srcId="{6F269C1D-CE0D-4C0A-8871-A1DF026CD574}" destId="{4A923D7F-CF26-4173-9EB4-8E32ED48626D}" srcOrd="0" destOrd="0" presId="urn:microsoft.com/office/officeart/2018/2/layout/IconVerticalSolidList"/>
    <dgm:cxn modelId="{54EA3062-2F6D-49AE-A039-7A947DFE7CFE}" type="presOf" srcId="{3DFDDBE4-7061-46A2-81D0-78ED3C55DB69}" destId="{2E7AF14E-41E6-4638-8DD6-FDC4C0437FFD}" srcOrd="0" destOrd="0" presId="urn:microsoft.com/office/officeart/2018/2/layout/IconVerticalSolidList"/>
    <dgm:cxn modelId="{63281666-EC69-42C5-ADB0-3774EE89C3A9}" type="presOf" srcId="{27643871-FCB2-45AA-BDF4-9AAAACAFC004}" destId="{ABD65C83-26F3-48E1-8B90-E577F6CE1CE1}" srcOrd="0" destOrd="0" presId="urn:microsoft.com/office/officeart/2018/2/layout/IconVerticalSolidList"/>
    <dgm:cxn modelId="{F765CEA2-86AE-4614-B261-8C8284325645}" type="presOf" srcId="{E99E1F6F-A6E7-48C1-A3D8-89FAE0FDD06A}" destId="{3C3BD6D6-E1B9-437A-86C3-15805282AA37}" srcOrd="0" destOrd="0" presId="urn:microsoft.com/office/officeart/2018/2/layout/IconVerticalSolidList"/>
    <dgm:cxn modelId="{403622AC-490A-4FE4-90D2-406C345553F3}" srcId="{27643871-FCB2-45AA-BDF4-9AAAACAFC004}" destId="{E99E1F6F-A6E7-48C1-A3D8-89FAE0FDD06A}" srcOrd="1" destOrd="0" parTransId="{29188533-10AC-4B20-A719-DD607E24AFA0}" sibTransId="{52A12C0C-1404-4926-AA7F-1C6471716E42}"/>
    <dgm:cxn modelId="{8E73EEB8-F23A-48C1-9978-6EF37071A479}" srcId="{27643871-FCB2-45AA-BDF4-9AAAACAFC004}" destId="{3DFDDBE4-7061-46A2-81D0-78ED3C55DB69}" srcOrd="0" destOrd="0" parTransId="{77D5B353-34BF-4AF5-B737-A3B9E1D847A5}" sibTransId="{56A0F666-BB42-4D9D-AC33-08F8752C498E}"/>
    <dgm:cxn modelId="{0ADD26BC-F1C5-42AA-A802-7FA955BCC3A1}" type="presOf" srcId="{C3CA6413-E7C8-40A5-8C6A-1391D9CDD7FC}" destId="{D43EAE48-51EA-413F-880A-3DF5E6197C81}" srcOrd="0" destOrd="0" presId="urn:microsoft.com/office/officeart/2018/2/layout/IconVerticalSolidList"/>
    <dgm:cxn modelId="{DEB8E2FC-6F7B-4232-B3BF-B1EC8980766F}" srcId="{27643871-FCB2-45AA-BDF4-9AAAACAFC004}" destId="{6F269C1D-CE0D-4C0A-8871-A1DF026CD574}" srcOrd="3" destOrd="0" parTransId="{56D24826-7EFE-4A5A-A512-A2DFD7CAC7E5}" sibTransId="{EFE73229-DB04-4895-927B-82EB5A864F35}"/>
    <dgm:cxn modelId="{D9C61578-995B-426F-A4AD-B041960C8A7B}" type="presParOf" srcId="{ABD65C83-26F3-48E1-8B90-E577F6CE1CE1}" destId="{9A612BF3-C4CE-4944-89BD-8C8F42BBF8DE}" srcOrd="0" destOrd="0" presId="urn:microsoft.com/office/officeart/2018/2/layout/IconVerticalSolidList"/>
    <dgm:cxn modelId="{6F3A75FD-A7DC-416D-B1CD-EDC64B6A30A3}" type="presParOf" srcId="{9A612BF3-C4CE-4944-89BD-8C8F42BBF8DE}" destId="{D53AA096-2699-440D-8B70-22394CFE2416}" srcOrd="0" destOrd="0" presId="urn:microsoft.com/office/officeart/2018/2/layout/IconVerticalSolidList"/>
    <dgm:cxn modelId="{41712B96-082C-465A-A0B4-5D92E9B868FD}" type="presParOf" srcId="{9A612BF3-C4CE-4944-89BD-8C8F42BBF8DE}" destId="{43B19672-AE72-428E-B6A8-7A91E943A13F}" srcOrd="1" destOrd="0" presId="urn:microsoft.com/office/officeart/2018/2/layout/IconVerticalSolidList"/>
    <dgm:cxn modelId="{7E990364-DF79-4704-BE80-9A21F980DFE5}" type="presParOf" srcId="{9A612BF3-C4CE-4944-89BD-8C8F42BBF8DE}" destId="{EA9A673A-CCB6-408D-93CD-4092C331BF6D}" srcOrd="2" destOrd="0" presId="urn:microsoft.com/office/officeart/2018/2/layout/IconVerticalSolidList"/>
    <dgm:cxn modelId="{3A0DE21E-9423-462A-B253-5856F2AEDE26}" type="presParOf" srcId="{9A612BF3-C4CE-4944-89BD-8C8F42BBF8DE}" destId="{2E7AF14E-41E6-4638-8DD6-FDC4C0437FFD}" srcOrd="3" destOrd="0" presId="urn:microsoft.com/office/officeart/2018/2/layout/IconVerticalSolidList"/>
    <dgm:cxn modelId="{3CB8A2FE-544D-4123-A790-74CF121106E2}" type="presParOf" srcId="{ABD65C83-26F3-48E1-8B90-E577F6CE1CE1}" destId="{29EC2495-788B-4587-8A74-B1091D70C30A}" srcOrd="1" destOrd="0" presId="urn:microsoft.com/office/officeart/2018/2/layout/IconVerticalSolidList"/>
    <dgm:cxn modelId="{E2EF3976-9F7D-4A53-88D1-85067B17500A}" type="presParOf" srcId="{ABD65C83-26F3-48E1-8B90-E577F6CE1CE1}" destId="{03A9DEBA-7166-47BC-9AD9-82A9BF16E70C}" srcOrd="2" destOrd="0" presId="urn:microsoft.com/office/officeart/2018/2/layout/IconVerticalSolidList"/>
    <dgm:cxn modelId="{76829324-0B36-4274-97F8-EF49BFD4250B}" type="presParOf" srcId="{03A9DEBA-7166-47BC-9AD9-82A9BF16E70C}" destId="{B319C6D1-D040-4471-A29A-4AB1192F0662}" srcOrd="0" destOrd="0" presId="urn:microsoft.com/office/officeart/2018/2/layout/IconVerticalSolidList"/>
    <dgm:cxn modelId="{6D2957A5-5ABE-48A3-A05A-644BE9A08B19}" type="presParOf" srcId="{03A9DEBA-7166-47BC-9AD9-82A9BF16E70C}" destId="{8FFA0D52-9979-41AD-B03B-C7E13E5E2939}" srcOrd="1" destOrd="0" presId="urn:microsoft.com/office/officeart/2018/2/layout/IconVerticalSolidList"/>
    <dgm:cxn modelId="{9EF5EA09-AB2E-4311-88D2-60ECABC13701}" type="presParOf" srcId="{03A9DEBA-7166-47BC-9AD9-82A9BF16E70C}" destId="{B4440E6A-3AF6-4A2B-9BDC-C37D191E201B}" srcOrd="2" destOrd="0" presId="urn:microsoft.com/office/officeart/2018/2/layout/IconVerticalSolidList"/>
    <dgm:cxn modelId="{64DF834E-D84B-438D-AD5D-8D104E8ADEFF}" type="presParOf" srcId="{03A9DEBA-7166-47BC-9AD9-82A9BF16E70C}" destId="{3C3BD6D6-E1B9-437A-86C3-15805282AA37}" srcOrd="3" destOrd="0" presId="urn:microsoft.com/office/officeart/2018/2/layout/IconVerticalSolidList"/>
    <dgm:cxn modelId="{8393CB3E-B528-4A4E-A5A8-C78552314949}" type="presParOf" srcId="{ABD65C83-26F3-48E1-8B90-E577F6CE1CE1}" destId="{60DE4D2D-437A-4207-AAF8-8A4023ED9205}" srcOrd="3" destOrd="0" presId="urn:microsoft.com/office/officeart/2018/2/layout/IconVerticalSolidList"/>
    <dgm:cxn modelId="{D103EBAA-97FE-4FAD-AC63-9DA1A44D0DC9}" type="presParOf" srcId="{ABD65C83-26F3-48E1-8B90-E577F6CE1CE1}" destId="{66A77583-22F6-4AB0-BF93-26C13D1DC63B}" srcOrd="4" destOrd="0" presId="urn:microsoft.com/office/officeart/2018/2/layout/IconVerticalSolidList"/>
    <dgm:cxn modelId="{4277D504-B9C4-4FF1-9410-BACFD1CAFBAA}" type="presParOf" srcId="{66A77583-22F6-4AB0-BF93-26C13D1DC63B}" destId="{A49BC5FF-3527-4826-98B9-152A71542831}" srcOrd="0" destOrd="0" presId="urn:microsoft.com/office/officeart/2018/2/layout/IconVerticalSolidList"/>
    <dgm:cxn modelId="{E2E26991-0DEF-4A48-9967-4FD6D0C7B1C8}" type="presParOf" srcId="{66A77583-22F6-4AB0-BF93-26C13D1DC63B}" destId="{B35FF98A-77A5-4A22-A246-C3261564F539}" srcOrd="1" destOrd="0" presId="urn:microsoft.com/office/officeart/2018/2/layout/IconVerticalSolidList"/>
    <dgm:cxn modelId="{57B4432A-8DCF-4AB6-879D-3CBBA99EC60F}" type="presParOf" srcId="{66A77583-22F6-4AB0-BF93-26C13D1DC63B}" destId="{49C02B28-34EE-45F4-8DC1-3A9119B657C7}" srcOrd="2" destOrd="0" presId="urn:microsoft.com/office/officeart/2018/2/layout/IconVerticalSolidList"/>
    <dgm:cxn modelId="{CAD309C9-C8FA-4EA9-83F4-568DD1931FEA}" type="presParOf" srcId="{66A77583-22F6-4AB0-BF93-26C13D1DC63B}" destId="{D43EAE48-51EA-413F-880A-3DF5E6197C81}" srcOrd="3" destOrd="0" presId="urn:microsoft.com/office/officeart/2018/2/layout/IconVerticalSolidList"/>
    <dgm:cxn modelId="{06135F7F-5BDC-4A4C-A260-6F99625545A9}" type="presParOf" srcId="{ABD65C83-26F3-48E1-8B90-E577F6CE1CE1}" destId="{BB29DA2C-5CFD-4643-A8BD-DA2F6D64F4A6}" srcOrd="5" destOrd="0" presId="urn:microsoft.com/office/officeart/2018/2/layout/IconVerticalSolidList"/>
    <dgm:cxn modelId="{899E85DA-00CD-45C7-BF79-35D73F6C1947}" type="presParOf" srcId="{ABD65C83-26F3-48E1-8B90-E577F6CE1CE1}" destId="{4C62D83D-5927-4625-9113-735F2E4C399F}" srcOrd="6" destOrd="0" presId="urn:microsoft.com/office/officeart/2018/2/layout/IconVerticalSolidList"/>
    <dgm:cxn modelId="{8DE895A8-21B6-46E3-949B-65D917BDAFF7}" type="presParOf" srcId="{4C62D83D-5927-4625-9113-735F2E4C399F}" destId="{E1A3A3FB-B916-40D4-8C94-86847A376297}" srcOrd="0" destOrd="0" presId="urn:microsoft.com/office/officeart/2018/2/layout/IconVerticalSolidList"/>
    <dgm:cxn modelId="{B21B9397-785E-4AFC-82E3-2463D6F4C1F6}" type="presParOf" srcId="{4C62D83D-5927-4625-9113-735F2E4C399F}" destId="{7344BF07-19D4-4105-906A-0B2E2BDC9E5D}" srcOrd="1" destOrd="0" presId="urn:microsoft.com/office/officeart/2018/2/layout/IconVerticalSolidList"/>
    <dgm:cxn modelId="{D34393DF-E543-4778-8B7A-819BF32D7E23}" type="presParOf" srcId="{4C62D83D-5927-4625-9113-735F2E4C399F}" destId="{FED113CF-3725-4C74-B2FE-150099C483A6}" srcOrd="2" destOrd="0" presId="urn:microsoft.com/office/officeart/2018/2/layout/IconVerticalSolidList"/>
    <dgm:cxn modelId="{1F9BBDCC-5C16-4514-842B-B9578444C1BC}" type="presParOf" srcId="{4C62D83D-5927-4625-9113-735F2E4C399F}" destId="{4A923D7F-CF26-4173-9EB4-8E32ED48626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50F5758-4E03-4ECB-B8D5-5A55F6D63D5B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B40763-1A66-4195-A168-74A0A8CE4F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1. Business Case Evaluation</a:t>
          </a:r>
        </a:p>
      </dgm:t>
    </dgm:pt>
    <dgm:pt modelId="{741CBD5F-BE88-44BA-92A7-05479F1224CB}" type="parTrans" cxnId="{8A580E20-F425-40B6-9543-87A3D1D8DAD4}">
      <dgm:prSet/>
      <dgm:spPr/>
      <dgm:t>
        <a:bodyPr/>
        <a:lstStyle/>
        <a:p>
          <a:endParaRPr lang="en-US"/>
        </a:p>
      </dgm:t>
    </dgm:pt>
    <dgm:pt modelId="{4E1A1EC3-F2DF-4E86-BFFE-AC642CD8B7D1}" type="sibTrans" cxnId="{8A580E20-F425-40B6-9543-87A3D1D8DAD4}">
      <dgm:prSet/>
      <dgm:spPr/>
      <dgm:t>
        <a:bodyPr/>
        <a:lstStyle/>
        <a:p>
          <a:endParaRPr lang="en-US"/>
        </a:p>
      </dgm:t>
    </dgm:pt>
    <dgm:pt modelId="{6A0D0CF1-B28A-4730-883E-C146BAFA3F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2. Data Identification (UCI Retail CSV)</a:t>
          </a:r>
        </a:p>
      </dgm:t>
    </dgm:pt>
    <dgm:pt modelId="{0EA6E4E2-4653-44DD-828C-F96C9796B8F2}" type="parTrans" cxnId="{5E8AE4AE-EC17-4755-B950-BB21DDB9BC20}">
      <dgm:prSet/>
      <dgm:spPr/>
      <dgm:t>
        <a:bodyPr/>
        <a:lstStyle/>
        <a:p>
          <a:endParaRPr lang="en-US"/>
        </a:p>
      </dgm:t>
    </dgm:pt>
    <dgm:pt modelId="{61D9DF74-F18D-4FB9-9F5A-A8CFEB1E38DD}" type="sibTrans" cxnId="{5E8AE4AE-EC17-4755-B950-BB21DDB9BC20}">
      <dgm:prSet/>
      <dgm:spPr/>
      <dgm:t>
        <a:bodyPr/>
        <a:lstStyle/>
        <a:p>
          <a:endParaRPr lang="en-US"/>
        </a:p>
      </dgm:t>
    </dgm:pt>
    <dgm:pt modelId="{3330C05E-5DCB-480E-B216-C7C0E7BFA1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3. Acquisition &amp; Filtering (cleaning nulls, malformed entries)</a:t>
          </a:r>
        </a:p>
      </dgm:t>
    </dgm:pt>
    <dgm:pt modelId="{87076729-5A0D-4760-ABDE-070F0111202D}" type="parTrans" cxnId="{E577C24D-4B28-46A0-A9BA-D46674DAA8F3}">
      <dgm:prSet/>
      <dgm:spPr/>
      <dgm:t>
        <a:bodyPr/>
        <a:lstStyle/>
        <a:p>
          <a:endParaRPr lang="en-US"/>
        </a:p>
      </dgm:t>
    </dgm:pt>
    <dgm:pt modelId="{72AAD7F2-A1A1-426E-9C4F-CACE11358334}" type="sibTrans" cxnId="{E577C24D-4B28-46A0-A9BA-D46674DAA8F3}">
      <dgm:prSet/>
      <dgm:spPr/>
      <dgm:t>
        <a:bodyPr/>
        <a:lstStyle/>
        <a:p>
          <a:endParaRPr lang="en-US"/>
        </a:p>
      </dgm:t>
    </dgm:pt>
    <dgm:pt modelId="{8B0D261F-947E-44BC-B000-601F6956E0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4. Data Transformation (revenue metrics)</a:t>
          </a:r>
        </a:p>
      </dgm:t>
    </dgm:pt>
    <dgm:pt modelId="{DE08844B-F16B-4CBC-A659-7C4FB1F3913C}" type="parTrans" cxnId="{8FBB5F73-9825-4A5E-907F-AC4FD5C3DE3B}">
      <dgm:prSet/>
      <dgm:spPr/>
      <dgm:t>
        <a:bodyPr/>
        <a:lstStyle/>
        <a:p>
          <a:endParaRPr lang="en-US"/>
        </a:p>
      </dgm:t>
    </dgm:pt>
    <dgm:pt modelId="{5693DE7B-7BEE-40C7-B649-71A0CB495CF2}" type="sibTrans" cxnId="{8FBB5F73-9825-4A5E-907F-AC4FD5C3DE3B}">
      <dgm:prSet/>
      <dgm:spPr/>
      <dgm:t>
        <a:bodyPr/>
        <a:lstStyle/>
        <a:p>
          <a:endParaRPr lang="en-US"/>
        </a:p>
      </dgm:t>
    </dgm:pt>
    <dgm:pt modelId="{DBC2D53E-FD64-4BD4-AC32-3C29C23883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5. Analysis (top products/customers, time series)</a:t>
          </a:r>
        </a:p>
      </dgm:t>
    </dgm:pt>
    <dgm:pt modelId="{50978E6C-1EE9-4281-A989-980725A90BB9}" type="parTrans" cxnId="{2B31416A-9A7E-4B33-A63E-C9663D301E5B}">
      <dgm:prSet/>
      <dgm:spPr/>
      <dgm:t>
        <a:bodyPr/>
        <a:lstStyle/>
        <a:p>
          <a:endParaRPr lang="en-US"/>
        </a:p>
      </dgm:t>
    </dgm:pt>
    <dgm:pt modelId="{DA206922-3BBA-4E27-9A28-E30C0CC0AB7F}" type="sibTrans" cxnId="{2B31416A-9A7E-4B33-A63E-C9663D301E5B}">
      <dgm:prSet/>
      <dgm:spPr/>
      <dgm:t>
        <a:bodyPr/>
        <a:lstStyle/>
        <a:p>
          <a:endParaRPr lang="en-US"/>
        </a:p>
      </dgm:t>
    </dgm:pt>
    <dgm:pt modelId="{19DD14D6-E230-4BC8-953D-CF0D5E24D5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6. Visualization (line, bar, histograms)</a:t>
          </a:r>
        </a:p>
      </dgm:t>
    </dgm:pt>
    <dgm:pt modelId="{DAAD71E9-6D51-42A2-8920-AB8DA2B2404D}" type="parTrans" cxnId="{29967EAA-0222-4650-9E6A-C1FD0A42B35F}">
      <dgm:prSet/>
      <dgm:spPr/>
      <dgm:t>
        <a:bodyPr/>
        <a:lstStyle/>
        <a:p>
          <a:endParaRPr lang="en-US"/>
        </a:p>
      </dgm:t>
    </dgm:pt>
    <dgm:pt modelId="{2721F8E9-B305-4F03-8657-C95DE093204F}" type="sibTrans" cxnId="{29967EAA-0222-4650-9E6A-C1FD0A42B35F}">
      <dgm:prSet/>
      <dgm:spPr/>
      <dgm:t>
        <a:bodyPr/>
        <a:lstStyle/>
        <a:p>
          <a:endParaRPr lang="en-US"/>
        </a:p>
      </dgm:t>
    </dgm:pt>
    <dgm:pt modelId="{7DBC5843-F603-4192-BA4F-6655AD033A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7. Interpretation &amp; Deployment (SQLite storage)</a:t>
          </a:r>
        </a:p>
      </dgm:t>
    </dgm:pt>
    <dgm:pt modelId="{9EFB88C1-23A7-496F-AA61-0AAA6356715B}" type="parTrans" cxnId="{DADB1155-E2AC-49C6-AF60-1473105562CA}">
      <dgm:prSet/>
      <dgm:spPr/>
      <dgm:t>
        <a:bodyPr/>
        <a:lstStyle/>
        <a:p>
          <a:endParaRPr lang="en-US"/>
        </a:p>
      </dgm:t>
    </dgm:pt>
    <dgm:pt modelId="{D46DA0C2-CA80-4FC3-BF3D-F78BAF4ECCF6}" type="sibTrans" cxnId="{DADB1155-E2AC-49C6-AF60-1473105562CA}">
      <dgm:prSet/>
      <dgm:spPr/>
      <dgm:t>
        <a:bodyPr/>
        <a:lstStyle/>
        <a:p>
          <a:endParaRPr lang="en-US"/>
        </a:p>
      </dgm:t>
    </dgm:pt>
    <dgm:pt modelId="{63946FA8-FA61-4523-A160-84BDA4405901}" type="pres">
      <dgm:prSet presAssocID="{550F5758-4E03-4ECB-B8D5-5A55F6D63D5B}" presName="root" presStyleCnt="0">
        <dgm:presLayoutVars>
          <dgm:dir/>
          <dgm:resizeHandles val="exact"/>
        </dgm:presLayoutVars>
      </dgm:prSet>
      <dgm:spPr/>
    </dgm:pt>
    <dgm:pt modelId="{D42B4E50-2B5B-4C74-A2CA-6C0D53860768}" type="pres">
      <dgm:prSet presAssocID="{DDB40763-1A66-4195-A168-74A0A8CE4F42}" presName="compNode" presStyleCnt="0"/>
      <dgm:spPr/>
    </dgm:pt>
    <dgm:pt modelId="{C84EE1C8-BD6D-464F-93CD-36CD18E57CEB}" type="pres">
      <dgm:prSet presAssocID="{DDB40763-1A66-4195-A168-74A0A8CE4F42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ABE82EC-F76E-4A81-ADC7-805487E237CA}" type="pres">
      <dgm:prSet presAssocID="{DDB40763-1A66-4195-A168-74A0A8CE4F42}" presName="spaceRect" presStyleCnt="0"/>
      <dgm:spPr/>
    </dgm:pt>
    <dgm:pt modelId="{DB77D7C0-1218-4E3D-A8D7-2ECFD75FC97F}" type="pres">
      <dgm:prSet presAssocID="{DDB40763-1A66-4195-A168-74A0A8CE4F42}" presName="textRect" presStyleLbl="revTx" presStyleIdx="0" presStyleCnt="7">
        <dgm:presLayoutVars>
          <dgm:chMax val="1"/>
          <dgm:chPref val="1"/>
        </dgm:presLayoutVars>
      </dgm:prSet>
      <dgm:spPr/>
    </dgm:pt>
    <dgm:pt modelId="{DC206A02-9443-4CF4-B7BE-FAA1DC2394F3}" type="pres">
      <dgm:prSet presAssocID="{4E1A1EC3-F2DF-4E86-BFFE-AC642CD8B7D1}" presName="sibTrans" presStyleCnt="0"/>
      <dgm:spPr/>
    </dgm:pt>
    <dgm:pt modelId="{A0DEFBF6-239F-4216-8531-E69B33BB64DD}" type="pres">
      <dgm:prSet presAssocID="{6A0D0CF1-B28A-4730-883E-C146BAFA3FC5}" presName="compNode" presStyleCnt="0"/>
      <dgm:spPr/>
    </dgm:pt>
    <dgm:pt modelId="{336186A4-BD0D-423B-844B-C614432E16FC}" type="pres">
      <dgm:prSet presAssocID="{6A0D0CF1-B28A-4730-883E-C146BAFA3FC5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995C07D8-68BA-4023-AA48-913B823C6236}" type="pres">
      <dgm:prSet presAssocID="{6A0D0CF1-B28A-4730-883E-C146BAFA3FC5}" presName="spaceRect" presStyleCnt="0"/>
      <dgm:spPr/>
    </dgm:pt>
    <dgm:pt modelId="{CBA5A86D-C9D2-4B24-B090-19429684B0BE}" type="pres">
      <dgm:prSet presAssocID="{6A0D0CF1-B28A-4730-883E-C146BAFA3FC5}" presName="textRect" presStyleLbl="revTx" presStyleIdx="1" presStyleCnt="7">
        <dgm:presLayoutVars>
          <dgm:chMax val="1"/>
          <dgm:chPref val="1"/>
        </dgm:presLayoutVars>
      </dgm:prSet>
      <dgm:spPr/>
    </dgm:pt>
    <dgm:pt modelId="{50D285AB-0405-4DC5-961F-6CF7298E12E3}" type="pres">
      <dgm:prSet presAssocID="{61D9DF74-F18D-4FB9-9F5A-A8CFEB1E38DD}" presName="sibTrans" presStyleCnt="0"/>
      <dgm:spPr/>
    </dgm:pt>
    <dgm:pt modelId="{499D0409-01D4-4369-B8C8-2C19D03B0DA1}" type="pres">
      <dgm:prSet presAssocID="{3330C05E-5DCB-480E-B216-C7C0E7BFA1EF}" presName="compNode" presStyleCnt="0"/>
      <dgm:spPr/>
    </dgm:pt>
    <dgm:pt modelId="{305D0B83-BAAA-43EC-84A1-79C0C7970DC5}" type="pres">
      <dgm:prSet presAssocID="{3330C05E-5DCB-480E-B216-C7C0E7BFA1EF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45D47AB9-B1A7-413B-AD12-36567A68CC6E}" type="pres">
      <dgm:prSet presAssocID="{3330C05E-5DCB-480E-B216-C7C0E7BFA1EF}" presName="spaceRect" presStyleCnt="0"/>
      <dgm:spPr/>
    </dgm:pt>
    <dgm:pt modelId="{056B34D4-AE3A-49BD-926E-C1C632107880}" type="pres">
      <dgm:prSet presAssocID="{3330C05E-5DCB-480E-B216-C7C0E7BFA1EF}" presName="textRect" presStyleLbl="revTx" presStyleIdx="2" presStyleCnt="7">
        <dgm:presLayoutVars>
          <dgm:chMax val="1"/>
          <dgm:chPref val="1"/>
        </dgm:presLayoutVars>
      </dgm:prSet>
      <dgm:spPr/>
    </dgm:pt>
    <dgm:pt modelId="{93FB4F15-2D67-4F5B-9B54-75911EE93CD4}" type="pres">
      <dgm:prSet presAssocID="{72AAD7F2-A1A1-426E-9C4F-CACE11358334}" presName="sibTrans" presStyleCnt="0"/>
      <dgm:spPr/>
    </dgm:pt>
    <dgm:pt modelId="{32975A2C-9BFB-4A7A-A81A-BD0BE1B4112C}" type="pres">
      <dgm:prSet presAssocID="{8B0D261F-947E-44BC-B000-601F6956E003}" presName="compNode" presStyleCnt="0"/>
      <dgm:spPr/>
    </dgm:pt>
    <dgm:pt modelId="{5929190A-3993-49AF-BA20-AE531CD1DED4}" type="pres">
      <dgm:prSet presAssocID="{8B0D261F-947E-44BC-B000-601F6956E003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47C87588-11E8-4335-A903-39BAA413A68E}" type="pres">
      <dgm:prSet presAssocID="{8B0D261F-947E-44BC-B000-601F6956E003}" presName="spaceRect" presStyleCnt="0"/>
      <dgm:spPr/>
    </dgm:pt>
    <dgm:pt modelId="{A8C39CEB-857A-4DCB-AAC4-D0A253C832A8}" type="pres">
      <dgm:prSet presAssocID="{8B0D261F-947E-44BC-B000-601F6956E003}" presName="textRect" presStyleLbl="revTx" presStyleIdx="3" presStyleCnt="7">
        <dgm:presLayoutVars>
          <dgm:chMax val="1"/>
          <dgm:chPref val="1"/>
        </dgm:presLayoutVars>
      </dgm:prSet>
      <dgm:spPr/>
    </dgm:pt>
    <dgm:pt modelId="{00B87EA2-CE2E-4C5B-A7E0-BB9B9ADE297C}" type="pres">
      <dgm:prSet presAssocID="{5693DE7B-7BEE-40C7-B649-71A0CB495CF2}" presName="sibTrans" presStyleCnt="0"/>
      <dgm:spPr/>
    </dgm:pt>
    <dgm:pt modelId="{0C8DF755-BBB4-4AE8-85A5-85F03437B610}" type="pres">
      <dgm:prSet presAssocID="{DBC2D53E-FD64-4BD4-AC32-3C29C238830C}" presName="compNode" presStyleCnt="0"/>
      <dgm:spPr/>
    </dgm:pt>
    <dgm:pt modelId="{41365737-D430-4C99-8D05-424E9803D0F5}" type="pres">
      <dgm:prSet presAssocID="{DBC2D53E-FD64-4BD4-AC32-3C29C238830C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466C36FB-1BB1-4A6B-BDD6-A6A908F9A119}" type="pres">
      <dgm:prSet presAssocID="{DBC2D53E-FD64-4BD4-AC32-3C29C238830C}" presName="spaceRect" presStyleCnt="0"/>
      <dgm:spPr/>
    </dgm:pt>
    <dgm:pt modelId="{C471DE9E-D6AC-4E14-A12B-2BB9B75BB286}" type="pres">
      <dgm:prSet presAssocID="{DBC2D53E-FD64-4BD4-AC32-3C29C238830C}" presName="textRect" presStyleLbl="revTx" presStyleIdx="4" presStyleCnt="7">
        <dgm:presLayoutVars>
          <dgm:chMax val="1"/>
          <dgm:chPref val="1"/>
        </dgm:presLayoutVars>
      </dgm:prSet>
      <dgm:spPr/>
    </dgm:pt>
    <dgm:pt modelId="{DC17C571-4C94-4BC4-BF30-D53D8D3EC938}" type="pres">
      <dgm:prSet presAssocID="{DA206922-3BBA-4E27-9A28-E30C0CC0AB7F}" presName="sibTrans" presStyleCnt="0"/>
      <dgm:spPr/>
    </dgm:pt>
    <dgm:pt modelId="{9DCDF6AA-4288-4002-995F-E88734459C4A}" type="pres">
      <dgm:prSet presAssocID="{19DD14D6-E230-4BC8-953D-CF0D5E24D5C6}" presName="compNode" presStyleCnt="0"/>
      <dgm:spPr/>
    </dgm:pt>
    <dgm:pt modelId="{A2F65A33-7E29-4529-8786-0E1924D4681E}" type="pres">
      <dgm:prSet presAssocID="{19DD14D6-E230-4BC8-953D-CF0D5E24D5C6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D31F247B-7990-4CD6-B6B6-CA088240731C}" type="pres">
      <dgm:prSet presAssocID="{19DD14D6-E230-4BC8-953D-CF0D5E24D5C6}" presName="spaceRect" presStyleCnt="0"/>
      <dgm:spPr/>
    </dgm:pt>
    <dgm:pt modelId="{BCE24996-E4D0-40F5-9983-AD7F708F8E33}" type="pres">
      <dgm:prSet presAssocID="{19DD14D6-E230-4BC8-953D-CF0D5E24D5C6}" presName="textRect" presStyleLbl="revTx" presStyleIdx="5" presStyleCnt="7">
        <dgm:presLayoutVars>
          <dgm:chMax val="1"/>
          <dgm:chPref val="1"/>
        </dgm:presLayoutVars>
      </dgm:prSet>
      <dgm:spPr/>
    </dgm:pt>
    <dgm:pt modelId="{60CC9D67-3270-4725-9AF2-8BB3EDCA876A}" type="pres">
      <dgm:prSet presAssocID="{2721F8E9-B305-4F03-8657-C95DE093204F}" presName="sibTrans" presStyleCnt="0"/>
      <dgm:spPr/>
    </dgm:pt>
    <dgm:pt modelId="{CBB2D9F1-4F5D-4A07-A170-F2D818A18852}" type="pres">
      <dgm:prSet presAssocID="{7DBC5843-F603-4192-BA4F-6655AD033AC5}" presName="compNode" presStyleCnt="0"/>
      <dgm:spPr/>
    </dgm:pt>
    <dgm:pt modelId="{973538CD-B9E6-4250-8B49-2CD026F84032}" type="pres">
      <dgm:prSet presAssocID="{7DBC5843-F603-4192-BA4F-6655AD033AC5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05BD738-D1A7-4A6C-8965-585291B2648F}" type="pres">
      <dgm:prSet presAssocID="{7DBC5843-F603-4192-BA4F-6655AD033AC5}" presName="spaceRect" presStyleCnt="0"/>
      <dgm:spPr/>
    </dgm:pt>
    <dgm:pt modelId="{07988FF2-4009-46A5-84D1-D2A2CB1B29F8}" type="pres">
      <dgm:prSet presAssocID="{7DBC5843-F603-4192-BA4F-6655AD033AC5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8A580E20-F425-40B6-9543-87A3D1D8DAD4}" srcId="{550F5758-4E03-4ECB-B8D5-5A55F6D63D5B}" destId="{DDB40763-1A66-4195-A168-74A0A8CE4F42}" srcOrd="0" destOrd="0" parTransId="{741CBD5F-BE88-44BA-92A7-05479F1224CB}" sibTransId="{4E1A1EC3-F2DF-4E86-BFFE-AC642CD8B7D1}"/>
    <dgm:cxn modelId="{42535C40-EE7D-47A7-80B2-96A55EF06C4A}" type="presOf" srcId="{DDB40763-1A66-4195-A168-74A0A8CE4F42}" destId="{DB77D7C0-1218-4E3D-A8D7-2ECFD75FC97F}" srcOrd="0" destOrd="0" presId="urn:microsoft.com/office/officeart/2018/2/layout/IconLabelList"/>
    <dgm:cxn modelId="{E577C24D-4B28-46A0-A9BA-D46674DAA8F3}" srcId="{550F5758-4E03-4ECB-B8D5-5A55F6D63D5B}" destId="{3330C05E-5DCB-480E-B216-C7C0E7BFA1EF}" srcOrd="2" destOrd="0" parTransId="{87076729-5A0D-4760-ABDE-070F0111202D}" sibTransId="{72AAD7F2-A1A1-426E-9C4F-CACE11358334}"/>
    <dgm:cxn modelId="{DADB1155-E2AC-49C6-AF60-1473105562CA}" srcId="{550F5758-4E03-4ECB-B8D5-5A55F6D63D5B}" destId="{7DBC5843-F603-4192-BA4F-6655AD033AC5}" srcOrd="6" destOrd="0" parTransId="{9EFB88C1-23A7-496F-AA61-0AAA6356715B}" sibTransId="{D46DA0C2-CA80-4FC3-BF3D-F78BAF4ECCF6}"/>
    <dgm:cxn modelId="{2B31416A-9A7E-4B33-A63E-C9663D301E5B}" srcId="{550F5758-4E03-4ECB-B8D5-5A55F6D63D5B}" destId="{DBC2D53E-FD64-4BD4-AC32-3C29C238830C}" srcOrd="4" destOrd="0" parTransId="{50978E6C-1EE9-4281-A989-980725A90BB9}" sibTransId="{DA206922-3BBA-4E27-9A28-E30C0CC0AB7F}"/>
    <dgm:cxn modelId="{D3926B6C-BF16-4EDF-B4B7-A671FCD536BD}" type="presOf" srcId="{3330C05E-5DCB-480E-B216-C7C0E7BFA1EF}" destId="{056B34D4-AE3A-49BD-926E-C1C632107880}" srcOrd="0" destOrd="0" presId="urn:microsoft.com/office/officeart/2018/2/layout/IconLabelList"/>
    <dgm:cxn modelId="{14F45672-89F7-4AF9-BDFD-D4CA02AD8888}" type="presOf" srcId="{550F5758-4E03-4ECB-B8D5-5A55F6D63D5B}" destId="{63946FA8-FA61-4523-A160-84BDA4405901}" srcOrd="0" destOrd="0" presId="urn:microsoft.com/office/officeart/2018/2/layout/IconLabelList"/>
    <dgm:cxn modelId="{8FBB5F73-9825-4A5E-907F-AC4FD5C3DE3B}" srcId="{550F5758-4E03-4ECB-B8D5-5A55F6D63D5B}" destId="{8B0D261F-947E-44BC-B000-601F6956E003}" srcOrd="3" destOrd="0" parTransId="{DE08844B-F16B-4CBC-A659-7C4FB1F3913C}" sibTransId="{5693DE7B-7BEE-40C7-B649-71A0CB495CF2}"/>
    <dgm:cxn modelId="{37C1A673-098B-463B-A19C-ECF1F822E3D3}" type="presOf" srcId="{19DD14D6-E230-4BC8-953D-CF0D5E24D5C6}" destId="{BCE24996-E4D0-40F5-9983-AD7F708F8E33}" srcOrd="0" destOrd="0" presId="urn:microsoft.com/office/officeart/2018/2/layout/IconLabelList"/>
    <dgm:cxn modelId="{D0872E77-A3A7-4B8F-954B-BC42904275E8}" type="presOf" srcId="{7DBC5843-F603-4192-BA4F-6655AD033AC5}" destId="{07988FF2-4009-46A5-84D1-D2A2CB1B29F8}" srcOrd="0" destOrd="0" presId="urn:microsoft.com/office/officeart/2018/2/layout/IconLabelList"/>
    <dgm:cxn modelId="{29967EAA-0222-4650-9E6A-C1FD0A42B35F}" srcId="{550F5758-4E03-4ECB-B8D5-5A55F6D63D5B}" destId="{19DD14D6-E230-4BC8-953D-CF0D5E24D5C6}" srcOrd="5" destOrd="0" parTransId="{DAAD71E9-6D51-42A2-8920-AB8DA2B2404D}" sibTransId="{2721F8E9-B305-4F03-8657-C95DE093204F}"/>
    <dgm:cxn modelId="{C79E62AD-E46A-4197-AE6F-4B1735EAB69D}" type="presOf" srcId="{DBC2D53E-FD64-4BD4-AC32-3C29C238830C}" destId="{C471DE9E-D6AC-4E14-A12B-2BB9B75BB286}" srcOrd="0" destOrd="0" presId="urn:microsoft.com/office/officeart/2018/2/layout/IconLabelList"/>
    <dgm:cxn modelId="{5E8AE4AE-EC17-4755-B950-BB21DDB9BC20}" srcId="{550F5758-4E03-4ECB-B8D5-5A55F6D63D5B}" destId="{6A0D0CF1-B28A-4730-883E-C146BAFA3FC5}" srcOrd="1" destOrd="0" parTransId="{0EA6E4E2-4653-44DD-828C-F96C9796B8F2}" sibTransId="{61D9DF74-F18D-4FB9-9F5A-A8CFEB1E38DD}"/>
    <dgm:cxn modelId="{69E285BC-53D2-4B12-9391-ECC37244B8ED}" type="presOf" srcId="{8B0D261F-947E-44BC-B000-601F6956E003}" destId="{A8C39CEB-857A-4DCB-AAC4-D0A253C832A8}" srcOrd="0" destOrd="0" presId="urn:microsoft.com/office/officeart/2018/2/layout/IconLabelList"/>
    <dgm:cxn modelId="{8CDF82E0-99EA-4AB5-86FE-81EBD33241D4}" type="presOf" srcId="{6A0D0CF1-B28A-4730-883E-C146BAFA3FC5}" destId="{CBA5A86D-C9D2-4B24-B090-19429684B0BE}" srcOrd="0" destOrd="0" presId="urn:microsoft.com/office/officeart/2018/2/layout/IconLabelList"/>
    <dgm:cxn modelId="{E2E154F8-1FFD-4BA8-B505-60523A59266D}" type="presParOf" srcId="{63946FA8-FA61-4523-A160-84BDA4405901}" destId="{D42B4E50-2B5B-4C74-A2CA-6C0D53860768}" srcOrd="0" destOrd="0" presId="urn:microsoft.com/office/officeart/2018/2/layout/IconLabelList"/>
    <dgm:cxn modelId="{E6A2691F-9E1F-4953-917C-4DF76F9F3CC8}" type="presParOf" srcId="{D42B4E50-2B5B-4C74-A2CA-6C0D53860768}" destId="{C84EE1C8-BD6D-464F-93CD-36CD18E57CEB}" srcOrd="0" destOrd="0" presId="urn:microsoft.com/office/officeart/2018/2/layout/IconLabelList"/>
    <dgm:cxn modelId="{D26B3D20-F249-4811-8D4C-9C4ED63FE852}" type="presParOf" srcId="{D42B4E50-2B5B-4C74-A2CA-6C0D53860768}" destId="{2ABE82EC-F76E-4A81-ADC7-805487E237CA}" srcOrd="1" destOrd="0" presId="urn:microsoft.com/office/officeart/2018/2/layout/IconLabelList"/>
    <dgm:cxn modelId="{1FA16602-8301-4371-BD7B-1E779E31D9F7}" type="presParOf" srcId="{D42B4E50-2B5B-4C74-A2CA-6C0D53860768}" destId="{DB77D7C0-1218-4E3D-A8D7-2ECFD75FC97F}" srcOrd="2" destOrd="0" presId="urn:microsoft.com/office/officeart/2018/2/layout/IconLabelList"/>
    <dgm:cxn modelId="{AA10BE9D-E258-41CF-8005-F1D7C813D7E3}" type="presParOf" srcId="{63946FA8-FA61-4523-A160-84BDA4405901}" destId="{DC206A02-9443-4CF4-B7BE-FAA1DC2394F3}" srcOrd="1" destOrd="0" presId="urn:microsoft.com/office/officeart/2018/2/layout/IconLabelList"/>
    <dgm:cxn modelId="{A1CBC619-6A5C-457C-8813-3BA1769AD8A6}" type="presParOf" srcId="{63946FA8-FA61-4523-A160-84BDA4405901}" destId="{A0DEFBF6-239F-4216-8531-E69B33BB64DD}" srcOrd="2" destOrd="0" presId="urn:microsoft.com/office/officeart/2018/2/layout/IconLabelList"/>
    <dgm:cxn modelId="{D090560E-FCE9-41E9-B49F-156006236FF5}" type="presParOf" srcId="{A0DEFBF6-239F-4216-8531-E69B33BB64DD}" destId="{336186A4-BD0D-423B-844B-C614432E16FC}" srcOrd="0" destOrd="0" presId="urn:microsoft.com/office/officeart/2018/2/layout/IconLabelList"/>
    <dgm:cxn modelId="{572DEA26-420F-4D86-BFE4-530B9A8F332E}" type="presParOf" srcId="{A0DEFBF6-239F-4216-8531-E69B33BB64DD}" destId="{995C07D8-68BA-4023-AA48-913B823C6236}" srcOrd="1" destOrd="0" presId="urn:microsoft.com/office/officeart/2018/2/layout/IconLabelList"/>
    <dgm:cxn modelId="{9F86062A-CAFB-4EDD-9B3A-197EB398525B}" type="presParOf" srcId="{A0DEFBF6-239F-4216-8531-E69B33BB64DD}" destId="{CBA5A86D-C9D2-4B24-B090-19429684B0BE}" srcOrd="2" destOrd="0" presId="urn:microsoft.com/office/officeart/2018/2/layout/IconLabelList"/>
    <dgm:cxn modelId="{4F22E978-3E87-4A39-BDA9-CC411A8AB8FA}" type="presParOf" srcId="{63946FA8-FA61-4523-A160-84BDA4405901}" destId="{50D285AB-0405-4DC5-961F-6CF7298E12E3}" srcOrd="3" destOrd="0" presId="urn:microsoft.com/office/officeart/2018/2/layout/IconLabelList"/>
    <dgm:cxn modelId="{761BC0BF-C93D-4F3B-90B5-7F9D23D0B489}" type="presParOf" srcId="{63946FA8-FA61-4523-A160-84BDA4405901}" destId="{499D0409-01D4-4369-B8C8-2C19D03B0DA1}" srcOrd="4" destOrd="0" presId="urn:microsoft.com/office/officeart/2018/2/layout/IconLabelList"/>
    <dgm:cxn modelId="{768D1B56-BFE9-46F6-9DF0-479EA3742D6C}" type="presParOf" srcId="{499D0409-01D4-4369-B8C8-2C19D03B0DA1}" destId="{305D0B83-BAAA-43EC-84A1-79C0C7970DC5}" srcOrd="0" destOrd="0" presId="urn:microsoft.com/office/officeart/2018/2/layout/IconLabelList"/>
    <dgm:cxn modelId="{AADCC41A-6B7C-4ADB-9F60-A3018C030D9F}" type="presParOf" srcId="{499D0409-01D4-4369-B8C8-2C19D03B0DA1}" destId="{45D47AB9-B1A7-413B-AD12-36567A68CC6E}" srcOrd="1" destOrd="0" presId="urn:microsoft.com/office/officeart/2018/2/layout/IconLabelList"/>
    <dgm:cxn modelId="{C18D8EC5-ED78-43CE-9DF8-90AB0482D66F}" type="presParOf" srcId="{499D0409-01D4-4369-B8C8-2C19D03B0DA1}" destId="{056B34D4-AE3A-49BD-926E-C1C632107880}" srcOrd="2" destOrd="0" presId="urn:microsoft.com/office/officeart/2018/2/layout/IconLabelList"/>
    <dgm:cxn modelId="{6A285275-421D-4314-9E3E-3F027DF8E0E3}" type="presParOf" srcId="{63946FA8-FA61-4523-A160-84BDA4405901}" destId="{93FB4F15-2D67-4F5B-9B54-75911EE93CD4}" srcOrd="5" destOrd="0" presId="urn:microsoft.com/office/officeart/2018/2/layout/IconLabelList"/>
    <dgm:cxn modelId="{F83FFC77-C87A-4D60-938B-D347CB20C8FA}" type="presParOf" srcId="{63946FA8-FA61-4523-A160-84BDA4405901}" destId="{32975A2C-9BFB-4A7A-A81A-BD0BE1B4112C}" srcOrd="6" destOrd="0" presId="urn:microsoft.com/office/officeart/2018/2/layout/IconLabelList"/>
    <dgm:cxn modelId="{3C80AC45-E663-4FDE-BDFA-03BEDD91C6F9}" type="presParOf" srcId="{32975A2C-9BFB-4A7A-A81A-BD0BE1B4112C}" destId="{5929190A-3993-49AF-BA20-AE531CD1DED4}" srcOrd="0" destOrd="0" presId="urn:microsoft.com/office/officeart/2018/2/layout/IconLabelList"/>
    <dgm:cxn modelId="{520974CC-EA8E-4BB3-9968-6E29C8A890B3}" type="presParOf" srcId="{32975A2C-9BFB-4A7A-A81A-BD0BE1B4112C}" destId="{47C87588-11E8-4335-A903-39BAA413A68E}" srcOrd="1" destOrd="0" presId="urn:microsoft.com/office/officeart/2018/2/layout/IconLabelList"/>
    <dgm:cxn modelId="{48998CED-B922-4F62-84E2-4F351D9AF4E9}" type="presParOf" srcId="{32975A2C-9BFB-4A7A-A81A-BD0BE1B4112C}" destId="{A8C39CEB-857A-4DCB-AAC4-D0A253C832A8}" srcOrd="2" destOrd="0" presId="urn:microsoft.com/office/officeart/2018/2/layout/IconLabelList"/>
    <dgm:cxn modelId="{B8E4186E-23E2-4FBB-90CB-C61CE154FAFD}" type="presParOf" srcId="{63946FA8-FA61-4523-A160-84BDA4405901}" destId="{00B87EA2-CE2E-4C5B-A7E0-BB9B9ADE297C}" srcOrd="7" destOrd="0" presId="urn:microsoft.com/office/officeart/2018/2/layout/IconLabelList"/>
    <dgm:cxn modelId="{A349E2A7-EF1D-4B14-95DE-A81D96E9430E}" type="presParOf" srcId="{63946FA8-FA61-4523-A160-84BDA4405901}" destId="{0C8DF755-BBB4-4AE8-85A5-85F03437B610}" srcOrd="8" destOrd="0" presId="urn:microsoft.com/office/officeart/2018/2/layout/IconLabelList"/>
    <dgm:cxn modelId="{8AA3A198-2DFF-440C-8B58-73B195307026}" type="presParOf" srcId="{0C8DF755-BBB4-4AE8-85A5-85F03437B610}" destId="{41365737-D430-4C99-8D05-424E9803D0F5}" srcOrd="0" destOrd="0" presId="urn:microsoft.com/office/officeart/2018/2/layout/IconLabelList"/>
    <dgm:cxn modelId="{6CA57049-6547-423D-A828-3FAADDBE368D}" type="presParOf" srcId="{0C8DF755-BBB4-4AE8-85A5-85F03437B610}" destId="{466C36FB-1BB1-4A6B-BDD6-A6A908F9A119}" srcOrd="1" destOrd="0" presId="urn:microsoft.com/office/officeart/2018/2/layout/IconLabelList"/>
    <dgm:cxn modelId="{550A0338-E8E8-4D0D-9045-20833ABEE6EF}" type="presParOf" srcId="{0C8DF755-BBB4-4AE8-85A5-85F03437B610}" destId="{C471DE9E-D6AC-4E14-A12B-2BB9B75BB286}" srcOrd="2" destOrd="0" presId="urn:microsoft.com/office/officeart/2018/2/layout/IconLabelList"/>
    <dgm:cxn modelId="{5FAC3EF5-C1D1-4EF0-B7EF-897E1D5D98C1}" type="presParOf" srcId="{63946FA8-FA61-4523-A160-84BDA4405901}" destId="{DC17C571-4C94-4BC4-BF30-D53D8D3EC938}" srcOrd="9" destOrd="0" presId="urn:microsoft.com/office/officeart/2018/2/layout/IconLabelList"/>
    <dgm:cxn modelId="{692A69E8-B91B-429E-9C28-741E346CD4FF}" type="presParOf" srcId="{63946FA8-FA61-4523-A160-84BDA4405901}" destId="{9DCDF6AA-4288-4002-995F-E88734459C4A}" srcOrd="10" destOrd="0" presId="urn:microsoft.com/office/officeart/2018/2/layout/IconLabelList"/>
    <dgm:cxn modelId="{7D48721F-040F-4171-9AC1-F3A45CFB21E0}" type="presParOf" srcId="{9DCDF6AA-4288-4002-995F-E88734459C4A}" destId="{A2F65A33-7E29-4529-8786-0E1924D4681E}" srcOrd="0" destOrd="0" presId="urn:microsoft.com/office/officeart/2018/2/layout/IconLabelList"/>
    <dgm:cxn modelId="{294EFF79-0FD5-4E45-BF43-86E091B3487D}" type="presParOf" srcId="{9DCDF6AA-4288-4002-995F-E88734459C4A}" destId="{D31F247B-7990-4CD6-B6B6-CA088240731C}" srcOrd="1" destOrd="0" presId="urn:microsoft.com/office/officeart/2018/2/layout/IconLabelList"/>
    <dgm:cxn modelId="{551C5319-99A5-4F05-A230-6C36BBF2E993}" type="presParOf" srcId="{9DCDF6AA-4288-4002-995F-E88734459C4A}" destId="{BCE24996-E4D0-40F5-9983-AD7F708F8E33}" srcOrd="2" destOrd="0" presId="urn:microsoft.com/office/officeart/2018/2/layout/IconLabelList"/>
    <dgm:cxn modelId="{95D6ADE6-C57E-4E18-B6C1-B124615045FC}" type="presParOf" srcId="{63946FA8-FA61-4523-A160-84BDA4405901}" destId="{60CC9D67-3270-4725-9AF2-8BB3EDCA876A}" srcOrd="11" destOrd="0" presId="urn:microsoft.com/office/officeart/2018/2/layout/IconLabelList"/>
    <dgm:cxn modelId="{96ECCC49-BB88-476F-96A9-2F8104352646}" type="presParOf" srcId="{63946FA8-FA61-4523-A160-84BDA4405901}" destId="{CBB2D9F1-4F5D-4A07-A170-F2D818A18852}" srcOrd="12" destOrd="0" presId="urn:microsoft.com/office/officeart/2018/2/layout/IconLabelList"/>
    <dgm:cxn modelId="{F83332F8-E480-4B74-917B-4361B8702BD2}" type="presParOf" srcId="{CBB2D9F1-4F5D-4A07-A170-F2D818A18852}" destId="{973538CD-B9E6-4250-8B49-2CD026F84032}" srcOrd="0" destOrd="0" presId="urn:microsoft.com/office/officeart/2018/2/layout/IconLabelList"/>
    <dgm:cxn modelId="{AFE4E4C1-2B97-4155-89C2-0AD8DDAB58F4}" type="presParOf" srcId="{CBB2D9F1-4F5D-4A07-A170-F2D818A18852}" destId="{505BD738-D1A7-4A6C-8965-585291B2648F}" srcOrd="1" destOrd="0" presId="urn:microsoft.com/office/officeart/2018/2/layout/IconLabelList"/>
    <dgm:cxn modelId="{806D0164-08D0-4F96-92C6-6E7CD05EE82D}" type="presParOf" srcId="{CBB2D9F1-4F5D-4A07-A170-F2D818A18852}" destId="{07988FF2-4009-46A5-84D1-D2A2CB1B29F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0E04D91-2FB6-4785-BEF8-84AC60F24FA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6D4182-EEA0-475B-A5F2-2AF0818514B6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Top 10  Best-Selling  Products</a:t>
          </a:r>
        </a:p>
      </dgm:t>
    </dgm:pt>
    <dgm:pt modelId="{E4B58AC5-99F6-41E7-A5BF-DD0803FF2E7C}" type="parTrans" cxnId="{8A1C98D2-2239-4977-A7C5-0105CB3B66DF}">
      <dgm:prSet/>
      <dgm:spPr/>
      <dgm:t>
        <a:bodyPr/>
        <a:lstStyle/>
        <a:p>
          <a:endParaRPr lang="en-US"/>
        </a:p>
      </dgm:t>
    </dgm:pt>
    <dgm:pt modelId="{CC77AB12-3860-4980-8CF2-E64C4C23AD1A}" type="sibTrans" cxnId="{8A1C98D2-2239-4977-A7C5-0105CB3B66DF}">
      <dgm:prSet/>
      <dgm:spPr/>
      <dgm:t>
        <a:bodyPr/>
        <a:lstStyle/>
        <a:p>
          <a:endParaRPr lang="en-US"/>
        </a:p>
      </dgm:t>
    </dgm:pt>
    <dgm:pt modelId="{0F3287D1-0D25-5C43-9D37-B0EABEB40141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Top 10 Countries by Total Revenue</a:t>
          </a:r>
        </a:p>
      </dgm:t>
    </dgm:pt>
    <dgm:pt modelId="{5DA1D098-E476-4745-AFDE-90636160A678}" type="parTrans" cxnId="{D96FDB47-AC9B-704D-884C-BF63BE0B6DF0}">
      <dgm:prSet/>
      <dgm:spPr/>
      <dgm:t>
        <a:bodyPr/>
        <a:lstStyle/>
        <a:p>
          <a:endParaRPr lang="en-US"/>
        </a:p>
      </dgm:t>
    </dgm:pt>
    <dgm:pt modelId="{C2AD98DF-80BA-0C49-87DD-A1319C18B50F}" type="sibTrans" cxnId="{D96FDB47-AC9B-704D-884C-BF63BE0B6DF0}">
      <dgm:prSet/>
      <dgm:spPr/>
      <dgm:t>
        <a:bodyPr/>
        <a:lstStyle/>
        <a:p>
          <a:endParaRPr lang="en-US"/>
        </a:p>
      </dgm:t>
    </dgm:pt>
    <dgm:pt modelId="{C8F4A48E-9D30-6345-9B70-F33EE54E8D90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Sales Trend over Time </a:t>
          </a:r>
        </a:p>
      </dgm:t>
    </dgm:pt>
    <dgm:pt modelId="{0A3689AF-84BF-894F-A55D-257B214B3C6F}" type="parTrans" cxnId="{1224684C-D677-D548-8434-74459EB25568}">
      <dgm:prSet/>
      <dgm:spPr/>
      <dgm:t>
        <a:bodyPr/>
        <a:lstStyle/>
        <a:p>
          <a:endParaRPr lang="en-US"/>
        </a:p>
      </dgm:t>
    </dgm:pt>
    <dgm:pt modelId="{14F1B29C-C5AB-CC44-AD94-E6A498A79829}" type="sibTrans" cxnId="{1224684C-D677-D548-8434-74459EB25568}">
      <dgm:prSet/>
      <dgm:spPr/>
      <dgm:t>
        <a:bodyPr/>
        <a:lstStyle/>
        <a:p>
          <a:endParaRPr lang="en-US"/>
        </a:p>
      </dgm:t>
    </dgm:pt>
    <dgm:pt modelId="{BB818867-26D3-B244-A750-FB80B403E597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Customer Distribution by Revenue</a:t>
          </a:r>
        </a:p>
      </dgm:t>
    </dgm:pt>
    <dgm:pt modelId="{260D901D-F085-6041-B04F-9E68D7975D71}" type="parTrans" cxnId="{A3949573-01A3-374D-A3C3-7503A66F3F1A}">
      <dgm:prSet/>
      <dgm:spPr/>
      <dgm:t>
        <a:bodyPr/>
        <a:lstStyle/>
        <a:p>
          <a:endParaRPr lang="en-US"/>
        </a:p>
      </dgm:t>
    </dgm:pt>
    <dgm:pt modelId="{F506CB36-496F-754B-A571-C5E1634AF6F2}" type="sibTrans" cxnId="{A3949573-01A3-374D-A3C3-7503A66F3F1A}">
      <dgm:prSet/>
      <dgm:spPr/>
      <dgm:t>
        <a:bodyPr/>
        <a:lstStyle/>
        <a:p>
          <a:endParaRPr lang="en-US"/>
        </a:p>
      </dgm:t>
    </dgm:pt>
    <dgm:pt modelId="{086F14B8-C7BD-5146-B4A2-F6A1C07F01AF}" type="pres">
      <dgm:prSet presAssocID="{20E04D91-2FB6-4785-BEF8-84AC60F24FAB}" presName="linear" presStyleCnt="0">
        <dgm:presLayoutVars>
          <dgm:animLvl val="lvl"/>
          <dgm:resizeHandles val="exact"/>
        </dgm:presLayoutVars>
      </dgm:prSet>
      <dgm:spPr/>
    </dgm:pt>
    <dgm:pt modelId="{5F6FA648-6D05-0F4C-AC15-F02F442D13DD}" type="pres">
      <dgm:prSet presAssocID="{A36D4182-EEA0-475B-A5F2-2AF0818514B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A27367D-79B9-3C4E-9E3F-2B1A445EFA21}" type="pres">
      <dgm:prSet presAssocID="{CC77AB12-3860-4980-8CF2-E64C4C23AD1A}" presName="spacer" presStyleCnt="0"/>
      <dgm:spPr/>
    </dgm:pt>
    <dgm:pt modelId="{8A578B66-D941-B14E-99DA-3221FEC3D343}" type="pres">
      <dgm:prSet presAssocID="{0F3287D1-0D25-5C43-9D37-B0EABEB4014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EAFDB85-CF03-A64E-A8C4-2DCD239B8172}" type="pres">
      <dgm:prSet presAssocID="{C2AD98DF-80BA-0C49-87DD-A1319C18B50F}" presName="spacer" presStyleCnt="0"/>
      <dgm:spPr/>
    </dgm:pt>
    <dgm:pt modelId="{78886AB8-BEF2-624D-BDF4-D9E9565B651B}" type="pres">
      <dgm:prSet presAssocID="{C8F4A48E-9D30-6345-9B70-F33EE54E8D9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38AB572-77DB-1645-B8A9-44C6EDF97E39}" type="pres">
      <dgm:prSet presAssocID="{14F1B29C-C5AB-CC44-AD94-E6A498A79829}" presName="spacer" presStyleCnt="0"/>
      <dgm:spPr/>
    </dgm:pt>
    <dgm:pt modelId="{C75CEE53-8235-CC45-8653-4304FE87632C}" type="pres">
      <dgm:prSet presAssocID="{BB818867-26D3-B244-A750-FB80B403E59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0B92B28-0912-A44A-BC5E-BE44B3CD1E94}" type="presOf" srcId="{BB818867-26D3-B244-A750-FB80B403E597}" destId="{C75CEE53-8235-CC45-8653-4304FE87632C}" srcOrd="0" destOrd="0" presId="urn:microsoft.com/office/officeart/2005/8/layout/vList2"/>
    <dgm:cxn modelId="{670B222E-4CD3-934C-B04C-70182CFC77B5}" type="presOf" srcId="{A36D4182-EEA0-475B-A5F2-2AF0818514B6}" destId="{5F6FA648-6D05-0F4C-AC15-F02F442D13DD}" srcOrd="0" destOrd="0" presId="urn:microsoft.com/office/officeart/2005/8/layout/vList2"/>
    <dgm:cxn modelId="{D96FDB47-AC9B-704D-884C-BF63BE0B6DF0}" srcId="{20E04D91-2FB6-4785-BEF8-84AC60F24FAB}" destId="{0F3287D1-0D25-5C43-9D37-B0EABEB40141}" srcOrd="1" destOrd="0" parTransId="{5DA1D098-E476-4745-AFDE-90636160A678}" sibTransId="{C2AD98DF-80BA-0C49-87DD-A1319C18B50F}"/>
    <dgm:cxn modelId="{1224684C-D677-D548-8434-74459EB25568}" srcId="{20E04D91-2FB6-4785-BEF8-84AC60F24FAB}" destId="{C8F4A48E-9D30-6345-9B70-F33EE54E8D90}" srcOrd="2" destOrd="0" parTransId="{0A3689AF-84BF-894F-A55D-257B214B3C6F}" sibTransId="{14F1B29C-C5AB-CC44-AD94-E6A498A79829}"/>
    <dgm:cxn modelId="{A3949573-01A3-374D-A3C3-7503A66F3F1A}" srcId="{20E04D91-2FB6-4785-BEF8-84AC60F24FAB}" destId="{BB818867-26D3-B244-A750-FB80B403E597}" srcOrd="3" destOrd="0" parTransId="{260D901D-F085-6041-B04F-9E68D7975D71}" sibTransId="{F506CB36-496F-754B-A571-C5E1634AF6F2}"/>
    <dgm:cxn modelId="{D1CD5976-62A2-A543-A3DA-285760818B08}" type="presOf" srcId="{0F3287D1-0D25-5C43-9D37-B0EABEB40141}" destId="{8A578B66-D941-B14E-99DA-3221FEC3D343}" srcOrd="0" destOrd="0" presId="urn:microsoft.com/office/officeart/2005/8/layout/vList2"/>
    <dgm:cxn modelId="{227D6880-E000-044A-9B14-FAEF1CD69703}" type="presOf" srcId="{C8F4A48E-9D30-6345-9B70-F33EE54E8D90}" destId="{78886AB8-BEF2-624D-BDF4-D9E9565B651B}" srcOrd="0" destOrd="0" presId="urn:microsoft.com/office/officeart/2005/8/layout/vList2"/>
    <dgm:cxn modelId="{0D50E096-C133-6244-AD8F-3B14FBE47CCC}" type="presOf" srcId="{20E04D91-2FB6-4785-BEF8-84AC60F24FAB}" destId="{086F14B8-C7BD-5146-B4A2-F6A1C07F01AF}" srcOrd="0" destOrd="0" presId="urn:microsoft.com/office/officeart/2005/8/layout/vList2"/>
    <dgm:cxn modelId="{8A1C98D2-2239-4977-A7C5-0105CB3B66DF}" srcId="{20E04D91-2FB6-4785-BEF8-84AC60F24FAB}" destId="{A36D4182-EEA0-475B-A5F2-2AF0818514B6}" srcOrd="0" destOrd="0" parTransId="{E4B58AC5-99F6-41E7-A5BF-DD0803FF2E7C}" sibTransId="{CC77AB12-3860-4980-8CF2-E64C4C23AD1A}"/>
    <dgm:cxn modelId="{3F5CC4C5-B9F0-6D45-86FF-6062A2E04E33}" type="presParOf" srcId="{086F14B8-C7BD-5146-B4A2-F6A1C07F01AF}" destId="{5F6FA648-6D05-0F4C-AC15-F02F442D13DD}" srcOrd="0" destOrd="0" presId="urn:microsoft.com/office/officeart/2005/8/layout/vList2"/>
    <dgm:cxn modelId="{56C86267-81A3-3A43-AA63-78A6F529B3CD}" type="presParOf" srcId="{086F14B8-C7BD-5146-B4A2-F6A1C07F01AF}" destId="{FA27367D-79B9-3C4E-9E3F-2B1A445EFA21}" srcOrd="1" destOrd="0" presId="urn:microsoft.com/office/officeart/2005/8/layout/vList2"/>
    <dgm:cxn modelId="{D8DC925C-5692-D94A-AA1B-8CFD068728CB}" type="presParOf" srcId="{086F14B8-C7BD-5146-B4A2-F6A1C07F01AF}" destId="{8A578B66-D941-B14E-99DA-3221FEC3D343}" srcOrd="2" destOrd="0" presId="urn:microsoft.com/office/officeart/2005/8/layout/vList2"/>
    <dgm:cxn modelId="{279D3937-49D4-594A-8D9B-435CF0E0CACB}" type="presParOf" srcId="{086F14B8-C7BD-5146-B4A2-F6A1C07F01AF}" destId="{AEAFDB85-CF03-A64E-A8C4-2DCD239B8172}" srcOrd="3" destOrd="0" presId="urn:microsoft.com/office/officeart/2005/8/layout/vList2"/>
    <dgm:cxn modelId="{6B62EB50-A4C2-EE4B-B5D3-C210BF7937BB}" type="presParOf" srcId="{086F14B8-C7BD-5146-B4A2-F6A1C07F01AF}" destId="{78886AB8-BEF2-624D-BDF4-D9E9565B651B}" srcOrd="4" destOrd="0" presId="urn:microsoft.com/office/officeart/2005/8/layout/vList2"/>
    <dgm:cxn modelId="{9971EE8D-A8BC-B648-ADCB-C5B4F8493CAE}" type="presParOf" srcId="{086F14B8-C7BD-5146-B4A2-F6A1C07F01AF}" destId="{338AB572-77DB-1645-B8A9-44C6EDF97E39}" srcOrd="5" destOrd="0" presId="urn:microsoft.com/office/officeart/2005/8/layout/vList2"/>
    <dgm:cxn modelId="{09B0BF7B-12B9-594F-9565-430BBB0FFC51}" type="presParOf" srcId="{086F14B8-C7BD-5146-B4A2-F6A1C07F01AF}" destId="{C75CEE53-8235-CC45-8653-4304FE87632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3D9C8D8-9907-4225-AA8F-7ADC79F7B25F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F5B98A-D083-4C96-8B24-83AAB9A2F5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Apache Spark – Distributed data processing</a:t>
          </a:r>
        </a:p>
      </dgm:t>
    </dgm:pt>
    <dgm:pt modelId="{78B443A8-625C-4981-BA26-9965FE765955}" type="parTrans" cxnId="{AE9F0462-A8AE-45BF-BACA-F4E4F13DD0B4}">
      <dgm:prSet/>
      <dgm:spPr/>
      <dgm:t>
        <a:bodyPr/>
        <a:lstStyle/>
        <a:p>
          <a:endParaRPr lang="en-US"/>
        </a:p>
      </dgm:t>
    </dgm:pt>
    <dgm:pt modelId="{44E1E299-9A2A-4D5A-98EC-C6862101FBB1}" type="sibTrans" cxnId="{AE9F0462-A8AE-45BF-BACA-F4E4F13DD0B4}">
      <dgm:prSet/>
      <dgm:spPr/>
      <dgm:t>
        <a:bodyPr/>
        <a:lstStyle/>
        <a:p>
          <a:endParaRPr lang="en-US"/>
        </a:p>
      </dgm:t>
    </dgm:pt>
    <dgm:pt modelId="{7AB56B77-5C65-401B-B18F-4B6192D366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PySpark – Python API for Spark</a:t>
          </a:r>
        </a:p>
      </dgm:t>
    </dgm:pt>
    <dgm:pt modelId="{BA1312B6-35BE-47B7-ADD2-4EE5F8F04E11}" type="parTrans" cxnId="{0FA74B52-6B92-442C-B895-337DF585B596}">
      <dgm:prSet/>
      <dgm:spPr/>
      <dgm:t>
        <a:bodyPr/>
        <a:lstStyle/>
        <a:p>
          <a:endParaRPr lang="en-US"/>
        </a:p>
      </dgm:t>
    </dgm:pt>
    <dgm:pt modelId="{1FF90EFC-2AB0-4198-B613-21655067018C}" type="sibTrans" cxnId="{0FA74B52-6B92-442C-B895-337DF585B596}">
      <dgm:prSet/>
      <dgm:spPr/>
      <dgm:t>
        <a:bodyPr/>
        <a:lstStyle/>
        <a:p>
          <a:endParaRPr lang="en-US"/>
        </a:p>
      </dgm:t>
    </dgm:pt>
    <dgm:pt modelId="{C2CF6BA0-2BDE-4878-871B-B79096BD5E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Pandas – Exploratory data analysis</a:t>
          </a:r>
        </a:p>
      </dgm:t>
    </dgm:pt>
    <dgm:pt modelId="{2BA2CCD6-A4CD-4514-8203-7401546DDC79}" type="parTrans" cxnId="{60CDAC66-CEB1-4D5B-85E4-F830765D992B}">
      <dgm:prSet/>
      <dgm:spPr/>
      <dgm:t>
        <a:bodyPr/>
        <a:lstStyle/>
        <a:p>
          <a:endParaRPr lang="en-US"/>
        </a:p>
      </dgm:t>
    </dgm:pt>
    <dgm:pt modelId="{654103BA-E48A-44B4-9B40-45D765C4CADB}" type="sibTrans" cxnId="{60CDAC66-CEB1-4D5B-85E4-F830765D992B}">
      <dgm:prSet/>
      <dgm:spPr/>
      <dgm:t>
        <a:bodyPr/>
        <a:lstStyle/>
        <a:p>
          <a:endParaRPr lang="en-US"/>
        </a:p>
      </dgm:t>
    </dgm:pt>
    <dgm:pt modelId="{6DA553D4-523B-45A6-B576-71D47C7ED53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SQLite – Lightweight relational storage</a:t>
          </a:r>
        </a:p>
      </dgm:t>
    </dgm:pt>
    <dgm:pt modelId="{6FFF0EAC-56DB-4670-ACC9-93C5F90DCDA0}" type="parTrans" cxnId="{48770795-24C2-4891-B93D-D4323BD019A3}">
      <dgm:prSet/>
      <dgm:spPr/>
      <dgm:t>
        <a:bodyPr/>
        <a:lstStyle/>
        <a:p>
          <a:endParaRPr lang="en-US"/>
        </a:p>
      </dgm:t>
    </dgm:pt>
    <dgm:pt modelId="{4CCC42E9-0805-41C2-B44C-0CAC9077517D}" type="sibTrans" cxnId="{48770795-24C2-4891-B93D-D4323BD019A3}">
      <dgm:prSet/>
      <dgm:spPr/>
      <dgm:t>
        <a:bodyPr/>
        <a:lstStyle/>
        <a:p>
          <a:endParaRPr lang="en-US"/>
        </a:p>
      </dgm:t>
    </dgm:pt>
    <dgm:pt modelId="{D7235395-934E-4DE2-A8A3-E117375D78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Matplotlib – Data visualization</a:t>
          </a:r>
        </a:p>
      </dgm:t>
    </dgm:pt>
    <dgm:pt modelId="{D269451B-4A78-4EC2-8EFA-6A89856CF62F}" type="parTrans" cxnId="{3E9754E8-18DB-4762-8116-B0569BF0E8E5}">
      <dgm:prSet/>
      <dgm:spPr/>
      <dgm:t>
        <a:bodyPr/>
        <a:lstStyle/>
        <a:p>
          <a:endParaRPr lang="en-US"/>
        </a:p>
      </dgm:t>
    </dgm:pt>
    <dgm:pt modelId="{117045DD-5093-457E-8E41-581E9F5F5901}" type="sibTrans" cxnId="{3E9754E8-18DB-4762-8116-B0569BF0E8E5}">
      <dgm:prSet/>
      <dgm:spPr/>
      <dgm:t>
        <a:bodyPr/>
        <a:lstStyle/>
        <a:p>
          <a:endParaRPr lang="en-US"/>
        </a:p>
      </dgm:t>
    </dgm:pt>
    <dgm:pt modelId="{F74B7113-35BC-4D89-8CA2-860CFF874F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Google Colab – Cloud collaboration</a:t>
          </a:r>
        </a:p>
      </dgm:t>
    </dgm:pt>
    <dgm:pt modelId="{6CD7B215-59F3-415B-8E5E-8571D617B774}" type="parTrans" cxnId="{035DFC05-4BCE-4305-88F8-884390EBFBA0}">
      <dgm:prSet/>
      <dgm:spPr/>
      <dgm:t>
        <a:bodyPr/>
        <a:lstStyle/>
        <a:p>
          <a:endParaRPr lang="en-US"/>
        </a:p>
      </dgm:t>
    </dgm:pt>
    <dgm:pt modelId="{DBD837DB-DCC2-4A9F-A833-0D5E4D3A5942}" type="sibTrans" cxnId="{035DFC05-4BCE-4305-88F8-884390EBFBA0}">
      <dgm:prSet/>
      <dgm:spPr/>
      <dgm:t>
        <a:bodyPr/>
        <a:lstStyle/>
        <a:p>
          <a:endParaRPr lang="en-US"/>
        </a:p>
      </dgm:t>
    </dgm:pt>
    <dgm:pt modelId="{3D7456B3-6A6C-451D-B4CA-C398A521D455}" type="pres">
      <dgm:prSet presAssocID="{23D9C8D8-9907-4225-AA8F-7ADC79F7B25F}" presName="root" presStyleCnt="0">
        <dgm:presLayoutVars>
          <dgm:dir/>
          <dgm:resizeHandles val="exact"/>
        </dgm:presLayoutVars>
      </dgm:prSet>
      <dgm:spPr/>
    </dgm:pt>
    <dgm:pt modelId="{D96007DC-9731-4C02-B7E4-C07D8FCBED77}" type="pres">
      <dgm:prSet presAssocID="{52F5B98A-D083-4C96-8B24-83AAB9A2F510}" presName="compNode" presStyleCnt="0"/>
      <dgm:spPr/>
    </dgm:pt>
    <dgm:pt modelId="{71BCB873-F8C9-41EF-9F63-4088E217B227}" type="pres">
      <dgm:prSet presAssocID="{52F5B98A-D083-4C96-8B24-83AAB9A2F51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31EE21E-8BD7-43D6-BCE8-298782FA21AB}" type="pres">
      <dgm:prSet presAssocID="{52F5B98A-D083-4C96-8B24-83AAB9A2F510}" presName="spaceRect" presStyleCnt="0"/>
      <dgm:spPr/>
    </dgm:pt>
    <dgm:pt modelId="{BC277BEE-4AB0-48DE-834F-3D3C8AC2EEDF}" type="pres">
      <dgm:prSet presAssocID="{52F5B98A-D083-4C96-8B24-83AAB9A2F510}" presName="textRect" presStyleLbl="revTx" presStyleIdx="0" presStyleCnt="6">
        <dgm:presLayoutVars>
          <dgm:chMax val="1"/>
          <dgm:chPref val="1"/>
        </dgm:presLayoutVars>
      </dgm:prSet>
      <dgm:spPr/>
    </dgm:pt>
    <dgm:pt modelId="{1A6077E1-2C14-4DC5-A8A3-9C6EA389ADE6}" type="pres">
      <dgm:prSet presAssocID="{44E1E299-9A2A-4D5A-98EC-C6862101FBB1}" presName="sibTrans" presStyleCnt="0"/>
      <dgm:spPr/>
    </dgm:pt>
    <dgm:pt modelId="{2BB3093A-10D8-49EB-83C5-E84CFF850FB8}" type="pres">
      <dgm:prSet presAssocID="{7AB56B77-5C65-401B-B18F-4B6192D366C1}" presName="compNode" presStyleCnt="0"/>
      <dgm:spPr/>
    </dgm:pt>
    <dgm:pt modelId="{549D6497-0685-473D-8A09-2365062CE6B7}" type="pres">
      <dgm:prSet presAssocID="{7AB56B77-5C65-401B-B18F-4B6192D366C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3EC3436C-0625-49E2-9BAE-24C3AA518D1F}" type="pres">
      <dgm:prSet presAssocID="{7AB56B77-5C65-401B-B18F-4B6192D366C1}" presName="spaceRect" presStyleCnt="0"/>
      <dgm:spPr/>
    </dgm:pt>
    <dgm:pt modelId="{BEFDD323-BD02-4900-94B3-CA3659ADEC70}" type="pres">
      <dgm:prSet presAssocID="{7AB56B77-5C65-401B-B18F-4B6192D366C1}" presName="textRect" presStyleLbl="revTx" presStyleIdx="1" presStyleCnt="6">
        <dgm:presLayoutVars>
          <dgm:chMax val="1"/>
          <dgm:chPref val="1"/>
        </dgm:presLayoutVars>
      </dgm:prSet>
      <dgm:spPr/>
    </dgm:pt>
    <dgm:pt modelId="{408DA345-2CB3-4120-B59E-2BF2144EE066}" type="pres">
      <dgm:prSet presAssocID="{1FF90EFC-2AB0-4198-B613-21655067018C}" presName="sibTrans" presStyleCnt="0"/>
      <dgm:spPr/>
    </dgm:pt>
    <dgm:pt modelId="{01984FAB-BF99-4AA8-8B14-741644A74ECF}" type="pres">
      <dgm:prSet presAssocID="{C2CF6BA0-2BDE-4878-871B-B79096BD5E28}" presName="compNode" presStyleCnt="0"/>
      <dgm:spPr/>
    </dgm:pt>
    <dgm:pt modelId="{158EA645-579B-45E4-976F-1139E10B96E3}" type="pres">
      <dgm:prSet presAssocID="{C2CF6BA0-2BDE-4878-871B-B79096BD5E2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AEF9CAC8-E53D-447C-A3E5-67F042D0B460}" type="pres">
      <dgm:prSet presAssocID="{C2CF6BA0-2BDE-4878-871B-B79096BD5E28}" presName="spaceRect" presStyleCnt="0"/>
      <dgm:spPr/>
    </dgm:pt>
    <dgm:pt modelId="{3639B824-94A0-42A1-9230-282F36CF6D57}" type="pres">
      <dgm:prSet presAssocID="{C2CF6BA0-2BDE-4878-871B-B79096BD5E28}" presName="textRect" presStyleLbl="revTx" presStyleIdx="2" presStyleCnt="6">
        <dgm:presLayoutVars>
          <dgm:chMax val="1"/>
          <dgm:chPref val="1"/>
        </dgm:presLayoutVars>
      </dgm:prSet>
      <dgm:spPr/>
    </dgm:pt>
    <dgm:pt modelId="{0188AEFD-A04E-4F99-83B0-BB4789B6A796}" type="pres">
      <dgm:prSet presAssocID="{654103BA-E48A-44B4-9B40-45D765C4CADB}" presName="sibTrans" presStyleCnt="0"/>
      <dgm:spPr/>
    </dgm:pt>
    <dgm:pt modelId="{0E8B8368-8815-470D-AB94-C46A9FD7FB26}" type="pres">
      <dgm:prSet presAssocID="{6DA553D4-523B-45A6-B576-71D47C7ED53C}" presName="compNode" presStyleCnt="0"/>
      <dgm:spPr/>
    </dgm:pt>
    <dgm:pt modelId="{BE43F19D-3820-4E80-9F34-0A4C7EFEADF1}" type="pres">
      <dgm:prSet presAssocID="{6DA553D4-523B-45A6-B576-71D47C7ED53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57291785-9637-4A89-959B-B4FA266CF542}" type="pres">
      <dgm:prSet presAssocID="{6DA553D4-523B-45A6-B576-71D47C7ED53C}" presName="spaceRect" presStyleCnt="0"/>
      <dgm:spPr/>
    </dgm:pt>
    <dgm:pt modelId="{66973A97-9ABF-4C01-8977-059E8222DECE}" type="pres">
      <dgm:prSet presAssocID="{6DA553D4-523B-45A6-B576-71D47C7ED53C}" presName="textRect" presStyleLbl="revTx" presStyleIdx="3" presStyleCnt="6">
        <dgm:presLayoutVars>
          <dgm:chMax val="1"/>
          <dgm:chPref val="1"/>
        </dgm:presLayoutVars>
      </dgm:prSet>
      <dgm:spPr/>
    </dgm:pt>
    <dgm:pt modelId="{5EE726F9-D6F6-4402-82B5-363C910DB15B}" type="pres">
      <dgm:prSet presAssocID="{4CCC42E9-0805-41C2-B44C-0CAC9077517D}" presName="sibTrans" presStyleCnt="0"/>
      <dgm:spPr/>
    </dgm:pt>
    <dgm:pt modelId="{03210CEA-1925-4F89-9262-2DE2B0ADD515}" type="pres">
      <dgm:prSet presAssocID="{D7235395-934E-4DE2-A8A3-E117375D780C}" presName="compNode" presStyleCnt="0"/>
      <dgm:spPr/>
    </dgm:pt>
    <dgm:pt modelId="{63F0019F-E734-4EE7-9542-9350DDE6FC9C}" type="pres">
      <dgm:prSet presAssocID="{D7235395-934E-4DE2-A8A3-E117375D780C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85A41109-E19D-4B77-B499-FD29E49D76F2}" type="pres">
      <dgm:prSet presAssocID="{D7235395-934E-4DE2-A8A3-E117375D780C}" presName="spaceRect" presStyleCnt="0"/>
      <dgm:spPr/>
    </dgm:pt>
    <dgm:pt modelId="{1C47D552-D441-41D0-B997-861B0091115B}" type="pres">
      <dgm:prSet presAssocID="{D7235395-934E-4DE2-A8A3-E117375D780C}" presName="textRect" presStyleLbl="revTx" presStyleIdx="4" presStyleCnt="6">
        <dgm:presLayoutVars>
          <dgm:chMax val="1"/>
          <dgm:chPref val="1"/>
        </dgm:presLayoutVars>
      </dgm:prSet>
      <dgm:spPr/>
    </dgm:pt>
    <dgm:pt modelId="{2F407B22-E4FE-444C-BEDF-C70DB3C0BDEC}" type="pres">
      <dgm:prSet presAssocID="{117045DD-5093-457E-8E41-581E9F5F5901}" presName="sibTrans" presStyleCnt="0"/>
      <dgm:spPr/>
    </dgm:pt>
    <dgm:pt modelId="{2BEF6B6E-8987-43A5-9E98-BD09800A81F6}" type="pres">
      <dgm:prSet presAssocID="{F74B7113-35BC-4D89-8CA2-860CFF874F49}" presName="compNode" presStyleCnt="0"/>
      <dgm:spPr/>
    </dgm:pt>
    <dgm:pt modelId="{58E63F6C-3CCD-465B-A9D2-C9CBAA59AC36}" type="pres">
      <dgm:prSet presAssocID="{F74B7113-35BC-4D89-8CA2-860CFF874F49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94A43947-5A6D-48B3-B76B-3A8B187E982A}" type="pres">
      <dgm:prSet presAssocID="{F74B7113-35BC-4D89-8CA2-860CFF874F49}" presName="spaceRect" presStyleCnt="0"/>
      <dgm:spPr/>
    </dgm:pt>
    <dgm:pt modelId="{85C4AF87-AA65-459D-B3B4-72065CF53AF7}" type="pres">
      <dgm:prSet presAssocID="{F74B7113-35BC-4D89-8CA2-860CFF874F49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035DFC05-4BCE-4305-88F8-884390EBFBA0}" srcId="{23D9C8D8-9907-4225-AA8F-7ADC79F7B25F}" destId="{F74B7113-35BC-4D89-8CA2-860CFF874F49}" srcOrd="5" destOrd="0" parTransId="{6CD7B215-59F3-415B-8E5E-8571D617B774}" sibTransId="{DBD837DB-DCC2-4A9F-A833-0D5E4D3A5942}"/>
    <dgm:cxn modelId="{3E91750A-3E13-4129-9E1E-AB2117A78607}" type="presOf" srcId="{52F5B98A-D083-4C96-8B24-83AAB9A2F510}" destId="{BC277BEE-4AB0-48DE-834F-3D3C8AC2EEDF}" srcOrd="0" destOrd="0" presId="urn:microsoft.com/office/officeart/2018/2/layout/IconLabelList"/>
    <dgm:cxn modelId="{0FA74B52-6B92-442C-B895-337DF585B596}" srcId="{23D9C8D8-9907-4225-AA8F-7ADC79F7B25F}" destId="{7AB56B77-5C65-401B-B18F-4B6192D366C1}" srcOrd="1" destOrd="0" parTransId="{BA1312B6-35BE-47B7-ADD2-4EE5F8F04E11}" sibTransId="{1FF90EFC-2AB0-4198-B613-21655067018C}"/>
    <dgm:cxn modelId="{AE9F0462-A8AE-45BF-BACA-F4E4F13DD0B4}" srcId="{23D9C8D8-9907-4225-AA8F-7ADC79F7B25F}" destId="{52F5B98A-D083-4C96-8B24-83AAB9A2F510}" srcOrd="0" destOrd="0" parTransId="{78B443A8-625C-4981-BA26-9965FE765955}" sibTransId="{44E1E299-9A2A-4D5A-98EC-C6862101FBB1}"/>
    <dgm:cxn modelId="{60CDAC66-CEB1-4D5B-85E4-F830765D992B}" srcId="{23D9C8D8-9907-4225-AA8F-7ADC79F7B25F}" destId="{C2CF6BA0-2BDE-4878-871B-B79096BD5E28}" srcOrd="2" destOrd="0" parTransId="{2BA2CCD6-A4CD-4514-8203-7401546DDC79}" sibTransId="{654103BA-E48A-44B4-9B40-45D765C4CADB}"/>
    <dgm:cxn modelId="{DE14266A-D2FD-4698-BE81-D6F3334D59D3}" type="presOf" srcId="{6DA553D4-523B-45A6-B576-71D47C7ED53C}" destId="{66973A97-9ABF-4C01-8977-059E8222DECE}" srcOrd="0" destOrd="0" presId="urn:microsoft.com/office/officeart/2018/2/layout/IconLabelList"/>
    <dgm:cxn modelId="{43582271-77D6-4A1F-B744-CFC87AD94254}" type="presOf" srcId="{23D9C8D8-9907-4225-AA8F-7ADC79F7B25F}" destId="{3D7456B3-6A6C-451D-B4CA-C398A521D455}" srcOrd="0" destOrd="0" presId="urn:microsoft.com/office/officeart/2018/2/layout/IconLabelList"/>
    <dgm:cxn modelId="{48770795-24C2-4891-B93D-D4323BD019A3}" srcId="{23D9C8D8-9907-4225-AA8F-7ADC79F7B25F}" destId="{6DA553D4-523B-45A6-B576-71D47C7ED53C}" srcOrd="3" destOrd="0" parTransId="{6FFF0EAC-56DB-4670-ACC9-93C5F90DCDA0}" sibTransId="{4CCC42E9-0805-41C2-B44C-0CAC9077517D}"/>
    <dgm:cxn modelId="{67D4689B-2D8C-4BC1-856E-6AB37714D8DB}" type="presOf" srcId="{7AB56B77-5C65-401B-B18F-4B6192D366C1}" destId="{BEFDD323-BD02-4900-94B3-CA3659ADEC70}" srcOrd="0" destOrd="0" presId="urn:microsoft.com/office/officeart/2018/2/layout/IconLabelList"/>
    <dgm:cxn modelId="{613777B6-5F72-4131-A62A-5C042E694DB1}" type="presOf" srcId="{D7235395-934E-4DE2-A8A3-E117375D780C}" destId="{1C47D552-D441-41D0-B997-861B0091115B}" srcOrd="0" destOrd="0" presId="urn:microsoft.com/office/officeart/2018/2/layout/IconLabelList"/>
    <dgm:cxn modelId="{B35AA5BD-E7C9-48CB-81A8-6AE9E8CC3A4E}" type="presOf" srcId="{C2CF6BA0-2BDE-4878-871B-B79096BD5E28}" destId="{3639B824-94A0-42A1-9230-282F36CF6D57}" srcOrd="0" destOrd="0" presId="urn:microsoft.com/office/officeart/2018/2/layout/IconLabelList"/>
    <dgm:cxn modelId="{A89D53D8-8CEB-49B6-810A-3689B5CED100}" type="presOf" srcId="{F74B7113-35BC-4D89-8CA2-860CFF874F49}" destId="{85C4AF87-AA65-459D-B3B4-72065CF53AF7}" srcOrd="0" destOrd="0" presId="urn:microsoft.com/office/officeart/2018/2/layout/IconLabelList"/>
    <dgm:cxn modelId="{3E9754E8-18DB-4762-8116-B0569BF0E8E5}" srcId="{23D9C8D8-9907-4225-AA8F-7ADC79F7B25F}" destId="{D7235395-934E-4DE2-A8A3-E117375D780C}" srcOrd="4" destOrd="0" parTransId="{D269451B-4A78-4EC2-8EFA-6A89856CF62F}" sibTransId="{117045DD-5093-457E-8E41-581E9F5F5901}"/>
    <dgm:cxn modelId="{2BF936CC-8D43-4FCC-814D-8F49AE54A1D5}" type="presParOf" srcId="{3D7456B3-6A6C-451D-B4CA-C398A521D455}" destId="{D96007DC-9731-4C02-B7E4-C07D8FCBED77}" srcOrd="0" destOrd="0" presId="urn:microsoft.com/office/officeart/2018/2/layout/IconLabelList"/>
    <dgm:cxn modelId="{9DCA667F-1B9A-46E5-8575-011A3CE67347}" type="presParOf" srcId="{D96007DC-9731-4C02-B7E4-C07D8FCBED77}" destId="{71BCB873-F8C9-41EF-9F63-4088E217B227}" srcOrd="0" destOrd="0" presId="urn:microsoft.com/office/officeart/2018/2/layout/IconLabelList"/>
    <dgm:cxn modelId="{BB87BC7B-2AD6-43DA-9442-154E0F6867A8}" type="presParOf" srcId="{D96007DC-9731-4C02-B7E4-C07D8FCBED77}" destId="{131EE21E-8BD7-43D6-BCE8-298782FA21AB}" srcOrd="1" destOrd="0" presId="urn:microsoft.com/office/officeart/2018/2/layout/IconLabelList"/>
    <dgm:cxn modelId="{42177B33-52CA-4927-9097-52E5E28DD675}" type="presParOf" srcId="{D96007DC-9731-4C02-B7E4-C07D8FCBED77}" destId="{BC277BEE-4AB0-48DE-834F-3D3C8AC2EEDF}" srcOrd="2" destOrd="0" presId="urn:microsoft.com/office/officeart/2018/2/layout/IconLabelList"/>
    <dgm:cxn modelId="{0630F5FF-1381-4856-9C28-8B9B3B4CBA99}" type="presParOf" srcId="{3D7456B3-6A6C-451D-B4CA-C398A521D455}" destId="{1A6077E1-2C14-4DC5-A8A3-9C6EA389ADE6}" srcOrd="1" destOrd="0" presId="urn:microsoft.com/office/officeart/2018/2/layout/IconLabelList"/>
    <dgm:cxn modelId="{E1F6A644-0F28-4195-974D-CEE0869EB863}" type="presParOf" srcId="{3D7456B3-6A6C-451D-B4CA-C398A521D455}" destId="{2BB3093A-10D8-49EB-83C5-E84CFF850FB8}" srcOrd="2" destOrd="0" presId="urn:microsoft.com/office/officeart/2018/2/layout/IconLabelList"/>
    <dgm:cxn modelId="{9348F4BA-AF1F-4838-B234-C4FE464843D3}" type="presParOf" srcId="{2BB3093A-10D8-49EB-83C5-E84CFF850FB8}" destId="{549D6497-0685-473D-8A09-2365062CE6B7}" srcOrd="0" destOrd="0" presId="urn:microsoft.com/office/officeart/2018/2/layout/IconLabelList"/>
    <dgm:cxn modelId="{E8DD88A6-2B24-467C-A333-A0742FB1CF99}" type="presParOf" srcId="{2BB3093A-10D8-49EB-83C5-E84CFF850FB8}" destId="{3EC3436C-0625-49E2-9BAE-24C3AA518D1F}" srcOrd="1" destOrd="0" presId="urn:microsoft.com/office/officeart/2018/2/layout/IconLabelList"/>
    <dgm:cxn modelId="{1424ABB5-D98E-4FC1-9A90-5B6E9FBB0BFE}" type="presParOf" srcId="{2BB3093A-10D8-49EB-83C5-E84CFF850FB8}" destId="{BEFDD323-BD02-4900-94B3-CA3659ADEC70}" srcOrd="2" destOrd="0" presId="urn:microsoft.com/office/officeart/2018/2/layout/IconLabelList"/>
    <dgm:cxn modelId="{BF08620A-422D-4FE9-A627-3237F4B5647B}" type="presParOf" srcId="{3D7456B3-6A6C-451D-B4CA-C398A521D455}" destId="{408DA345-2CB3-4120-B59E-2BF2144EE066}" srcOrd="3" destOrd="0" presId="urn:microsoft.com/office/officeart/2018/2/layout/IconLabelList"/>
    <dgm:cxn modelId="{764607E6-6114-425D-9AD0-B671916A2D5D}" type="presParOf" srcId="{3D7456B3-6A6C-451D-B4CA-C398A521D455}" destId="{01984FAB-BF99-4AA8-8B14-741644A74ECF}" srcOrd="4" destOrd="0" presId="urn:microsoft.com/office/officeart/2018/2/layout/IconLabelList"/>
    <dgm:cxn modelId="{E415502C-6CA6-4B20-ACE2-6A3EEEE442FE}" type="presParOf" srcId="{01984FAB-BF99-4AA8-8B14-741644A74ECF}" destId="{158EA645-579B-45E4-976F-1139E10B96E3}" srcOrd="0" destOrd="0" presId="urn:microsoft.com/office/officeart/2018/2/layout/IconLabelList"/>
    <dgm:cxn modelId="{F59898A5-2961-4149-B03D-5DC5A4343C63}" type="presParOf" srcId="{01984FAB-BF99-4AA8-8B14-741644A74ECF}" destId="{AEF9CAC8-E53D-447C-A3E5-67F042D0B460}" srcOrd="1" destOrd="0" presId="urn:microsoft.com/office/officeart/2018/2/layout/IconLabelList"/>
    <dgm:cxn modelId="{98581735-FC3D-487C-96AF-313E57FF54D8}" type="presParOf" srcId="{01984FAB-BF99-4AA8-8B14-741644A74ECF}" destId="{3639B824-94A0-42A1-9230-282F36CF6D57}" srcOrd="2" destOrd="0" presId="urn:microsoft.com/office/officeart/2018/2/layout/IconLabelList"/>
    <dgm:cxn modelId="{1E38656B-3E1D-4B22-AAFE-468F7EFF5C55}" type="presParOf" srcId="{3D7456B3-6A6C-451D-B4CA-C398A521D455}" destId="{0188AEFD-A04E-4F99-83B0-BB4789B6A796}" srcOrd="5" destOrd="0" presId="urn:microsoft.com/office/officeart/2018/2/layout/IconLabelList"/>
    <dgm:cxn modelId="{689DEC91-98F6-4F92-A882-FC719D090CB9}" type="presParOf" srcId="{3D7456B3-6A6C-451D-B4CA-C398A521D455}" destId="{0E8B8368-8815-470D-AB94-C46A9FD7FB26}" srcOrd="6" destOrd="0" presId="urn:microsoft.com/office/officeart/2018/2/layout/IconLabelList"/>
    <dgm:cxn modelId="{E9998C3B-2775-4494-97EB-86979A51E795}" type="presParOf" srcId="{0E8B8368-8815-470D-AB94-C46A9FD7FB26}" destId="{BE43F19D-3820-4E80-9F34-0A4C7EFEADF1}" srcOrd="0" destOrd="0" presId="urn:microsoft.com/office/officeart/2018/2/layout/IconLabelList"/>
    <dgm:cxn modelId="{ADE5594C-11AA-4815-A575-EED9C8BA8242}" type="presParOf" srcId="{0E8B8368-8815-470D-AB94-C46A9FD7FB26}" destId="{57291785-9637-4A89-959B-B4FA266CF542}" srcOrd="1" destOrd="0" presId="urn:microsoft.com/office/officeart/2018/2/layout/IconLabelList"/>
    <dgm:cxn modelId="{5C2E8A3F-A107-43F3-8B27-02E6036AD373}" type="presParOf" srcId="{0E8B8368-8815-470D-AB94-C46A9FD7FB26}" destId="{66973A97-9ABF-4C01-8977-059E8222DECE}" srcOrd="2" destOrd="0" presId="urn:microsoft.com/office/officeart/2018/2/layout/IconLabelList"/>
    <dgm:cxn modelId="{231F6F29-83A6-4BCE-9CC3-917026636BE5}" type="presParOf" srcId="{3D7456B3-6A6C-451D-B4CA-C398A521D455}" destId="{5EE726F9-D6F6-4402-82B5-363C910DB15B}" srcOrd="7" destOrd="0" presId="urn:microsoft.com/office/officeart/2018/2/layout/IconLabelList"/>
    <dgm:cxn modelId="{0B6151AC-981F-4C88-B824-17FA3FF80826}" type="presParOf" srcId="{3D7456B3-6A6C-451D-B4CA-C398A521D455}" destId="{03210CEA-1925-4F89-9262-2DE2B0ADD515}" srcOrd="8" destOrd="0" presId="urn:microsoft.com/office/officeart/2018/2/layout/IconLabelList"/>
    <dgm:cxn modelId="{72D7EB3E-C28A-4357-8077-E01687DBA86A}" type="presParOf" srcId="{03210CEA-1925-4F89-9262-2DE2B0ADD515}" destId="{63F0019F-E734-4EE7-9542-9350DDE6FC9C}" srcOrd="0" destOrd="0" presId="urn:microsoft.com/office/officeart/2018/2/layout/IconLabelList"/>
    <dgm:cxn modelId="{C34EA776-3EDD-44D4-A017-91567836ACF8}" type="presParOf" srcId="{03210CEA-1925-4F89-9262-2DE2B0ADD515}" destId="{85A41109-E19D-4B77-B499-FD29E49D76F2}" srcOrd="1" destOrd="0" presId="urn:microsoft.com/office/officeart/2018/2/layout/IconLabelList"/>
    <dgm:cxn modelId="{5AEAB981-D222-422D-848A-060F0C79634B}" type="presParOf" srcId="{03210CEA-1925-4F89-9262-2DE2B0ADD515}" destId="{1C47D552-D441-41D0-B997-861B0091115B}" srcOrd="2" destOrd="0" presId="urn:microsoft.com/office/officeart/2018/2/layout/IconLabelList"/>
    <dgm:cxn modelId="{B3F99D26-D70B-43C7-843A-FD875BE940C0}" type="presParOf" srcId="{3D7456B3-6A6C-451D-B4CA-C398A521D455}" destId="{2F407B22-E4FE-444C-BEDF-C70DB3C0BDEC}" srcOrd="9" destOrd="0" presId="urn:microsoft.com/office/officeart/2018/2/layout/IconLabelList"/>
    <dgm:cxn modelId="{40C606DC-CBA5-4622-8A05-F0B7931AA475}" type="presParOf" srcId="{3D7456B3-6A6C-451D-B4CA-C398A521D455}" destId="{2BEF6B6E-8987-43A5-9E98-BD09800A81F6}" srcOrd="10" destOrd="0" presId="urn:microsoft.com/office/officeart/2018/2/layout/IconLabelList"/>
    <dgm:cxn modelId="{82DA5E30-26FB-4C41-8A34-C0CFC03D349B}" type="presParOf" srcId="{2BEF6B6E-8987-43A5-9E98-BD09800A81F6}" destId="{58E63F6C-3CCD-465B-A9D2-C9CBAA59AC36}" srcOrd="0" destOrd="0" presId="urn:microsoft.com/office/officeart/2018/2/layout/IconLabelList"/>
    <dgm:cxn modelId="{1CE144A5-8DEF-431E-86D2-8A6F0B69F70D}" type="presParOf" srcId="{2BEF6B6E-8987-43A5-9E98-BD09800A81F6}" destId="{94A43947-5A6D-48B3-B76B-3A8B187E982A}" srcOrd="1" destOrd="0" presId="urn:microsoft.com/office/officeart/2018/2/layout/IconLabelList"/>
    <dgm:cxn modelId="{32BB7C2D-2C93-42F5-BF05-3BD8BB5DE8B5}" type="presParOf" srcId="{2BEF6B6E-8987-43A5-9E98-BD09800A81F6}" destId="{85C4AF87-AA65-459D-B3B4-72065CF53AF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30C1E56-E360-4D51-AC86-E526082D066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E2AECCB-DC32-4269-970D-75B8CDE961B1}">
      <dgm:prSet/>
      <dgm:spPr/>
      <dgm:t>
        <a:bodyPr/>
        <a:lstStyle/>
        <a:p>
          <a:pPr>
            <a:defRPr cap="all"/>
          </a:pPr>
          <a:r>
            <a:rPr lang="en-US"/>
            <a:t>Spark enables scalable data processing</a:t>
          </a:r>
        </a:p>
      </dgm:t>
    </dgm:pt>
    <dgm:pt modelId="{C98EC474-E640-403F-A0F3-A8B128C30509}" type="parTrans" cxnId="{95E3B4AA-6A62-4EFB-B3B2-6D76C6A4588D}">
      <dgm:prSet/>
      <dgm:spPr/>
      <dgm:t>
        <a:bodyPr/>
        <a:lstStyle/>
        <a:p>
          <a:endParaRPr lang="en-US"/>
        </a:p>
      </dgm:t>
    </dgm:pt>
    <dgm:pt modelId="{5007ED5F-7A75-41BE-B201-86EC2C4920FC}" type="sibTrans" cxnId="{95E3B4AA-6A62-4EFB-B3B2-6D76C6A4588D}">
      <dgm:prSet/>
      <dgm:spPr/>
      <dgm:t>
        <a:bodyPr/>
        <a:lstStyle/>
        <a:p>
          <a:endParaRPr lang="en-US"/>
        </a:p>
      </dgm:t>
    </dgm:pt>
    <dgm:pt modelId="{25E973E0-A18C-40BC-BCB8-C976FE3DDBD1}">
      <dgm:prSet/>
      <dgm:spPr/>
      <dgm:t>
        <a:bodyPr/>
        <a:lstStyle/>
        <a:p>
          <a:pPr>
            <a:defRPr cap="all"/>
          </a:pPr>
          <a:r>
            <a:rPr lang="en-US"/>
            <a:t>Revenue and sales insights easily derived</a:t>
          </a:r>
        </a:p>
      </dgm:t>
    </dgm:pt>
    <dgm:pt modelId="{189E11A8-3C53-4F89-B1AD-FE9FD237C35A}" type="parTrans" cxnId="{637A0D79-1E08-4125-9B92-9EFB74A1B099}">
      <dgm:prSet/>
      <dgm:spPr/>
      <dgm:t>
        <a:bodyPr/>
        <a:lstStyle/>
        <a:p>
          <a:endParaRPr lang="en-US"/>
        </a:p>
      </dgm:t>
    </dgm:pt>
    <dgm:pt modelId="{6442B202-C421-41A5-8CAD-ADEEF843562E}" type="sibTrans" cxnId="{637A0D79-1E08-4125-9B92-9EFB74A1B099}">
      <dgm:prSet/>
      <dgm:spPr/>
      <dgm:t>
        <a:bodyPr/>
        <a:lstStyle/>
        <a:p>
          <a:endParaRPr lang="en-US"/>
        </a:p>
      </dgm:t>
    </dgm:pt>
    <dgm:pt modelId="{873BE44E-EC00-4D63-B24A-EE81A9389DF2}">
      <dgm:prSet/>
      <dgm:spPr/>
      <dgm:t>
        <a:bodyPr/>
        <a:lstStyle/>
        <a:p>
          <a:pPr>
            <a:defRPr cap="all"/>
          </a:pPr>
          <a:r>
            <a:rPr lang="en-US"/>
            <a:t>Visualizations help communicate data trends</a:t>
          </a:r>
        </a:p>
      </dgm:t>
    </dgm:pt>
    <dgm:pt modelId="{021EBEDC-F8DE-42B2-B466-07CDAAC90850}" type="parTrans" cxnId="{7BDE8C9B-907B-49E0-8DD8-CB65B1EE0CDB}">
      <dgm:prSet/>
      <dgm:spPr/>
      <dgm:t>
        <a:bodyPr/>
        <a:lstStyle/>
        <a:p>
          <a:endParaRPr lang="en-US"/>
        </a:p>
      </dgm:t>
    </dgm:pt>
    <dgm:pt modelId="{36C0D524-5532-45EE-AEEF-D7B28806FA92}" type="sibTrans" cxnId="{7BDE8C9B-907B-49E0-8DD8-CB65B1EE0CDB}">
      <dgm:prSet/>
      <dgm:spPr/>
      <dgm:t>
        <a:bodyPr/>
        <a:lstStyle/>
        <a:p>
          <a:endParaRPr lang="en-US"/>
        </a:p>
      </dgm:t>
    </dgm:pt>
    <dgm:pt modelId="{7C5C5C98-B0CD-447A-8B5D-423F21900166}">
      <dgm:prSet/>
      <dgm:spPr/>
      <dgm:t>
        <a:bodyPr/>
        <a:lstStyle/>
        <a:p>
          <a:pPr>
            <a:defRPr cap="all"/>
          </a:pPr>
          <a:r>
            <a:rPr lang="en-US"/>
            <a:t>Retail analytics is effective for customer behavior insights</a:t>
          </a:r>
        </a:p>
      </dgm:t>
    </dgm:pt>
    <dgm:pt modelId="{613995CB-1C30-4E97-A5A7-C82F0DDF8566}" type="parTrans" cxnId="{5F8FBE45-F3D9-4896-8020-4053376DB19C}">
      <dgm:prSet/>
      <dgm:spPr/>
      <dgm:t>
        <a:bodyPr/>
        <a:lstStyle/>
        <a:p>
          <a:endParaRPr lang="en-US"/>
        </a:p>
      </dgm:t>
    </dgm:pt>
    <dgm:pt modelId="{6A65B800-BCAC-425E-8096-E908D5007C2D}" type="sibTrans" cxnId="{5F8FBE45-F3D9-4896-8020-4053376DB19C}">
      <dgm:prSet/>
      <dgm:spPr/>
      <dgm:t>
        <a:bodyPr/>
        <a:lstStyle/>
        <a:p>
          <a:endParaRPr lang="en-US"/>
        </a:p>
      </dgm:t>
    </dgm:pt>
    <dgm:pt modelId="{279ADC3B-0F74-4EF6-BCED-699D8C59467B}" type="pres">
      <dgm:prSet presAssocID="{530C1E56-E360-4D51-AC86-E526082D066F}" presName="root" presStyleCnt="0">
        <dgm:presLayoutVars>
          <dgm:dir/>
          <dgm:resizeHandles val="exact"/>
        </dgm:presLayoutVars>
      </dgm:prSet>
      <dgm:spPr/>
    </dgm:pt>
    <dgm:pt modelId="{2A269A02-BEE6-4564-9F0F-0AFA8F27BFAC}" type="pres">
      <dgm:prSet presAssocID="{CE2AECCB-DC32-4269-970D-75B8CDE961B1}" presName="compNode" presStyleCnt="0"/>
      <dgm:spPr/>
    </dgm:pt>
    <dgm:pt modelId="{35868B76-2180-4EBD-B24F-1CCEA7442BBF}" type="pres">
      <dgm:prSet presAssocID="{CE2AECCB-DC32-4269-970D-75B8CDE961B1}" presName="iconBgRect" presStyleLbl="bgShp" presStyleIdx="0" presStyleCnt="4"/>
      <dgm:spPr/>
    </dgm:pt>
    <dgm:pt modelId="{669B2A67-89ED-450A-9DA7-73FE82AE0933}" type="pres">
      <dgm:prSet presAssocID="{CE2AECCB-DC32-4269-970D-75B8CDE961B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B0F594D-5ED9-424E-A30B-81BCB4B31BD3}" type="pres">
      <dgm:prSet presAssocID="{CE2AECCB-DC32-4269-970D-75B8CDE961B1}" presName="spaceRect" presStyleCnt="0"/>
      <dgm:spPr/>
    </dgm:pt>
    <dgm:pt modelId="{BD990854-264E-4E84-A886-2B2A8DDC3039}" type="pres">
      <dgm:prSet presAssocID="{CE2AECCB-DC32-4269-970D-75B8CDE961B1}" presName="textRect" presStyleLbl="revTx" presStyleIdx="0" presStyleCnt="4">
        <dgm:presLayoutVars>
          <dgm:chMax val="1"/>
          <dgm:chPref val="1"/>
        </dgm:presLayoutVars>
      </dgm:prSet>
      <dgm:spPr/>
    </dgm:pt>
    <dgm:pt modelId="{0B7AEAC9-CF2B-440E-AD85-556E4669F11C}" type="pres">
      <dgm:prSet presAssocID="{5007ED5F-7A75-41BE-B201-86EC2C4920FC}" presName="sibTrans" presStyleCnt="0"/>
      <dgm:spPr/>
    </dgm:pt>
    <dgm:pt modelId="{F5F9D338-D343-4FA1-8D07-139CCCC3A8B6}" type="pres">
      <dgm:prSet presAssocID="{25E973E0-A18C-40BC-BCB8-C976FE3DDBD1}" presName="compNode" presStyleCnt="0"/>
      <dgm:spPr/>
    </dgm:pt>
    <dgm:pt modelId="{86E1A4EF-8BC9-4D0E-B46E-1FF5C43B59DC}" type="pres">
      <dgm:prSet presAssocID="{25E973E0-A18C-40BC-BCB8-C976FE3DDBD1}" presName="iconBgRect" presStyleLbl="bgShp" presStyleIdx="1" presStyleCnt="4"/>
      <dgm:spPr/>
    </dgm:pt>
    <dgm:pt modelId="{65019F20-50BC-40DB-9E54-816B1BFE291A}" type="pres">
      <dgm:prSet presAssocID="{25E973E0-A18C-40BC-BCB8-C976FE3DDBD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1367EE8F-46AD-4682-A97B-6E4FEAF8A4B6}" type="pres">
      <dgm:prSet presAssocID="{25E973E0-A18C-40BC-BCB8-C976FE3DDBD1}" presName="spaceRect" presStyleCnt="0"/>
      <dgm:spPr/>
    </dgm:pt>
    <dgm:pt modelId="{EB1DCDFB-0AC3-4963-8B14-2E20893074F1}" type="pres">
      <dgm:prSet presAssocID="{25E973E0-A18C-40BC-BCB8-C976FE3DDBD1}" presName="textRect" presStyleLbl="revTx" presStyleIdx="1" presStyleCnt="4">
        <dgm:presLayoutVars>
          <dgm:chMax val="1"/>
          <dgm:chPref val="1"/>
        </dgm:presLayoutVars>
      </dgm:prSet>
      <dgm:spPr/>
    </dgm:pt>
    <dgm:pt modelId="{DDD3A98E-EE45-44B2-9ED1-84C4DC6DEA10}" type="pres">
      <dgm:prSet presAssocID="{6442B202-C421-41A5-8CAD-ADEEF843562E}" presName="sibTrans" presStyleCnt="0"/>
      <dgm:spPr/>
    </dgm:pt>
    <dgm:pt modelId="{9F0F3449-068A-4227-A933-3A12AE7D668D}" type="pres">
      <dgm:prSet presAssocID="{873BE44E-EC00-4D63-B24A-EE81A9389DF2}" presName="compNode" presStyleCnt="0"/>
      <dgm:spPr/>
    </dgm:pt>
    <dgm:pt modelId="{DEE140EF-D749-41C3-80F1-11C3BF103D42}" type="pres">
      <dgm:prSet presAssocID="{873BE44E-EC00-4D63-B24A-EE81A9389DF2}" presName="iconBgRect" presStyleLbl="bgShp" presStyleIdx="2" presStyleCnt="4"/>
      <dgm:spPr/>
    </dgm:pt>
    <dgm:pt modelId="{494E367C-DD4C-4D03-B2AC-42543F665AE0}" type="pres">
      <dgm:prSet presAssocID="{873BE44E-EC00-4D63-B24A-EE81A9389DF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1B3DF9E-11F2-4649-B1C5-2FE3814D4D03}" type="pres">
      <dgm:prSet presAssocID="{873BE44E-EC00-4D63-B24A-EE81A9389DF2}" presName="spaceRect" presStyleCnt="0"/>
      <dgm:spPr/>
    </dgm:pt>
    <dgm:pt modelId="{5BF0DA35-CAE8-4D1B-BF6D-BBBD0C3BBD22}" type="pres">
      <dgm:prSet presAssocID="{873BE44E-EC00-4D63-B24A-EE81A9389DF2}" presName="textRect" presStyleLbl="revTx" presStyleIdx="2" presStyleCnt="4">
        <dgm:presLayoutVars>
          <dgm:chMax val="1"/>
          <dgm:chPref val="1"/>
        </dgm:presLayoutVars>
      </dgm:prSet>
      <dgm:spPr/>
    </dgm:pt>
    <dgm:pt modelId="{4185E87D-99F5-43C1-B8D4-3737C53221D6}" type="pres">
      <dgm:prSet presAssocID="{36C0D524-5532-45EE-AEEF-D7B28806FA92}" presName="sibTrans" presStyleCnt="0"/>
      <dgm:spPr/>
    </dgm:pt>
    <dgm:pt modelId="{03C1EDED-12E3-44AF-AD26-FBF6C3FFE38F}" type="pres">
      <dgm:prSet presAssocID="{7C5C5C98-B0CD-447A-8B5D-423F21900166}" presName="compNode" presStyleCnt="0"/>
      <dgm:spPr/>
    </dgm:pt>
    <dgm:pt modelId="{37423D4C-F70D-4240-84A1-28EEDA201347}" type="pres">
      <dgm:prSet presAssocID="{7C5C5C98-B0CD-447A-8B5D-423F21900166}" presName="iconBgRect" presStyleLbl="bgShp" presStyleIdx="3" presStyleCnt="4"/>
      <dgm:spPr/>
    </dgm:pt>
    <dgm:pt modelId="{ACDF2BEE-0F6A-4103-B0E2-438E5780EFA1}" type="pres">
      <dgm:prSet presAssocID="{7C5C5C98-B0CD-447A-8B5D-423F2190016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993E67CF-5CBE-4362-9721-1009D82C3EA9}" type="pres">
      <dgm:prSet presAssocID="{7C5C5C98-B0CD-447A-8B5D-423F21900166}" presName="spaceRect" presStyleCnt="0"/>
      <dgm:spPr/>
    </dgm:pt>
    <dgm:pt modelId="{2D3B3107-F683-4EAE-B85D-C572E6263F16}" type="pres">
      <dgm:prSet presAssocID="{7C5C5C98-B0CD-447A-8B5D-423F2190016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F8FBE45-F3D9-4896-8020-4053376DB19C}" srcId="{530C1E56-E360-4D51-AC86-E526082D066F}" destId="{7C5C5C98-B0CD-447A-8B5D-423F21900166}" srcOrd="3" destOrd="0" parTransId="{613995CB-1C30-4E97-A5A7-C82F0DDF8566}" sibTransId="{6A65B800-BCAC-425E-8096-E908D5007C2D}"/>
    <dgm:cxn modelId="{AC0F684E-49FD-4F86-857E-ED5A8295E560}" type="presOf" srcId="{25E973E0-A18C-40BC-BCB8-C976FE3DDBD1}" destId="{EB1DCDFB-0AC3-4963-8B14-2E20893074F1}" srcOrd="0" destOrd="0" presId="urn:microsoft.com/office/officeart/2018/5/layout/IconCircleLabelList"/>
    <dgm:cxn modelId="{1DE6B261-F2F1-4171-8C8C-FEBA3ED2B2C6}" type="presOf" srcId="{7C5C5C98-B0CD-447A-8B5D-423F21900166}" destId="{2D3B3107-F683-4EAE-B85D-C572E6263F16}" srcOrd="0" destOrd="0" presId="urn:microsoft.com/office/officeart/2018/5/layout/IconCircleLabelList"/>
    <dgm:cxn modelId="{D92CF376-C396-4E63-AD4A-DA0EDBBDC4FE}" type="presOf" srcId="{873BE44E-EC00-4D63-B24A-EE81A9389DF2}" destId="{5BF0DA35-CAE8-4D1B-BF6D-BBBD0C3BBD22}" srcOrd="0" destOrd="0" presId="urn:microsoft.com/office/officeart/2018/5/layout/IconCircleLabelList"/>
    <dgm:cxn modelId="{637A0D79-1E08-4125-9B92-9EFB74A1B099}" srcId="{530C1E56-E360-4D51-AC86-E526082D066F}" destId="{25E973E0-A18C-40BC-BCB8-C976FE3DDBD1}" srcOrd="1" destOrd="0" parTransId="{189E11A8-3C53-4F89-B1AD-FE9FD237C35A}" sibTransId="{6442B202-C421-41A5-8CAD-ADEEF843562E}"/>
    <dgm:cxn modelId="{E1283A85-0AA0-4608-8149-F5948EAD2798}" type="presOf" srcId="{530C1E56-E360-4D51-AC86-E526082D066F}" destId="{279ADC3B-0F74-4EF6-BCED-699D8C59467B}" srcOrd="0" destOrd="0" presId="urn:microsoft.com/office/officeart/2018/5/layout/IconCircleLabelList"/>
    <dgm:cxn modelId="{7BDE8C9B-907B-49E0-8DD8-CB65B1EE0CDB}" srcId="{530C1E56-E360-4D51-AC86-E526082D066F}" destId="{873BE44E-EC00-4D63-B24A-EE81A9389DF2}" srcOrd="2" destOrd="0" parTransId="{021EBEDC-F8DE-42B2-B466-07CDAAC90850}" sibTransId="{36C0D524-5532-45EE-AEEF-D7B28806FA92}"/>
    <dgm:cxn modelId="{95E3B4AA-6A62-4EFB-B3B2-6D76C6A4588D}" srcId="{530C1E56-E360-4D51-AC86-E526082D066F}" destId="{CE2AECCB-DC32-4269-970D-75B8CDE961B1}" srcOrd="0" destOrd="0" parTransId="{C98EC474-E640-403F-A0F3-A8B128C30509}" sibTransId="{5007ED5F-7A75-41BE-B201-86EC2C4920FC}"/>
    <dgm:cxn modelId="{BE254CC3-C9D1-477B-BE32-DAC12DCDA073}" type="presOf" srcId="{CE2AECCB-DC32-4269-970D-75B8CDE961B1}" destId="{BD990854-264E-4E84-A886-2B2A8DDC3039}" srcOrd="0" destOrd="0" presId="urn:microsoft.com/office/officeart/2018/5/layout/IconCircleLabelList"/>
    <dgm:cxn modelId="{97DB6002-F73F-4BAB-A37E-86CA7CCB91EC}" type="presParOf" srcId="{279ADC3B-0F74-4EF6-BCED-699D8C59467B}" destId="{2A269A02-BEE6-4564-9F0F-0AFA8F27BFAC}" srcOrd="0" destOrd="0" presId="urn:microsoft.com/office/officeart/2018/5/layout/IconCircleLabelList"/>
    <dgm:cxn modelId="{C6B0947C-B3F6-46C3-8871-65DF08AC84B2}" type="presParOf" srcId="{2A269A02-BEE6-4564-9F0F-0AFA8F27BFAC}" destId="{35868B76-2180-4EBD-B24F-1CCEA7442BBF}" srcOrd="0" destOrd="0" presId="urn:microsoft.com/office/officeart/2018/5/layout/IconCircleLabelList"/>
    <dgm:cxn modelId="{0CB9EC7F-5A45-4AE8-A4CF-FC42DAF0BB79}" type="presParOf" srcId="{2A269A02-BEE6-4564-9F0F-0AFA8F27BFAC}" destId="{669B2A67-89ED-450A-9DA7-73FE82AE0933}" srcOrd="1" destOrd="0" presId="urn:microsoft.com/office/officeart/2018/5/layout/IconCircleLabelList"/>
    <dgm:cxn modelId="{A4BFA253-C3A0-4F6D-A011-2895E513380A}" type="presParOf" srcId="{2A269A02-BEE6-4564-9F0F-0AFA8F27BFAC}" destId="{8B0F594D-5ED9-424E-A30B-81BCB4B31BD3}" srcOrd="2" destOrd="0" presId="urn:microsoft.com/office/officeart/2018/5/layout/IconCircleLabelList"/>
    <dgm:cxn modelId="{B261596D-B232-4842-86CE-41A7C609C091}" type="presParOf" srcId="{2A269A02-BEE6-4564-9F0F-0AFA8F27BFAC}" destId="{BD990854-264E-4E84-A886-2B2A8DDC3039}" srcOrd="3" destOrd="0" presId="urn:microsoft.com/office/officeart/2018/5/layout/IconCircleLabelList"/>
    <dgm:cxn modelId="{1F04E1C4-CCB4-4DFC-908D-8D7BF260FEAB}" type="presParOf" srcId="{279ADC3B-0F74-4EF6-BCED-699D8C59467B}" destId="{0B7AEAC9-CF2B-440E-AD85-556E4669F11C}" srcOrd="1" destOrd="0" presId="urn:microsoft.com/office/officeart/2018/5/layout/IconCircleLabelList"/>
    <dgm:cxn modelId="{42BC51A3-1190-479A-8D14-7AFD89F0DE58}" type="presParOf" srcId="{279ADC3B-0F74-4EF6-BCED-699D8C59467B}" destId="{F5F9D338-D343-4FA1-8D07-139CCCC3A8B6}" srcOrd="2" destOrd="0" presId="urn:microsoft.com/office/officeart/2018/5/layout/IconCircleLabelList"/>
    <dgm:cxn modelId="{593FC693-3498-4169-832F-6AC22B5E4674}" type="presParOf" srcId="{F5F9D338-D343-4FA1-8D07-139CCCC3A8B6}" destId="{86E1A4EF-8BC9-4D0E-B46E-1FF5C43B59DC}" srcOrd="0" destOrd="0" presId="urn:microsoft.com/office/officeart/2018/5/layout/IconCircleLabelList"/>
    <dgm:cxn modelId="{3E4B46F3-81DC-49C8-8265-1445E2E1DA9E}" type="presParOf" srcId="{F5F9D338-D343-4FA1-8D07-139CCCC3A8B6}" destId="{65019F20-50BC-40DB-9E54-816B1BFE291A}" srcOrd="1" destOrd="0" presId="urn:microsoft.com/office/officeart/2018/5/layout/IconCircleLabelList"/>
    <dgm:cxn modelId="{78B8A683-BE6E-44E2-96E1-6EA87B6B7041}" type="presParOf" srcId="{F5F9D338-D343-4FA1-8D07-139CCCC3A8B6}" destId="{1367EE8F-46AD-4682-A97B-6E4FEAF8A4B6}" srcOrd="2" destOrd="0" presId="urn:microsoft.com/office/officeart/2018/5/layout/IconCircleLabelList"/>
    <dgm:cxn modelId="{020D1F0C-D470-47E8-BC80-D64E4B60AAB3}" type="presParOf" srcId="{F5F9D338-D343-4FA1-8D07-139CCCC3A8B6}" destId="{EB1DCDFB-0AC3-4963-8B14-2E20893074F1}" srcOrd="3" destOrd="0" presId="urn:microsoft.com/office/officeart/2018/5/layout/IconCircleLabelList"/>
    <dgm:cxn modelId="{BABD80F9-9F5F-4D75-9EBD-0507EE9B4B29}" type="presParOf" srcId="{279ADC3B-0F74-4EF6-BCED-699D8C59467B}" destId="{DDD3A98E-EE45-44B2-9ED1-84C4DC6DEA10}" srcOrd="3" destOrd="0" presId="urn:microsoft.com/office/officeart/2018/5/layout/IconCircleLabelList"/>
    <dgm:cxn modelId="{EC925ED2-0CFE-404B-BEF4-FBA58F167F58}" type="presParOf" srcId="{279ADC3B-0F74-4EF6-BCED-699D8C59467B}" destId="{9F0F3449-068A-4227-A933-3A12AE7D668D}" srcOrd="4" destOrd="0" presId="urn:microsoft.com/office/officeart/2018/5/layout/IconCircleLabelList"/>
    <dgm:cxn modelId="{4DD662AE-D7EE-4702-B616-FB8B4D00602C}" type="presParOf" srcId="{9F0F3449-068A-4227-A933-3A12AE7D668D}" destId="{DEE140EF-D749-41C3-80F1-11C3BF103D42}" srcOrd="0" destOrd="0" presId="urn:microsoft.com/office/officeart/2018/5/layout/IconCircleLabelList"/>
    <dgm:cxn modelId="{8CD35DCB-7688-4C13-91F3-D7CD973F38E5}" type="presParOf" srcId="{9F0F3449-068A-4227-A933-3A12AE7D668D}" destId="{494E367C-DD4C-4D03-B2AC-42543F665AE0}" srcOrd="1" destOrd="0" presId="urn:microsoft.com/office/officeart/2018/5/layout/IconCircleLabelList"/>
    <dgm:cxn modelId="{4981613F-C53E-4585-BFF3-FE1B7A3DDBB3}" type="presParOf" srcId="{9F0F3449-068A-4227-A933-3A12AE7D668D}" destId="{D1B3DF9E-11F2-4649-B1C5-2FE3814D4D03}" srcOrd="2" destOrd="0" presId="urn:microsoft.com/office/officeart/2018/5/layout/IconCircleLabelList"/>
    <dgm:cxn modelId="{46884D08-4707-435C-8A57-D768731FC5EE}" type="presParOf" srcId="{9F0F3449-068A-4227-A933-3A12AE7D668D}" destId="{5BF0DA35-CAE8-4D1B-BF6D-BBBD0C3BBD22}" srcOrd="3" destOrd="0" presId="urn:microsoft.com/office/officeart/2018/5/layout/IconCircleLabelList"/>
    <dgm:cxn modelId="{DF86E6DA-1F6F-48B0-8B51-7667F12D1E0E}" type="presParOf" srcId="{279ADC3B-0F74-4EF6-BCED-699D8C59467B}" destId="{4185E87D-99F5-43C1-B8D4-3737C53221D6}" srcOrd="5" destOrd="0" presId="urn:microsoft.com/office/officeart/2018/5/layout/IconCircleLabelList"/>
    <dgm:cxn modelId="{49BCD80B-DD0C-49DF-9E66-AF5532862658}" type="presParOf" srcId="{279ADC3B-0F74-4EF6-BCED-699D8C59467B}" destId="{03C1EDED-12E3-44AF-AD26-FBF6C3FFE38F}" srcOrd="6" destOrd="0" presId="urn:microsoft.com/office/officeart/2018/5/layout/IconCircleLabelList"/>
    <dgm:cxn modelId="{8581A78F-C229-4E95-9AC4-EF4DA6A30A15}" type="presParOf" srcId="{03C1EDED-12E3-44AF-AD26-FBF6C3FFE38F}" destId="{37423D4C-F70D-4240-84A1-28EEDA201347}" srcOrd="0" destOrd="0" presId="urn:microsoft.com/office/officeart/2018/5/layout/IconCircleLabelList"/>
    <dgm:cxn modelId="{89DCE1D7-FE6C-47F3-8C6A-2D058DBF5422}" type="presParOf" srcId="{03C1EDED-12E3-44AF-AD26-FBF6C3FFE38F}" destId="{ACDF2BEE-0F6A-4103-B0E2-438E5780EFA1}" srcOrd="1" destOrd="0" presId="urn:microsoft.com/office/officeart/2018/5/layout/IconCircleLabelList"/>
    <dgm:cxn modelId="{5E847405-9EE7-43E0-8FDC-78F2B9F57044}" type="presParOf" srcId="{03C1EDED-12E3-44AF-AD26-FBF6C3FFE38F}" destId="{993E67CF-5CBE-4362-9721-1009D82C3EA9}" srcOrd="2" destOrd="0" presId="urn:microsoft.com/office/officeart/2018/5/layout/IconCircleLabelList"/>
    <dgm:cxn modelId="{2F10B6B0-0165-4FB4-9943-B313044BDEA0}" type="presParOf" srcId="{03C1EDED-12E3-44AF-AD26-FBF6C3FFE38F}" destId="{2D3B3107-F683-4EAE-B85D-C572E6263F1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62050A-D4BD-AC4A-ADBC-3CD465052D49}">
      <dsp:nvSpPr>
        <dsp:cNvPr id="0" name=""/>
        <dsp:cNvSpPr/>
      </dsp:nvSpPr>
      <dsp:spPr>
        <a:xfrm>
          <a:off x="0" y="2124"/>
          <a:ext cx="78867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86289B-B837-B641-8267-44C48AD29BEC}">
      <dsp:nvSpPr>
        <dsp:cNvPr id="0" name=""/>
        <dsp:cNvSpPr/>
      </dsp:nvSpPr>
      <dsp:spPr>
        <a:xfrm>
          <a:off x="0" y="2124"/>
          <a:ext cx="78867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Analyzed 500,000+ retail transactions (UCI Online Retail dataset)</a:t>
          </a:r>
        </a:p>
      </dsp:txBody>
      <dsp:txXfrm>
        <a:off x="0" y="2124"/>
        <a:ext cx="7886700" cy="1449029"/>
      </dsp:txXfrm>
    </dsp:sp>
    <dsp:sp modelId="{11396D1D-61A2-5A41-88BE-F507B670951E}">
      <dsp:nvSpPr>
        <dsp:cNvPr id="0" name=""/>
        <dsp:cNvSpPr/>
      </dsp:nvSpPr>
      <dsp:spPr>
        <a:xfrm>
          <a:off x="0" y="1451154"/>
          <a:ext cx="7886700" cy="0"/>
        </a:xfrm>
        <a:prstGeom prst="line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A190D9-BCA6-4A46-821E-5F8A91220E20}">
      <dsp:nvSpPr>
        <dsp:cNvPr id="0" name=""/>
        <dsp:cNvSpPr/>
      </dsp:nvSpPr>
      <dsp:spPr>
        <a:xfrm>
          <a:off x="0" y="1451154"/>
          <a:ext cx="78867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Objectives and Goals: : Clean, transform, and analyze retail transaction data, understand customer behavior, sales trends, seasonal patterns</a:t>
          </a:r>
        </a:p>
      </dsp:txBody>
      <dsp:txXfrm>
        <a:off x="0" y="1451154"/>
        <a:ext cx="7886700" cy="1449029"/>
      </dsp:txXfrm>
    </dsp:sp>
    <dsp:sp modelId="{933568F7-3B63-1241-B8F2-4C633FF65000}">
      <dsp:nvSpPr>
        <dsp:cNvPr id="0" name=""/>
        <dsp:cNvSpPr/>
      </dsp:nvSpPr>
      <dsp:spPr>
        <a:xfrm>
          <a:off x="0" y="2900183"/>
          <a:ext cx="7886700" cy="0"/>
        </a:xfrm>
        <a:prstGeom prst="line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57F818-74B0-1045-9CA1-4CF3D9CB8C05}">
      <dsp:nvSpPr>
        <dsp:cNvPr id="0" name=""/>
        <dsp:cNvSpPr/>
      </dsp:nvSpPr>
      <dsp:spPr>
        <a:xfrm>
          <a:off x="0" y="2900183"/>
          <a:ext cx="78867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Technologies and Tools: Apache Spark,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PySpark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Pandas, Matplotlib, SQLite, Google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Colab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900183"/>
        <a:ext cx="7886700" cy="14490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120661-17C4-404E-837A-8C10D5CB8321}">
      <dsp:nvSpPr>
        <dsp:cNvPr id="0" name=""/>
        <dsp:cNvSpPr/>
      </dsp:nvSpPr>
      <dsp:spPr>
        <a:xfrm>
          <a:off x="0" y="531"/>
          <a:ext cx="78867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39632B-B48F-7D42-BB5C-91861573EF7D}">
      <dsp:nvSpPr>
        <dsp:cNvPr id="0" name=""/>
        <dsp:cNvSpPr/>
      </dsp:nvSpPr>
      <dsp:spPr>
        <a:xfrm>
          <a:off x="0" y="531"/>
          <a:ext cx="7886700" cy="870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Volume: 500k records – simulates mid-size retail platform</a:t>
          </a:r>
        </a:p>
      </dsp:txBody>
      <dsp:txXfrm>
        <a:off x="0" y="531"/>
        <a:ext cx="7886700" cy="870296"/>
      </dsp:txXfrm>
    </dsp:sp>
    <dsp:sp modelId="{F882DCA2-3701-5044-AE8C-FBA4D1082311}">
      <dsp:nvSpPr>
        <dsp:cNvPr id="0" name=""/>
        <dsp:cNvSpPr/>
      </dsp:nvSpPr>
      <dsp:spPr>
        <a:xfrm>
          <a:off x="0" y="870827"/>
          <a:ext cx="7886700" cy="0"/>
        </a:xfrm>
        <a:prstGeom prst="line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accent2">
              <a:hueOff val="1170380"/>
              <a:satOff val="-1460"/>
              <a:lumOff val="3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624F46-8EF8-1642-9D89-97C9B6F5AE7A}">
      <dsp:nvSpPr>
        <dsp:cNvPr id="0" name=""/>
        <dsp:cNvSpPr/>
      </dsp:nvSpPr>
      <dsp:spPr>
        <a:xfrm>
          <a:off x="0" y="870827"/>
          <a:ext cx="7886700" cy="870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Velocity: Mimics real-time transaction flow</a:t>
          </a:r>
        </a:p>
      </dsp:txBody>
      <dsp:txXfrm>
        <a:off x="0" y="870827"/>
        <a:ext cx="7886700" cy="870296"/>
      </dsp:txXfrm>
    </dsp:sp>
    <dsp:sp modelId="{B87EDC71-1A52-D047-A85A-7098A9E6AAD4}">
      <dsp:nvSpPr>
        <dsp:cNvPr id="0" name=""/>
        <dsp:cNvSpPr/>
      </dsp:nvSpPr>
      <dsp:spPr>
        <a:xfrm>
          <a:off x="0" y="1741123"/>
          <a:ext cx="7886700" cy="0"/>
        </a:xfrm>
        <a:prstGeom prst="line">
          <a:avLst/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 w="25400" cap="flat" cmpd="sng" algn="ctr">
          <a:solidFill>
            <a:schemeClr val="accent2">
              <a:hueOff val="2340760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4142AA-D64D-DE45-B6E0-3311FDE15868}">
      <dsp:nvSpPr>
        <dsp:cNvPr id="0" name=""/>
        <dsp:cNvSpPr/>
      </dsp:nvSpPr>
      <dsp:spPr>
        <a:xfrm>
          <a:off x="0" y="1741123"/>
          <a:ext cx="7886700" cy="870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Variety: Structured fields (e.g., InvoiceNo, Date, Price)</a:t>
          </a:r>
        </a:p>
      </dsp:txBody>
      <dsp:txXfrm>
        <a:off x="0" y="1741123"/>
        <a:ext cx="7886700" cy="870296"/>
      </dsp:txXfrm>
    </dsp:sp>
    <dsp:sp modelId="{49AE9089-A1AD-9347-AC39-74EEEE76B8CE}">
      <dsp:nvSpPr>
        <dsp:cNvPr id="0" name=""/>
        <dsp:cNvSpPr/>
      </dsp:nvSpPr>
      <dsp:spPr>
        <a:xfrm>
          <a:off x="0" y="2611420"/>
          <a:ext cx="7886700" cy="0"/>
        </a:xfrm>
        <a:prstGeom prst="line">
          <a:avLst/>
        </a:prstGeom>
        <a:solidFill>
          <a:schemeClr val="accent2">
            <a:hueOff val="3511140"/>
            <a:satOff val="-4379"/>
            <a:lumOff val="1030"/>
            <a:alphaOff val="0"/>
          </a:schemeClr>
        </a:solidFill>
        <a:ln w="25400" cap="flat" cmpd="sng" algn="ctr">
          <a:solidFill>
            <a:schemeClr val="accent2">
              <a:hueOff val="3511140"/>
              <a:satOff val="-4379"/>
              <a:lumOff val="10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79E3F4-ACBF-544C-BF8B-34A847BAB96C}">
      <dsp:nvSpPr>
        <dsp:cNvPr id="0" name=""/>
        <dsp:cNvSpPr/>
      </dsp:nvSpPr>
      <dsp:spPr>
        <a:xfrm>
          <a:off x="0" y="2611420"/>
          <a:ext cx="7886700" cy="870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Veracity: Data cleaning needed (nulls, returns)</a:t>
          </a:r>
        </a:p>
      </dsp:txBody>
      <dsp:txXfrm>
        <a:off x="0" y="2611420"/>
        <a:ext cx="7886700" cy="870296"/>
      </dsp:txXfrm>
    </dsp:sp>
    <dsp:sp modelId="{FBE40B81-F53C-064B-95D8-1CB9AF0B6B95}">
      <dsp:nvSpPr>
        <dsp:cNvPr id="0" name=""/>
        <dsp:cNvSpPr/>
      </dsp:nvSpPr>
      <dsp:spPr>
        <a:xfrm>
          <a:off x="0" y="3481716"/>
          <a:ext cx="7886700" cy="0"/>
        </a:xfrm>
        <a:prstGeom prst="line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20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842627-AF95-1C4F-8070-3274BD63FD99}">
      <dsp:nvSpPr>
        <dsp:cNvPr id="0" name=""/>
        <dsp:cNvSpPr/>
      </dsp:nvSpPr>
      <dsp:spPr>
        <a:xfrm>
          <a:off x="0" y="3481716"/>
          <a:ext cx="7886700" cy="870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Value: Insight into customer segments and sales drivers</a:t>
          </a:r>
        </a:p>
      </dsp:txBody>
      <dsp:txXfrm>
        <a:off x="0" y="3481716"/>
        <a:ext cx="7886700" cy="8702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61E274-D0BA-9E4E-8E62-CF219C5263FD}">
      <dsp:nvSpPr>
        <dsp:cNvPr id="0" name=""/>
        <dsp:cNvSpPr/>
      </dsp:nvSpPr>
      <dsp:spPr>
        <a:xfrm>
          <a:off x="1851818" y="0"/>
          <a:ext cx="4525963" cy="4525963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E45B80-2DFF-6E42-AE39-64A0594718B6}">
      <dsp:nvSpPr>
        <dsp:cNvPr id="0" name=""/>
        <dsp:cNvSpPr/>
      </dsp:nvSpPr>
      <dsp:spPr>
        <a:xfrm>
          <a:off x="2281784" y="429966"/>
          <a:ext cx="1765125" cy="1765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Personalized marketing using customer segments</a:t>
          </a:r>
        </a:p>
      </dsp:txBody>
      <dsp:txXfrm>
        <a:off x="2367950" y="516132"/>
        <a:ext cx="1592793" cy="1592793"/>
      </dsp:txXfrm>
    </dsp:sp>
    <dsp:sp modelId="{7901DEE0-AB64-3B47-9C73-2DFF13FC22F0}">
      <dsp:nvSpPr>
        <dsp:cNvPr id="0" name=""/>
        <dsp:cNvSpPr/>
      </dsp:nvSpPr>
      <dsp:spPr>
        <a:xfrm>
          <a:off x="4182689" y="429966"/>
          <a:ext cx="1765125" cy="1765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Seasonal sales optimization</a:t>
          </a:r>
        </a:p>
      </dsp:txBody>
      <dsp:txXfrm>
        <a:off x="4268855" y="516132"/>
        <a:ext cx="1592793" cy="1592793"/>
      </dsp:txXfrm>
    </dsp:sp>
    <dsp:sp modelId="{48484C26-D20E-924D-B87F-88FE43F938ED}">
      <dsp:nvSpPr>
        <dsp:cNvPr id="0" name=""/>
        <dsp:cNvSpPr/>
      </dsp:nvSpPr>
      <dsp:spPr>
        <a:xfrm>
          <a:off x="2281784" y="2330870"/>
          <a:ext cx="1765125" cy="1765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Inventory management &amp; demand forecasting</a:t>
          </a:r>
        </a:p>
      </dsp:txBody>
      <dsp:txXfrm>
        <a:off x="2367950" y="2417036"/>
        <a:ext cx="1592793" cy="1592793"/>
      </dsp:txXfrm>
    </dsp:sp>
    <dsp:sp modelId="{AF4836D2-5359-914E-A1C5-156E7D58F565}">
      <dsp:nvSpPr>
        <dsp:cNvPr id="0" name=""/>
        <dsp:cNvSpPr/>
      </dsp:nvSpPr>
      <dsp:spPr>
        <a:xfrm>
          <a:off x="4182689" y="2330870"/>
          <a:ext cx="1765125" cy="1765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Country-wise revenue analysis</a:t>
          </a:r>
        </a:p>
      </dsp:txBody>
      <dsp:txXfrm>
        <a:off x="4268855" y="2417036"/>
        <a:ext cx="1592793" cy="15927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3AA096-2699-440D-8B70-22394CFE2416}">
      <dsp:nvSpPr>
        <dsp:cNvPr id="0" name=""/>
        <dsp:cNvSpPr/>
      </dsp:nvSpPr>
      <dsp:spPr>
        <a:xfrm>
          <a:off x="0" y="1878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B19672-AE72-428E-B6A8-7A91E943A13F}">
      <dsp:nvSpPr>
        <dsp:cNvPr id="0" name=""/>
        <dsp:cNvSpPr/>
      </dsp:nvSpPr>
      <dsp:spPr>
        <a:xfrm>
          <a:off x="287993" y="216088"/>
          <a:ext cx="523623" cy="5236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7AF14E-41E6-4638-8DD6-FDC4C0437FFD}">
      <dsp:nvSpPr>
        <dsp:cNvPr id="0" name=""/>
        <dsp:cNvSpPr/>
      </dsp:nvSpPr>
      <dsp:spPr>
        <a:xfrm>
          <a:off x="1099610" y="1878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Foundation: Java 11, Spark 3.5.6, Winutils</a:t>
          </a:r>
        </a:p>
      </dsp:txBody>
      <dsp:txXfrm>
        <a:off x="1099610" y="1878"/>
        <a:ext cx="7129989" cy="952043"/>
      </dsp:txXfrm>
    </dsp:sp>
    <dsp:sp modelId="{B319C6D1-D040-4471-A29A-4AB1192F0662}">
      <dsp:nvSpPr>
        <dsp:cNvPr id="0" name=""/>
        <dsp:cNvSpPr/>
      </dsp:nvSpPr>
      <dsp:spPr>
        <a:xfrm>
          <a:off x="0" y="1191932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FA0D52-9979-41AD-B03B-C7E13E5E2939}">
      <dsp:nvSpPr>
        <dsp:cNvPr id="0" name=""/>
        <dsp:cNvSpPr/>
      </dsp:nvSpPr>
      <dsp:spPr>
        <a:xfrm>
          <a:off x="287993" y="1406142"/>
          <a:ext cx="523623" cy="5236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3BD6D6-E1B9-437A-86C3-15805282AA37}">
      <dsp:nvSpPr>
        <dsp:cNvPr id="0" name=""/>
        <dsp:cNvSpPr/>
      </dsp:nvSpPr>
      <dsp:spPr>
        <a:xfrm>
          <a:off x="1099610" y="1191932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Processing: Apache Spark (local mode),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PySpark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99610" y="1191932"/>
        <a:ext cx="7129989" cy="952043"/>
      </dsp:txXfrm>
    </dsp:sp>
    <dsp:sp modelId="{A49BC5FF-3527-4826-98B9-152A71542831}">
      <dsp:nvSpPr>
        <dsp:cNvPr id="0" name=""/>
        <dsp:cNvSpPr/>
      </dsp:nvSpPr>
      <dsp:spPr>
        <a:xfrm>
          <a:off x="0" y="2381986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5FF98A-77A5-4A22-A246-C3261564F539}">
      <dsp:nvSpPr>
        <dsp:cNvPr id="0" name=""/>
        <dsp:cNvSpPr/>
      </dsp:nvSpPr>
      <dsp:spPr>
        <a:xfrm>
          <a:off x="287993" y="2596196"/>
          <a:ext cx="523623" cy="5236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3EAE48-51EA-413F-880A-3DF5E6197C81}">
      <dsp:nvSpPr>
        <dsp:cNvPr id="0" name=""/>
        <dsp:cNvSpPr/>
      </dsp:nvSpPr>
      <dsp:spPr>
        <a:xfrm>
          <a:off x="1099610" y="2381986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Extension: Pandas, Matplotlib, Google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Colab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SQLite</a:t>
          </a:r>
        </a:p>
      </dsp:txBody>
      <dsp:txXfrm>
        <a:off x="1099610" y="2381986"/>
        <a:ext cx="7129989" cy="952043"/>
      </dsp:txXfrm>
    </dsp:sp>
    <dsp:sp modelId="{E1A3A3FB-B916-40D4-8C94-86847A376297}">
      <dsp:nvSpPr>
        <dsp:cNvPr id="0" name=""/>
        <dsp:cNvSpPr/>
      </dsp:nvSpPr>
      <dsp:spPr>
        <a:xfrm>
          <a:off x="0" y="3572041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44BF07-19D4-4105-906A-0B2E2BDC9E5D}">
      <dsp:nvSpPr>
        <dsp:cNvPr id="0" name=""/>
        <dsp:cNvSpPr/>
      </dsp:nvSpPr>
      <dsp:spPr>
        <a:xfrm>
          <a:off x="287993" y="3786250"/>
          <a:ext cx="523623" cy="5236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923D7F-CF26-4173-9EB4-8E32ED48626D}">
      <dsp:nvSpPr>
        <dsp:cNvPr id="0" name=""/>
        <dsp:cNvSpPr/>
      </dsp:nvSpPr>
      <dsp:spPr>
        <a:xfrm>
          <a:off x="1099610" y="3572041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Seamless Spark–Python interoperability</a:t>
          </a:r>
        </a:p>
      </dsp:txBody>
      <dsp:txXfrm>
        <a:off x="1099610" y="3572041"/>
        <a:ext cx="7129989" cy="9520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4EE1C8-BD6D-464F-93CD-36CD18E57CEB}">
      <dsp:nvSpPr>
        <dsp:cNvPr id="0" name=""/>
        <dsp:cNvSpPr/>
      </dsp:nvSpPr>
      <dsp:spPr>
        <a:xfrm>
          <a:off x="925095" y="426662"/>
          <a:ext cx="722197" cy="7221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77D7C0-1218-4E3D-A8D7-2ECFD75FC97F}">
      <dsp:nvSpPr>
        <dsp:cNvPr id="0" name=""/>
        <dsp:cNvSpPr/>
      </dsp:nvSpPr>
      <dsp:spPr>
        <a:xfrm>
          <a:off x="483752" y="1420418"/>
          <a:ext cx="1604882" cy="641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1. Business Case Evaluation</a:t>
          </a:r>
        </a:p>
      </dsp:txBody>
      <dsp:txXfrm>
        <a:off x="483752" y="1420418"/>
        <a:ext cx="1604882" cy="641953"/>
      </dsp:txXfrm>
    </dsp:sp>
    <dsp:sp modelId="{336186A4-BD0D-423B-844B-C614432E16FC}">
      <dsp:nvSpPr>
        <dsp:cNvPr id="0" name=""/>
        <dsp:cNvSpPr/>
      </dsp:nvSpPr>
      <dsp:spPr>
        <a:xfrm>
          <a:off x="2810832" y="426662"/>
          <a:ext cx="722197" cy="7221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A5A86D-C9D2-4B24-B090-19429684B0BE}">
      <dsp:nvSpPr>
        <dsp:cNvPr id="0" name=""/>
        <dsp:cNvSpPr/>
      </dsp:nvSpPr>
      <dsp:spPr>
        <a:xfrm>
          <a:off x="2369489" y="1420418"/>
          <a:ext cx="1604882" cy="641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2. Data Identification (UCI Retail CSV)</a:t>
          </a:r>
        </a:p>
      </dsp:txBody>
      <dsp:txXfrm>
        <a:off x="2369489" y="1420418"/>
        <a:ext cx="1604882" cy="641953"/>
      </dsp:txXfrm>
    </dsp:sp>
    <dsp:sp modelId="{305D0B83-BAAA-43EC-84A1-79C0C7970DC5}">
      <dsp:nvSpPr>
        <dsp:cNvPr id="0" name=""/>
        <dsp:cNvSpPr/>
      </dsp:nvSpPr>
      <dsp:spPr>
        <a:xfrm>
          <a:off x="4696570" y="426662"/>
          <a:ext cx="722197" cy="7221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6B34D4-AE3A-49BD-926E-C1C632107880}">
      <dsp:nvSpPr>
        <dsp:cNvPr id="0" name=""/>
        <dsp:cNvSpPr/>
      </dsp:nvSpPr>
      <dsp:spPr>
        <a:xfrm>
          <a:off x="4255227" y="1420418"/>
          <a:ext cx="1604882" cy="641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3. Acquisition &amp; Filtering (cleaning nulls, malformed entries)</a:t>
          </a:r>
        </a:p>
      </dsp:txBody>
      <dsp:txXfrm>
        <a:off x="4255227" y="1420418"/>
        <a:ext cx="1604882" cy="641953"/>
      </dsp:txXfrm>
    </dsp:sp>
    <dsp:sp modelId="{5929190A-3993-49AF-BA20-AE531CD1DED4}">
      <dsp:nvSpPr>
        <dsp:cNvPr id="0" name=""/>
        <dsp:cNvSpPr/>
      </dsp:nvSpPr>
      <dsp:spPr>
        <a:xfrm>
          <a:off x="6582307" y="426662"/>
          <a:ext cx="722197" cy="7221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C39CEB-857A-4DCB-AAC4-D0A253C832A8}">
      <dsp:nvSpPr>
        <dsp:cNvPr id="0" name=""/>
        <dsp:cNvSpPr/>
      </dsp:nvSpPr>
      <dsp:spPr>
        <a:xfrm>
          <a:off x="6140964" y="1420418"/>
          <a:ext cx="1604882" cy="641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4. Data Transformation (revenue metrics)</a:t>
          </a:r>
        </a:p>
      </dsp:txBody>
      <dsp:txXfrm>
        <a:off x="6140964" y="1420418"/>
        <a:ext cx="1604882" cy="641953"/>
      </dsp:txXfrm>
    </dsp:sp>
    <dsp:sp modelId="{41365737-D430-4C99-8D05-424E9803D0F5}">
      <dsp:nvSpPr>
        <dsp:cNvPr id="0" name=""/>
        <dsp:cNvSpPr/>
      </dsp:nvSpPr>
      <dsp:spPr>
        <a:xfrm>
          <a:off x="1867964" y="2463591"/>
          <a:ext cx="722197" cy="72219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71DE9E-D6AC-4E14-A12B-2BB9B75BB286}">
      <dsp:nvSpPr>
        <dsp:cNvPr id="0" name=""/>
        <dsp:cNvSpPr/>
      </dsp:nvSpPr>
      <dsp:spPr>
        <a:xfrm>
          <a:off x="1426621" y="3457346"/>
          <a:ext cx="1604882" cy="641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5. Analysis (top products/customers, time series)</a:t>
          </a:r>
        </a:p>
      </dsp:txBody>
      <dsp:txXfrm>
        <a:off x="1426621" y="3457346"/>
        <a:ext cx="1604882" cy="641953"/>
      </dsp:txXfrm>
    </dsp:sp>
    <dsp:sp modelId="{A2F65A33-7E29-4529-8786-0E1924D4681E}">
      <dsp:nvSpPr>
        <dsp:cNvPr id="0" name=""/>
        <dsp:cNvSpPr/>
      </dsp:nvSpPr>
      <dsp:spPr>
        <a:xfrm>
          <a:off x="3753701" y="2463591"/>
          <a:ext cx="722197" cy="72219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E24996-E4D0-40F5-9983-AD7F708F8E33}">
      <dsp:nvSpPr>
        <dsp:cNvPr id="0" name=""/>
        <dsp:cNvSpPr/>
      </dsp:nvSpPr>
      <dsp:spPr>
        <a:xfrm>
          <a:off x="3312358" y="3457346"/>
          <a:ext cx="1604882" cy="641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6. Visualization (line, bar, histograms)</a:t>
          </a:r>
        </a:p>
      </dsp:txBody>
      <dsp:txXfrm>
        <a:off x="3312358" y="3457346"/>
        <a:ext cx="1604882" cy="641953"/>
      </dsp:txXfrm>
    </dsp:sp>
    <dsp:sp modelId="{973538CD-B9E6-4250-8B49-2CD026F84032}">
      <dsp:nvSpPr>
        <dsp:cNvPr id="0" name=""/>
        <dsp:cNvSpPr/>
      </dsp:nvSpPr>
      <dsp:spPr>
        <a:xfrm>
          <a:off x="5639438" y="2463591"/>
          <a:ext cx="722197" cy="72219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988FF2-4009-46A5-84D1-D2A2CB1B29F8}">
      <dsp:nvSpPr>
        <dsp:cNvPr id="0" name=""/>
        <dsp:cNvSpPr/>
      </dsp:nvSpPr>
      <dsp:spPr>
        <a:xfrm>
          <a:off x="5198095" y="3457346"/>
          <a:ext cx="1604882" cy="641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7. Interpretation &amp; Deployment (SQLite storage)</a:t>
          </a:r>
        </a:p>
      </dsp:txBody>
      <dsp:txXfrm>
        <a:off x="5198095" y="3457346"/>
        <a:ext cx="1604882" cy="64195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6FA648-6D05-0F4C-AC15-F02F442D13DD}">
      <dsp:nvSpPr>
        <dsp:cNvPr id="0" name=""/>
        <dsp:cNvSpPr/>
      </dsp:nvSpPr>
      <dsp:spPr>
        <a:xfrm>
          <a:off x="0" y="7941"/>
          <a:ext cx="8229600" cy="101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Top 10  Best-Selling  Products</a:t>
          </a:r>
        </a:p>
      </dsp:txBody>
      <dsp:txXfrm>
        <a:off x="49347" y="57288"/>
        <a:ext cx="8130906" cy="912186"/>
      </dsp:txXfrm>
    </dsp:sp>
    <dsp:sp modelId="{8A578B66-D941-B14E-99DA-3221FEC3D343}">
      <dsp:nvSpPr>
        <dsp:cNvPr id="0" name=""/>
        <dsp:cNvSpPr/>
      </dsp:nvSpPr>
      <dsp:spPr>
        <a:xfrm>
          <a:off x="0" y="1174341"/>
          <a:ext cx="8229600" cy="101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Top 10 Countries by Total Revenue</a:t>
          </a:r>
        </a:p>
      </dsp:txBody>
      <dsp:txXfrm>
        <a:off x="49347" y="1223688"/>
        <a:ext cx="8130906" cy="912186"/>
      </dsp:txXfrm>
    </dsp:sp>
    <dsp:sp modelId="{78886AB8-BEF2-624D-BDF4-D9E9565B651B}">
      <dsp:nvSpPr>
        <dsp:cNvPr id="0" name=""/>
        <dsp:cNvSpPr/>
      </dsp:nvSpPr>
      <dsp:spPr>
        <a:xfrm>
          <a:off x="0" y="2340741"/>
          <a:ext cx="8229600" cy="101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Sales Trend over Time </a:t>
          </a:r>
        </a:p>
      </dsp:txBody>
      <dsp:txXfrm>
        <a:off x="49347" y="2390088"/>
        <a:ext cx="8130906" cy="912186"/>
      </dsp:txXfrm>
    </dsp:sp>
    <dsp:sp modelId="{C75CEE53-8235-CC45-8653-4304FE87632C}">
      <dsp:nvSpPr>
        <dsp:cNvPr id="0" name=""/>
        <dsp:cNvSpPr/>
      </dsp:nvSpPr>
      <dsp:spPr>
        <a:xfrm>
          <a:off x="0" y="3507141"/>
          <a:ext cx="8229600" cy="101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Customer Distribution by Revenue</a:t>
          </a:r>
        </a:p>
      </dsp:txBody>
      <dsp:txXfrm>
        <a:off x="49347" y="3556488"/>
        <a:ext cx="8130906" cy="91218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BCB873-F8C9-41EF-9F63-4088E217B227}">
      <dsp:nvSpPr>
        <dsp:cNvPr id="0" name=""/>
        <dsp:cNvSpPr/>
      </dsp:nvSpPr>
      <dsp:spPr>
        <a:xfrm>
          <a:off x="677046" y="458501"/>
          <a:ext cx="778359" cy="7783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277BEE-4AB0-48DE-834F-3D3C8AC2EEDF}">
      <dsp:nvSpPr>
        <dsp:cNvPr id="0" name=""/>
        <dsp:cNvSpPr/>
      </dsp:nvSpPr>
      <dsp:spPr>
        <a:xfrm>
          <a:off x="201382" y="1529353"/>
          <a:ext cx="1729687" cy="691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Apache Spark – Distributed data processing</a:t>
          </a:r>
        </a:p>
      </dsp:txBody>
      <dsp:txXfrm>
        <a:off x="201382" y="1529353"/>
        <a:ext cx="1729687" cy="691875"/>
      </dsp:txXfrm>
    </dsp:sp>
    <dsp:sp modelId="{549D6497-0685-473D-8A09-2365062CE6B7}">
      <dsp:nvSpPr>
        <dsp:cNvPr id="0" name=""/>
        <dsp:cNvSpPr/>
      </dsp:nvSpPr>
      <dsp:spPr>
        <a:xfrm>
          <a:off x="2709428" y="458501"/>
          <a:ext cx="778359" cy="7783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FDD323-BD02-4900-94B3-CA3659ADEC70}">
      <dsp:nvSpPr>
        <dsp:cNvPr id="0" name=""/>
        <dsp:cNvSpPr/>
      </dsp:nvSpPr>
      <dsp:spPr>
        <a:xfrm>
          <a:off x="2233764" y="1529353"/>
          <a:ext cx="1729687" cy="691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PySpark – Python API for Spark</a:t>
          </a:r>
        </a:p>
      </dsp:txBody>
      <dsp:txXfrm>
        <a:off x="2233764" y="1529353"/>
        <a:ext cx="1729687" cy="691875"/>
      </dsp:txXfrm>
    </dsp:sp>
    <dsp:sp modelId="{158EA645-579B-45E4-976F-1139E10B96E3}">
      <dsp:nvSpPr>
        <dsp:cNvPr id="0" name=""/>
        <dsp:cNvSpPr/>
      </dsp:nvSpPr>
      <dsp:spPr>
        <a:xfrm>
          <a:off x="4741811" y="458501"/>
          <a:ext cx="778359" cy="7783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39B824-94A0-42A1-9230-282F36CF6D57}">
      <dsp:nvSpPr>
        <dsp:cNvPr id="0" name=""/>
        <dsp:cNvSpPr/>
      </dsp:nvSpPr>
      <dsp:spPr>
        <a:xfrm>
          <a:off x="4266147" y="1529353"/>
          <a:ext cx="1729687" cy="691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Pandas – Exploratory data analysis</a:t>
          </a:r>
        </a:p>
      </dsp:txBody>
      <dsp:txXfrm>
        <a:off x="4266147" y="1529353"/>
        <a:ext cx="1729687" cy="691875"/>
      </dsp:txXfrm>
    </dsp:sp>
    <dsp:sp modelId="{BE43F19D-3820-4E80-9F34-0A4C7EFEADF1}">
      <dsp:nvSpPr>
        <dsp:cNvPr id="0" name=""/>
        <dsp:cNvSpPr/>
      </dsp:nvSpPr>
      <dsp:spPr>
        <a:xfrm>
          <a:off x="6774194" y="458501"/>
          <a:ext cx="778359" cy="7783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973A97-9ABF-4C01-8977-059E8222DECE}">
      <dsp:nvSpPr>
        <dsp:cNvPr id="0" name=""/>
        <dsp:cNvSpPr/>
      </dsp:nvSpPr>
      <dsp:spPr>
        <a:xfrm>
          <a:off x="6298530" y="1529353"/>
          <a:ext cx="1729687" cy="691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SQLite – Lightweight relational storage</a:t>
          </a:r>
        </a:p>
      </dsp:txBody>
      <dsp:txXfrm>
        <a:off x="6298530" y="1529353"/>
        <a:ext cx="1729687" cy="691875"/>
      </dsp:txXfrm>
    </dsp:sp>
    <dsp:sp modelId="{63F0019F-E734-4EE7-9542-9350DDE6FC9C}">
      <dsp:nvSpPr>
        <dsp:cNvPr id="0" name=""/>
        <dsp:cNvSpPr/>
      </dsp:nvSpPr>
      <dsp:spPr>
        <a:xfrm>
          <a:off x="2709428" y="2653650"/>
          <a:ext cx="778359" cy="77835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47D552-D441-41D0-B997-861B0091115B}">
      <dsp:nvSpPr>
        <dsp:cNvPr id="0" name=""/>
        <dsp:cNvSpPr/>
      </dsp:nvSpPr>
      <dsp:spPr>
        <a:xfrm>
          <a:off x="2233764" y="3724502"/>
          <a:ext cx="1729687" cy="691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Matplotlib – Data visualization</a:t>
          </a:r>
        </a:p>
      </dsp:txBody>
      <dsp:txXfrm>
        <a:off x="2233764" y="3724502"/>
        <a:ext cx="1729687" cy="691875"/>
      </dsp:txXfrm>
    </dsp:sp>
    <dsp:sp modelId="{58E63F6C-3CCD-465B-A9D2-C9CBAA59AC36}">
      <dsp:nvSpPr>
        <dsp:cNvPr id="0" name=""/>
        <dsp:cNvSpPr/>
      </dsp:nvSpPr>
      <dsp:spPr>
        <a:xfrm>
          <a:off x="4741811" y="2653650"/>
          <a:ext cx="778359" cy="77835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C4AF87-AA65-459D-B3B4-72065CF53AF7}">
      <dsp:nvSpPr>
        <dsp:cNvPr id="0" name=""/>
        <dsp:cNvSpPr/>
      </dsp:nvSpPr>
      <dsp:spPr>
        <a:xfrm>
          <a:off x="4266147" y="3724502"/>
          <a:ext cx="1729687" cy="691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Google Colab – Cloud collaboration</a:t>
          </a:r>
        </a:p>
      </dsp:txBody>
      <dsp:txXfrm>
        <a:off x="4266147" y="3724502"/>
        <a:ext cx="1729687" cy="69187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868B76-2180-4EBD-B24F-1CCEA7442BBF}">
      <dsp:nvSpPr>
        <dsp:cNvPr id="0" name=""/>
        <dsp:cNvSpPr/>
      </dsp:nvSpPr>
      <dsp:spPr>
        <a:xfrm>
          <a:off x="285255" y="866596"/>
          <a:ext cx="881402" cy="88140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9B2A67-89ED-450A-9DA7-73FE82AE0933}">
      <dsp:nvSpPr>
        <dsp:cNvPr id="0" name=""/>
        <dsp:cNvSpPr/>
      </dsp:nvSpPr>
      <dsp:spPr>
        <a:xfrm>
          <a:off x="473094" y="1054436"/>
          <a:ext cx="505722" cy="5057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990854-264E-4E84-A886-2B2A8DDC3039}">
      <dsp:nvSpPr>
        <dsp:cNvPr id="0" name=""/>
        <dsp:cNvSpPr/>
      </dsp:nvSpPr>
      <dsp:spPr>
        <a:xfrm>
          <a:off x="3495" y="2022534"/>
          <a:ext cx="1444921" cy="57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Spark enables scalable data processing</a:t>
          </a:r>
        </a:p>
      </dsp:txBody>
      <dsp:txXfrm>
        <a:off x="3495" y="2022534"/>
        <a:ext cx="1444921" cy="577968"/>
      </dsp:txXfrm>
    </dsp:sp>
    <dsp:sp modelId="{86E1A4EF-8BC9-4D0E-B46E-1FF5C43B59DC}">
      <dsp:nvSpPr>
        <dsp:cNvPr id="0" name=""/>
        <dsp:cNvSpPr/>
      </dsp:nvSpPr>
      <dsp:spPr>
        <a:xfrm>
          <a:off x="1983038" y="866596"/>
          <a:ext cx="881402" cy="88140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019F20-50BC-40DB-9E54-816B1BFE291A}">
      <dsp:nvSpPr>
        <dsp:cNvPr id="0" name=""/>
        <dsp:cNvSpPr/>
      </dsp:nvSpPr>
      <dsp:spPr>
        <a:xfrm>
          <a:off x="2170878" y="1054436"/>
          <a:ext cx="505722" cy="5057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1DCDFB-0AC3-4963-8B14-2E20893074F1}">
      <dsp:nvSpPr>
        <dsp:cNvPr id="0" name=""/>
        <dsp:cNvSpPr/>
      </dsp:nvSpPr>
      <dsp:spPr>
        <a:xfrm>
          <a:off x="1701278" y="2022534"/>
          <a:ext cx="1444921" cy="57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Revenue and sales insights easily derived</a:t>
          </a:r>
        </a:p>
      </dsp:txBody>
      <dsp:txXfrm>
        <a:off x="1701278" y="2022534"/>
        <a:ext cx="1444921" cy="577968"/>
      </dsp:txXfrm>
    </dsp:sp>
    <dsp:sp modelId="{DEE140EF-D749-41C3-80F1-11C3BF103D42}">
      <dsp:nvSpPr>
        <dsp:cNvPr id="0" name=""/>
        <dsp:cNvSpPr/>
      </dsp:nvSpPr>
      <dsp:spPr>
        <a:xfrm>
          <a:off x="3680821" y="866596"/>
          <a:ext cx="881402" cy="88140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4E367C-DD4C-4D03-B2AC-42543F665AE0}">
      <dsp:nvSpPr>
        <dsp:cNvPr id="0" name=""/>
        <dsp:cNvSpPr/>
      </dsp:nvSpPr>
      <dsp:spPr>
        <a:xfrm>
          <a:off x="3868661" y="1054436"/>
          <a:ext cx="505722" cy="50572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F0DA35-CAE8-4D1B-BF6D-BBBD0C3BBD22}">
      <dsp:nvSpPr>
        <dsp:cNvPr id="0" name=""/>
        <dsp:cNvSpPr/>
      </dsp:nvSpPr>
      <dsp:spPr>
        <a:xfrm>
          <a:off x="3399061" y="2022534"/>
          <a:ext cx="1444921" cy="57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Visualizations help communicate data trends</a:t>
          </a:r>
        </a:p>
      </dsp:txBody>
      <dsp:txXfrm>
        <a:off x="3399061" y="2022534"/>
        <a:ext cx="1444921" cy="577968"/>
      </dsp:txXfrm>
    </dsp:sp>
    <dsp:sp modelId="{37423D4C-F70D-4240-84A1-28EEDA201347}">
      <dsp:nvSpPr>
        <dsp:cNvPr id="0" name=""/>
        <dsp:cNvSpPr/>
      </dsp:nvSpPr>
      <dsp:spPr>
        <a:xfrm>
          <a:off x="5378604" y="866596"/>
          <a:ext cx="881402" cy="88140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DF2BEE-0F6A-4103-B0E2-438E5780EFA1}">
      <dsp:nvSpPr>
        <dsp:cNvPr id="0" name=""/>
        <dsp:cNvSpPr/>
      </dsp:nvSpPr>
      <dsp:spPr>
        <a:xfrm>
          <a:off x="5566444" y="1054436"/>
          <a:ext cx="505722" cy="50572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3B3107-F683-4EAE-B85D-C572E6263F16}">
      <dsp:nvSpPr>
        <dsp:cNvPr id="0" name=""/>
        <dsp:cNvSpPr/>
      </dsp:nvSpPr>
      <dsp:spPr>
        <a:xfrm>
          <a:off x="5096844" y="2022534"/>
          <a:ext cx="1444921" cy="57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Retail analytics is effective for customer behavior insights</a:t>
          </a:r>
        </a:p>
      </dsp:txBody>
      <dsp:txXfrm>
        <a:off x="5096844" y="2022534"/>
        <a:ext cx="1444921" cy="5779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9797" y="586855"/>
            <a:ext cx="3172575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</a:pPr>
            <a:r>
              <a:rPr lang="en-US" sz="28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Retail Sales and Customer Behavior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7368" y="649480"/>
            <a:ext cx="4266058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MSDS-632-M51: Big Data</a:t>
            </a:r>
          </a:p>
          <a:p>
            <a:pPr algn="l" defTabSz="914400"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the Cumberlands</a:t>
            </a:r>
          </a:p>
          <a:p>
            <a:pPr algn="l" defTabSz="914400"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June 15, 2025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Sushila Sipai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Satyanarayana Reddy Muttana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Yanjie Liu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9DDFF8-A72F-A3E9-560D-BE0EA8D94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8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10 Best-Selling Products</a:t>
            </a:r>
          </a:p>
        </p:txBody>
      </p:sp>
      <p:pic>
        <p:nvPicPr>
          <p:cNvPr id="4" name="Content Placeholder 3" descr="A graph of blue bars&#10;&#10;AI-generated content may be incorrect.">
            <a:extLst>
              <a:ext uri="{FF2B5EF4-FFF2-40B4-BE49-F238E27FC236}">
                <a16:creationId xmlns:a16="http://schemas.microsoft.com/office/drawing/2014/main" id="{9440BC27-4778-FA2F-02C0-CE6EE82D78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869"/>
          <a:stretch/>
        </p:blipFill>
        <p:spPr>
          <a:xfrm>
            <a:off x="312329" y="2111165"/>
            <a:ext cx="8831671" cy="409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179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0F79C-71A3-DC77-BC65-B7DEDA404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8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10 Countries by Revenue</a:t>
            </a:r>
          </a:p>
        </p:txBody>
      </p:sp>
      <p:pic>
        <p:nvPicPr>
          <p:cNvPr id="4" name="Content Placeholder 3" descr="A graph with blue and white lines&#10;&#10;AI-generated content may be incorrect.">
            <a:extLst>
              <a:ext uri="{FF2B5EF4-FFF2-40B4-BE49-F238E27FC236}">
                <a16:creationId xmlns:a16="http://schemas.microsoft.com/office/drawing/2014/main" id="{7B7E78A1-3AD4-0254-E933-57295AEA48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00" y="2021874"/>
            <a:ext cx="8178799" cy="370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715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B909A9-4AA9-2F49-28DE-9A69500D2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8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Daily Quantity Sold</a:t>
            </a:r>
          </a:p>
        </p:txBody>
      </p:sp>
      <p:pic>
        <p:nvPicPr>
          <p:cNvPr id="7" name="Content Placeholder 6" descr="A graph with red lines and numbers&#10;&#10;Description automatically generated">
            <a:extLst>
              <a:ext uri="{FF2B5EF4-FFF2-40B4-BE49-F238E27FC236}">
                <a16:creationId xmlns:a16="http://schemas.microsoft.com/office/drawing/2014/main" id="{6BDF0CF3-0EF6-FB6F-89E0-395541A073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959" y="1966465"/>
            <a:ext cx="8803758" cy="4370199"/>
          </a:xfrm>
        </p:spPr>
      </p:pic>
    </p:spTree>
    <p:extLst>
      <p:ext uri="{BB962C8B-B14F-4D97-AF65-F5344CB8AC3E}">
        <p14:creationId xmlns:p14="http://schemas.microsoft.com/office/powerpoint/2010/main" val="1175452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88B5B-4509-AE5C-5E5C-9CB0CFD4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Revenue per Customer</a:t>
            </a:r>
          </a:p>
        </p:txBody>
      </p:sp>
      <p:pic>
        <p:nvPicPr>
          <p:cNvPr id="5" name="Content Placeholder 3" descr="A screenshot of a graph&#10;&#10;AI-generated content may be incorrect.">
            <a:extLst>
              <a:ext uri="{FF2B5EF4-FFF2-40B4-BE49-F238E27FC236}">
                <a16:creationId xmlns:a16="http://schemas.microsoft.com/office/drawing/2014/main" id="{6002771B-B775-188B-0757-5BC00D39BA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0335"/>
          <a:stretch/>
        </p:blipFill>
        <p:spPr>
          <a:xfrm>
            <a:off x="520262" y="2037817"/>
            <a:ext cx="7934492" cy="352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287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94F3E-AD30-DF1E-68B9-6741D0FA6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in the Project</a:t>
            </a:r>
            <a:br>
              <a:rPr lang="en-US" sz="3000" dirty="0">
                <a:effectLst/>
                <a:latin typeface="Times New Roman" panose="02020603050405020304" pitchFamily="18" charset="0"/>
              </a:rPr>
            </a:b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48B94-E6C8-6D6C-BDFD-E4993A2C8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317" y="1316421"/>
            <a:ext cx="5694763" cy="50292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Quality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Missing values and product returns required cleaning.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Setup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Spark installation and JVM/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winutils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configuration were time-consuming.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Accuracy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Ensuring proper time intervals and scale of the graphs to avoid clutter in Matplotlib.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Curve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Required skills in Spark, SQL, and Python.</a:t>
            </a:r>
          </a:p>
          <a:p>
            <a:pPr>
              <a:lnSpc>
                <a:spcPct val="90000"/>
              </a:lnSpc>
            </a:pPr>
            <a:endParaRPr lang="en-US" sz="16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D1E47276-3DCC-B5E9-3989-871710D44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942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5073D8-7146-3892-9AE5-DEDB779540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9567789"/>
              </p:ext>
            </p:extLst>
          </p:nvPr>
        </p:nvGraphicFramePr>
        <p:xfrm>
          <a:off x="457200" y="1251284"/>
          <a:ext cx="8229600" cy="4874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329FD0-4C08-4AE3-E84A-BDA0472CA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826331"/>
          </a:xfrm>
        </p:spPr>
        <p:txBody>
          <a:bodyPr anchor="ctr"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Takeaways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E686AEC-6069-652E-04CB-9095C6E0C9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8234964"/>
              </p:ext>
            </p:extLst>
          </p:nvPr>
        </p:nvGraphicFramePr>
        <p:xfrm>
          <a:off x="963613" y="2303463"/>
          <a:ext cx="6545262" cy="3467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5719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212" y="1326724"/>
            <a:ext cx="3985902" cy="994172"/>
          </a:xfrm>
        </p:spPr>
        <p:txBody>
          <a:bodyPr>
            <a:normAutofit/>
          </a:bodyPr>
          <a:lstStyle/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212" y="2141621"/>
            <a:ext cx="3985907" cy="3173329"/>
          </a:xfrm>
        </p:spPr>
        <p:txBody>
          <a:bodyPr anchor="t">
            <a:no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Chen, D. (2012). UCI Machine Learning Repository.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EMC Education Services. (2015). Data Science &amp; Big Data Analytics.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Hashem et al. (2015). Information Systems, 47, 98–115.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Russom, P. (2011). TDWI Big Data Analytics Report.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19600" y="0"/>
            <a:ext cx="4724400" cy="4919011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0561" y="1505"/>
            <a:ext cx="4583439" cy="4762908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Graphic 6" descr="Classroom">
            <a:extLst>
              <a:ext uri="{FF2B5EF4-FFF2-40B4-BE49-F238E27FC236}">
                <a16:creationId xmlns:a16="http://schemas.microsoft.com/office/drawing/2014/main" id="{C588859A-7885-6D7A-851E-D14963CF5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2767" y="485518"/>
            <a:ext cx="3197870" cy="319787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119C45-1EB4-2E6C-17AE-713378577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</p:spPr>
        <p:txBody>
          <a:bodyPr anchor="b"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7628A-7EF4-CEF3-B0D1-584ED4E38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123" y="1058779"/>
            <a:ext cx="7607751" cy="4935987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Retailers today collect vast amounts of data from POS systems, online platforms, and customer interactions. This project focuses on using Apache Spark, Pandas, and Matplotlib to analyze a real-world retail dataset for insights into product performance and customer behavior.</a:t>
            </a:r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49255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6995"/>
            <a:ext cx="7886700" cy="113369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267301-2D3E-30A3-FC11-D21B2ACB9D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5724099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7188"/>
            <a:ext cx="7886700" cy="1133499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Data Characteristics – 5Vs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BE56EC2-7E6A-1B14-7D61-DB0D72175D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813688"/>
              </p:ext>
            </p:extLst>
          </p:nvPr>
        </p:nvGraphicFramePr>
        <p:xfrm>
          <a:off x="628650" y="1828800"/>
          <a:ext cx="78867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Goals &amp; Drivers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B260A65-10A8-DEC9-41D2-6F964A1F79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878682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Architecture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8184A34-C0A8-1A86-22EA-CF4DFC578A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060799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FCEEA1-CD6E-2A3A-97B9-F995B5687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8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Diagram</a:t>
            </a:r>
          </a:p>
        </p:txBody>
      </p:sp>
      <p:pic>
        <p:nvPicPr>
          <p:cNvPr id="5" name="Content Placeholder 4" descr="A diagram of a process flow&#10;&#10;Description automatically generated">
            <a:extLst>
              <a:ext uri="{FF2B5EF4-FFF2-40B4-BE49-F238E27FC236}">
                <a16:creationId xmlns:a16="http://schemas.microsoft.com/office/drawing/2014/main" id="{13AAAC15-065F-35E4-BBD1-51D716CE86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071067"/>
            <a:ext cx="9100387" cy="427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646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Data Lifecycle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30E717E-C40B-8AAB-BE0C-19992435898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Analysis &amp; Results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F184435-4E5E-7560-1690-3BC59693D2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38013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517</Words>
  <Application>Microsoft Macintosh PowerPoint</Application>
  <PresentationFormat>On-screen Show (4:3)</PresentationFormat>
  <Paragraphs>72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Times New Roman</vt:lpstr>
      <vt:lpstr>Office Theme</vt:lpstr>
      <vt:lpstr>Retail Sales and Customer Behavior Analytics</vt:lpstr>
      <vt:lpstr>Introduction</vt:lpstr>
      <vt:lpstr>Preview</vt:lpstr>
      <vt:lpstr>Big Data Characteristics – 5Vs</vt:lpstr>
      <vt:lpstr>Business Goals &amp; Drivers</vt:lpstr>
      <vt:lpstr>Technical Architecture</vt:lpstr>
      <vt:lpstr>Architecture Diagram</vt:lpstr>
      <vt:lpstr>Big Data Lifecycle</vt:lpstr>
      <vt:lpstr>Key Analysis &amp; Results</vt:lpstr>
      <vt:lpstr>Top 10 Best-Selling Products</vt:lpstr>
      <vt:lpstr>Top 10 Countries by Revenue</vt:lpstr>
      <vt:lpstr>Daily Quantity Sold</vt:lpstr>
      <vt:lpstr>Distribution of Revenue per Customer</vt:lpstr>
      <vt:lpstr>Challenges Faced in the Project </vt:lpstr>
      <vt:lpstr>Technologies Used</vt:lpstr>
      <vt:lpstr>Key Takeaways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 Sales and Customer Behavior Analytics</dc:title>
  <dc:subject/>
  <dc:creator/>
  <cp:keywords/>
  <dc:description>generated using python-pptx</dc:description>
  <cp:lastModifiedBy>Sipai, Sushila</cp:lastModifiedBy>
  <cp:revision>27</cp:revision>
  <dcterms:created xsi:type="dcterms:W3CDTF">2013-01-27T09:14:16Z</dcterms:created>
  <dcterms:modified xsi:type="dcterms:W3CDTF">2025-06-15T13:46:59Z</dcterms:modified>
  <cp:category/>
</cp:coreProperties>
</file>