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>
        <p:scale>
          <a:sx n="66" d="100"/>
          <a:sy n="66" d="100"/>
        </p:scale>
        <p:origin x="52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1ABF-BDC8-4AA9-8BB5-0533E7156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701D7-BEA0-4E8A-A59A-4698183E9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62B51-0D4F-432F-BDC0-2B88E08A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108-8639-46D8-A64D-50FC343A0C0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0F45D-982A-41F3-B57C-50DA3008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39F54-CF96-4C1D-8CDE-02ADD62A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4757-D91C-4963-AECB-F4E747062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DCA-D4C3-4D03-96FD-05108FE0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AE839-B3AC-4540-8C2C-11AE9E48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0D113-723E-4AB3-994D-0FC5A482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108-8639-46D8-A64D-50FC343A0C0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1A129-1E5E-4231-BB0A-C695FA8C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5D57-10FE-4661-8C9A-D996C77A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4757-D91C-4963-AECB-F4E747062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2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579DD-C674-4559-93E8-D8D70DBA9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806C4-F195-4318-8A0F-2F9C8278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1461-4B0C-4D89-B5E4-E356FA94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108-8639-46D8-A64D-50FC343A0C0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0520-E8D3-46E1-89D5-69F12AC5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5BDAF-19CD-4E19-9F1A-890697CB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4757-D91C-4963-AECB-F4E747062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6511-8B26-4564-88A0-F4C3C7A2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6BF6-D30D-4243-9826-5B032E9CC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2D31-0C97-4033-827B-1B1DE516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108-8639-46D8-A64D-50FC343A0C0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53A2-FA29-47A0-BC0F-BB52680B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806E1-A431-4083-A76C-4E7FF0FB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4757-D91C-4963-AECB-F4E747062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596A-C17E-4909-A458-59D3235E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65A5D-8875-4A3C-95D8-7023D0FFF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988AD-A805-40CE-9808-8CAAF01B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108-8639-46D8-A64D-50FC343A0C0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58F1-F5D3-4420-9652-E0924DE2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EAFE-F1CD-46E4-B442-DC44FD46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4757-D91C-4963-AECB-F4E747062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C4E7-B618-430A-AEA2-224EF9D1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123EE-34CB-40E6-B68D-4488FFFF4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B962D-1D4B-414C-8601-242B47598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41AF6-EA89-4CCD-926F-D7B7A3B5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108-8639-46D8-A64D-50FC343A0C0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1A153-F3AE-4150-8082-D0997F88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6F567-E561-4EDA-B90B-4E115BCB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4757-D91C-4963-AECB-F4E747062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3A73-E840-405B-BA01-2C496FD8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B002-CA37-4398-B0A4-BE4F3BE1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549EC-07E5-4AA4-9A1D-5CEC50F82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BB6EA-8C63-47AE-8400-7CEFC07EC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1C7B7-3682-4619-B631-2A3BC51C7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EC0ED-F8B2-4AC5-B46F-05E93AF8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108-8639-46D8-A64D-50FC343A0C0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76400-3A3F-4DAC-BA26-3FC7C322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37051-5505-4502-901F-DC9FC522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4757-D91C-4963-AECB-F4E747062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0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AA4E-6E0B-4612-ABAD-9BA31751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4402E-A2FF-4332-A884-B0C18236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108-8639-46D8-A64D-50FC343A0C0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5815C-5029-4A19-AFE6-18A33AB4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7FE3E-755B-44C7-87A0-D7EE0275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4757-D91C-4963-AECB-F4E747062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50DB1-3044-4C52-A39E-679C145F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108-8639-46D8-A64D-50FC343A0C0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2D7E7-6DC1-4742-A2C0-9139948C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0684B-26BF-4841-9790-142D3A6F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4757-D91C-4963-AECB-F4E747062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7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73A6-2C7F-4F95-B322-19EB85E5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DDE9-3735-45F1-880F-509FA7C3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05E8E-4358-4781-BF9B-FFB1F597A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69275-B7FC-4D1A-9D0F-9518745D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108-8639-46D8-A64D-50FC343A0C0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1DE66-573D-4043-8CE9-426AA0F5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7E1FE-B2A4-492F-A74D-35F67F30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4757-D91C-4963-AECB-F4E747062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5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6824-B45C-40E1-83FD-4E2938E9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76DEA-BA45-416B-B737-9851E40DC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967F4-07CE-40E0-8899-3B8084441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092AD-A59E-49EA-B7BF-BFC8C552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0108-8639-46D8-A64D-50FC343A0C0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EB109-6340-43D3-855B-9FCB9F95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F39B7-B743-4E4C-AEFC-AFB9DF64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04757-D91C-4963-AECB-F4E747062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1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C8B3B-3771-43D1-AD7F-B175AF5C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54E23-457B-44AD-8F7F-3E190A87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FB847-9336-453F-AFD2-A3CBB9445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0108-8639-46D8-A64D-50FC343A0C0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0E635-3B1B-4EC9-8148-F74989AC4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0F201-B9C4-4BB1-95A2-6F55A1641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04757-D91C-4963-AECB-F4E747062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E9FB-05E8-4854-BD99-ECE84A511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173BE-A601-4789-A42E-39D0BE507D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6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D25A43-4AD1-4CE9-B509-0E937D17BD5B}"/>
              </a:ext>
            </a:extLst>
          </p:cNvPr>
          <p:cNvSpPr/>
          <p:nvPr/>
        </p:nvSpPr>
        <p:spPr>
          <a:xfrm>
            <a:off x="393700" y="381000"/>
            <a:ext cx="3810000" cy="6616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Browser Tab1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A72D08-1BEE-4EC0-9E31-332ABC2D2F37}"/>
              </a:ext>
            </a:extLst>
          </p:cNvPr>
          <p:cNvSpPr/>
          <p:nvPr/>
        </p:nvSpPr>
        <p:spPr>
          <a:xfrm>
            <a:off x="4203700" y="469900"/>
            <a:ext cx="4800600" cy="1625600"/>
          </a:xfrm>
          <a:prstGeom prst="rightArrow">
            <a:avLst>
              <a:gd name="adj1" fmla="val 75532"/>
              <a:gd name="adj2" fmla="val 39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HTTP Request</a:t>
            </a:r>
          </a:p>
          <a:p>
            <a:pPr algn="ctr"/>
            <a:r>
              <a:rPr lang="en-US" b="1" dirty="0"/>
              <a:t>GET, POST, PUT, DELETE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NON XHR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BA126-CF67-4AF4-885D-E3CC7981661B}"/>
              </a:ext>
            </a:extLst>
          </p:cNvPr>
          <p:cNvSpPr/>
          <p:nvPr/>
        </p:nvSpPr>
        <p:spPr>
          <a:xfrm>
            <a:off x="9004300" y="381000"/>
            <a:ext cx="2679700" cy="5727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Server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59CA2CFC-AF8B-4BF5-8563-A19CD18AAE19}"/>
              </a:ext>
            </a:extLst>
          </p:cNvPr>
          <p:cNvSpPr/>
          <p:nvPr/>
        </p:nvSpPr>
        <p:spPr>
          <a:xfrm>
            <a:off x="3429000" y="2095500"/>
            <a:ext cx="5575300" cy="1155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3B672-4D39-45D1-BE39-0BCEEC561AB0}"/>
              </a:ext>
            </a:extLst>
          </p:cNvPr>
          <p:cNvSpPr/>
          <p:nvPr/>
        </p:nvSpPr>
        <p:spPr>
          <a:xfrm>
            <a:off x="996950" y="2076450"/>
            <a:ext cx="2432050" cy="1193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New DOM Tree is created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22FE2C4-1FDE-4853-AFB7-E11A495A1DEC}"/>
              </a:ext>
            </a:extLst>
          </p:cNvPr>
          <p:cNvSpPr/>
          <p:nvPr/>
        </p:nvSpPr>
        <p:spPr>
          <a:xfrm>
            <a:off x="4203700" y="3244850"/>
            <a:ext cx="4800600" cy="1625600"/>
          </a:xfrm>
          <a:prstGeom prst="rightArrow">
            <a:avLst>
              <a:gd name="adj1" fmla="val 75532"/>
              <a:gd name="adj2" fmla="val 39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HTTP Request</a:t>
            </a:r>
          </a:p>
          <a:p>
            <a:pPr algn="ctr"/>
            <a:r>
              <a:rPr lang="en-US" b="1" dirty="0"/>
              <a:t>GET, POST, PUT, DELETE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XHR 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D20B428-560D-4014-A924-9728CAE825F1}"/>
              </a:ext>
            </a:extLst>
          </p:cNvPr>
          <p:cNvSpPr/>
          <p:nvPr/>
        </p:nvSpPr>
        <p:spPr>
          <a:xfrm>
            <a:off x="3429000" y="4845050"/>
            <a:ext cx="5575300" cy="1155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FDBB37-F723-4240-AD74-5B7A6D358DC2}"/>
              </a:ext>
            </a:extLst>
          </p:cNvPr>
          <p:cNvSpPr/>
          <p:nvPr/>
        </p:nvSpPr>
        <p:spPr>
          <a:xfrm>
            <a:off x="996950" y="4826000"/>
            <a:ext cx="2432050" cy="20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New DOM Tree is </a:t>
            </a:r>
            <a:r>
              <a:rPr lang="en-US" sz="2400" b="1" dirty="0"/>
              <a:t>NOT</a:t>
            </a:r>
            <a:r>
              <a:rPr lang="en-US" sz="2400" dirty="0"/>
              <a:t> created instead the previous is updated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F0E573-0E76-4BBB-B1B4-1DD56C29552A}"/>
              </a:ext>
            </a:extLst>
          </p:cNvPr>
          <p:cNvSpPr/>
          <p:nvPr/>
        </p:nvSpPr>
        <p:spPr>
          <a:xfrm>
            <a:off x="1771650" y="3451225"/>
            <a:ext cx="2432050" cy="1193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window.</a:t>
            </a:r>
          </a:p>
          <a:p>
            <a:pPr algn="ctr"/>
            <a:r>
              <a:rPr lang="en-US" sz="2400" dirty="0" err="1"/>
              <a:t>XMLHttpRequest</a:t>
            </a:r>
            <a:endParaRPr lang="en-US" sz="2400" dirty="0"/>
          </a:p>
          <a:p>
            <a:pPr algn="ctr"/>
            <a:r>
              <a:rPr lang="en-US" sz="2400" dirty="0"/>
              <a:t>Class Object</a:t>
            </a:r>
          </a:p>
        </p:txBody>
      </p:sp>
    </p:spTree>
    <p:extLst>
      <p:ext uri="{BB962C8B-B14F-4D97-AF65-F5344CB8AC3E}">
        <p14:creationId xmlns:p14="http://schemas.microsoft.com/office/powerpoint/2010/main" val="120833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191E-D0E0-476B-A87A-472A2393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785D-59F3-4EB3-9737-046CA48F4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 bound - XHR</a:t>
            </a:r>
          </a:p>
          <a:p>
            <a:r>
              <a:rPr lang="en-US" dirty="0"/>
              <a:t>Compute bound - Worker</a:t>
            </a:r>
          </a:p>
        </p:txBody>
      </p:sp>
    </p:spTree>
    <p:extLst>
      <p:ext uri="{BB962C8B-B14F-4D97-AF65-F5344CB8AC3E}">
        <p14:creationId xmlns:p14="http://schemas.microsoft.com/office/powerpoint/2010/main" val="312295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BFF9AF-CFE2-4C4D-A8AE-EAA83BFBD49B}"/>
              </a:ext>
            </a:extLst>
          </p:cNvPr>
          <p:cNvSpPr/>
          <p:nvPr/>
        </p:nvSpPr>
        <p:spPr>
          <a:xfrm rot="3242535" flipH="1">
            <a:off x="7568369" y="883922"/>
            <a:ext cx="624114" cy="482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54672D-3B43-4C36-9E03-8351AAAC5801}"/>
              </a:ext>
            </a:extLst>
          </p:cNvPr>
          <p:cNvSpPr/>
          <p:nvPr/>
        </p:nvSpPr>
        <p:spPr>
          <a:xfrm rot="18790432">
            <a:off x="3678447" y="1091177"/>
            <a:ext cx="624114" cy="45087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0AB5FF-38D1-4A05-8584-0C08339B6380}"/>
              </a:ext>
            </a:extLst>
          </p:cNvPr>
          <p:cNvSpPr/>
          <p:nvPr/>
        </p:nvSpPr>
        <p:spPr>
          <a:xfrm>
            <a:off x="261257" y="232229"/>
            <a:ext cx="2249715" cy="159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Browser1</a:t>
            </a:r>
          </a:p>
          <a:p>
            <a:pPr algn="ctr"/>
            <a:r>
              <a:rPr lang="en-US" sz="2800" dirty="0"/>
              <a:t>Chrome.exe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690B4-2274-4320-91F0-AB036F9D5318}"/>
              </a:ext>
            </a:extLst>
          </p:cNvPr>
          <p:cNvSpPr/>
          <p:nvPr/>
        </p:nvSpPr>
        <p:spPr>
          <a:xfrm>
            <a:off x="9463314" y="232229"/>
            <a:ext cx="2249715" cy="159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Browser2</a:t>
            </a:r>
          </a:p>
          <a:p>
            <a:pPr algn="ctr"/>
            <a:r>
              <a:rPr lang="en-US" sz="2800" dirty="0"/>
              <a:t>Firefox.exe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D1AF48-4266-4E61-A875-C24095163B87}"/>
              </a:ext>
            </a:extLst>
          </p:cNvPr>
          <p:cNvSpPr/>
          <p:nvPr/>
        </p:nvSpPr>
        <p:spPr>
          <a:xfrm>
            <a:off x="2322287" y="4891315"/>
            <a:ext cx="7300684" cy="159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Server.exe</a:t>
            </a:r>
          </a:p>
          <a:p>
            <a:pPr algn="ctr"/>
            <a:r>
              <a:rPr lang="en-US" sz="2800" dirty="0"/>
              <a:t>Node.exe + JS + Express + Socket.io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6F5A30-EA6C-4213-A813-63D59E2314DD}"/>
              </a:ext>
            </a:extLst>
          </p:cNvPr>
          <p:cNvCxnSpPr/>
          <p:nvPr/>
        </p:nvCxnSpPr>
        <p:spPr>
          <a:xfrm>
            <a:off x="2380343" y="1828801"/>
            <a:ext cx="3251200" cy="30625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5EC8C6-6E3E-43C3-9F1F-AA3FADE83885}"/>
              </a:ext>
            </a:extLst>
          </p:cNvPr>
          <p:cNvCxnSpPr/>
          <p:nvPr/>
        </p:nvCxnSpPr>
        <p:spPr>
          <a:xfrm flipV="1">
            <a:off x="5805714" y="1828801"/>
            <a:ext cx="3991429" cy="30625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8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1437A6-AA1B-4EDF-A450-86FC5EEB12CB}"/>
              </a:ext>
            </a:extLst>
          </p:cNvPr>
          <p:cNvSpPr/>
          <p:nvPr/>
        </p:nvSpPr>
        <p:spPr>
          <a:xfrm rot="3242535" flipH="1">
            <a:off x="7568369" y="883922"/>
            <a:ext cx="624114" cy="482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50CC49-DB59-4D46-9519-09F1677E8D2E}"/>
              </a:ext>
            </a:extLst>
          </p:cNvPr>
          <p:cNvSpPr/>
          <p:nvPr/>
        </p:nvSpPr>
        <p:spPr>
          <a:xfrm rot="18790432">
            <a:off x="3678447" y="1091177"/>
            <a:ext cx="624114" cy="45087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0AB5FF-38D1-4A05-8584-0C08339B6380}"/>
              </a:ext>
            </a:extLst>
          </p:cNvPr>
          <p:cNvSpPr/>
          <p:nvPr/>
        </p:nvSpPr>
        <p:spPr>
          <a:xfrm>
            <a:off x="261257" y="232229"/>
            <a:ext cx="2249715" cy="159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Browser1</a:t>
            </a:r>
          </a:p>
          <a:p>
            <a:pPr algn="ctr"/>
            <a:r>
              <a:rPr lang="en-US" sz="2800" dirty="0"/>
              <a:t>Chrome.exe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690B4-2274-4320-91F0-AB036F9D5318}"/>
              </a:ext>
            </a:extLst>
          </p:cNvPr>
          <p:cNvSpPr/>
          <p:nvPr/>
        </p:nvSpPr>
        <p:spPr>
          <a:xfrm>
            <a:off x="9463314" y="232229"/>
            <a:ext cx="2249715" cy="159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Browser2</a:t>
            </a:r>
          </a:p>
          <a:p>
            <a:pPr algn="ctr"/>
            <a:r>
              <a:rPr lang="en-US" sz="2800" dirty="0"/>
              <a:t>Firefox.exe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D1AF48-4266-4E61-A875-C24095163B87}"/>
              </a:ext>
            </a:extLst>
          </p:cNvPr>
          <p:cNvSpPr/>
          <p:nvPr/>
        </p:nvSpPr>
        <p:spPr>
          <a:xfrm>
            <a:off x="1930401" y="4891315"/>
            <a:ext cx="8084456" cy="159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Tomcat.exe</a:t>
            </a:r>
          </a:p>
          <a:p>
            <a:pPr algn="ctr"/>
            <a:r>
              <a:rPr lang="en-US" sz="2800" dirty="0" err="1"/>
              <a:t>ServletContainer</a:t>
            </a:r>
            <a:r>
              <a:rPr lang="en-US" sz="2800" dirty="0"/>
              <a:t> + Java + Spring </a:t>
            </a:r>
            <a:r>
              <a:rPr lang="en-US" sz="2800" dirty="0" err="1"/>
              <a:t>WebSocket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6F5A30-EA6C-4213-A813-63D59E2314DD}"/>
              </a:ext>
            </a:extLst>
          </p:cNvPr>
          <p:cNvCxnSpPr/>
          <p:nvPr/>
        </p:nvCxnSpPr>
        <p:spPr>
          <a:xfrm>
            <a:off x="2380343" y="1828801"/>
            <a:ext cx="3251200" cy="30625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5EC8C6-6E3E-43C3-9F1F-AA3FADE83885}"/>
              </a:ext>
            </a:extLst>
          </p:cNvPr>
          <p:cNvCxnSpPr/>
          <p:nvPr/>
        </p:nvCxnSpPr>
        <p:spPr>
          <a:xfrm flipV="1">
            <a:off x="5805714" y="1828801"/>
            <a:ext cx="3991429" cy="30625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0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927F7-59D2-4DBA-B056-041B3BEE5786}"/>
              </a:ext>
            </a:extLst>
          </p:cNvPr>
          <p:cNvSpPr/>
          <p:nvPr/>
        </p:nvSpPr>
        <p:spPr>
          <a:xfrm rot="3242535" flipH="1">
            <a:off x="7568369" y="883922"/>
            <a:ext cx="624114" cy="482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BCD6FC-B95E-430D-A276-8B1153346D91}"/>
              </a:ext>
            </a:extLst>
          </p:cNvPr>
          <p:cNvSpPr/>
          <p:nvPr/>
        </p:nvSpPr>
        <p:spPr>
          <a:xfrm rot="18790432">
            <a:off x="3678447" y="1091177"/>
            <a:ext cx="624114" cy="45087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0AB5FF-38D1-4A05-8584-0C08339B6380}"/>
              </a:ext>
            </a:extLst>
          </p:cNvPr>
          <p:cNvSpPr/>
          <p:nvPr/>
        </p:nvSpPr>
        <p:spPr>
          <a:xfrm>
            <a:off x="261257" y="232229"/>
            <a:ext cx="2249715" cy="159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Browser1</a:t>
            </a:r>
          </a:p>
          <a:p>
            <a:pPr algn="ctr"/>
            <a:r>
              <a:rPr lang="en-US" sz="2800" dirty="0"/>
              <a:t>Chrome.exe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690B4-2274-4320-91F0-AB036F9D5318}"/>
              </a:ext>
            </a:extLst>
          </p:cNvPr>
          <p:cNvSpPr/>
          <p:nvPr/>
        </p:nvSpPr>
        <p:spPr>
          <a:xfrm>
            <a:off x="9463314" y="232229"/>
            <a:ext cx="2249715" cy="159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Browser2</a:t>
            </a:r>
          </a:p>
          <a:p>
            <a:pPr algn="ctr"/>
            <a:r>
              <a:rPr lang="en-US" sz="2800" dirty="0"/>
              <a:t>Firefox.exe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D1AF48-4266-4E61-A875-C24095163B87}"/>
              </a:ext>
            </a:extLst>
          </p:cNvPr>
          <p:cNvSpPr/>
          <p:nvPr/>
        </p:nvSpPr>
        <p:spPr>
          <a:xfrm>
            <a:off x="1930401" y="4891315"/>
            <a:ext cx="8084456" cy="159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IIS.exe</a:t>
            </a:r>
          </a:p>
          <a:p>
            <a:pPr algn="ctr"/>
            <a:r>
              <a:rPr lang="en-US" sz="2800" dirty="0"/>
              <a:t>ASP.NET + C# + </a:t>
            </a:r>
            <a:r>
              <a:rPr lang="en-US" sz="2800" dirty="0" err="1"/>
              <a:t>SignalR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6F5A30-EA6C-4213-A813-63D59E2314DD}"/>
              </a:ext>
            </a:extLst>
          </p:cNvPr>
          <p:cNvCxnSpPr/>
          <p:nvPr/>
        </p:nvCxnSpPr>
        <p:spPr>
          <a:xfrm>
            <a:off x="2380343" y="1828801"/>
            <a:ext cx="3251200" cy="30625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5EC8C6-6E3E-43C3-9F1F-AA3FADE83885}"/>
              </a:ext>
            </a:extLst>
          </p:cNvPr>
          <p:cNvCxnSpPr/>
          <p:nvPr/>
        </p:nvCxnSpPr>
        <p:spPr>
          <a:xfrm flipV="1">
            <a:off x="5805714" y="1828801"/>
            <a:ext cx="3991429" cy="30625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45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CCA7-D46B-4E02-8B13-AEA71E53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Socket - RTC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9219-C9AA-4450-AF24-BF377D7B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JavaScript Library is available in the browser</a:t>
            </a:r>
          </a:p>
          <a:p>
            <a:r>
              <a:rPr lang="en-US" dirty="0"/>
              <a:t>Web Server Framework (Java, .NET) – Web Socket Library</a:t>
            </a:r>
          </a:p>
        </p:txBody>
      </p:sp>
    </p:spTree>
    <p:extLst>
      <p:ext uri="{BB962C8B-B14F-4D97-AF65-F5344CB8AC3E}">
        <p14:creationId xmlns:p14="http://schemas.microsoft.com/office/powerpoint/2010/main" val="333500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6AB6-AC8E-49AB-9D56-AD120A6F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49225"/>
            <a:ext cx="10515600" cy="727075"/>
          </a:xfrm>
        </p:spPr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E58E-6922-4853-BB4F-EE37B1A5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12824"/>
            <a:ext cx="10515600" cy="568007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WebWorker</a:t>
            </a:r>
            <a:endParaRPr lang="en-US" dirty="0"/>
          </a:p>
          <a:p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Canvas</a:t>
            </a:r>
          </a:p>
          <a:p>
            <a:r>
              <a:rPr lang="en-US" dirty="0"/>
              <a:t>XHR2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Audio</a:t>
            </a:r>
          </a:p>
          <a:p>
            <a:r>
              <a:rPr lang="en-US" dirty="0" err="1"/>
              <a:t>WebStorage</a:t>
            </a:r>
            <a:r>
              <a:rPr lang="en-US" dirty="0"/>
              <a:t>: </a:t>
            </a:r>
            <a:r>
              <a:rPr lang="en-US" dirty="0" err="1"/>
              <a:t>LocalStorage</a:t>
            </a:r>
            <a:r>
              <a:rPr lang="en-US" dirty="0"/>
              <a:t> and </a:t>
            </a:r>
            <a:r>
              <a:rPr lang="en-US" dirty="0" err="1"/>
              <a:t>SessionStorage</a:t>
            </a:r>
            <a:endParaRPr lang="en-US" dirty="0"/>
          </a:p>
          <a:p>
            <a:r>
              <a:rPr lang="en-US" dirty="0" err="1"/>
              <a:t>IndexedDB</a:t>
            </a:r>
            <a:endParaRPr lang="en-US" dirty="0"/>
          </a:p>
          <a:p>
            <a:r>
              <a:rPr lang="en-US" dirty="0"/>
              <a:t>File API</a:t>
            </a:r>
          </a:p>
          <a:p>
            <a:r>
              <a:rPr lang="en-US" dirty="0"/>
              <a:t>Drag and Drop</a:t>
            </a:r>
          </a:p>
          <a:p>
            <a:r>
              <a:rPr lang="en-US" dirty="0"/>
              <a:t>History API</a:t>
            </a:r>
          </a:p>
          <a:p>
            <a:r>
              <a:rPr lang="en-US" dirty="0"/>
              <a:t>CSS3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9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A94AE3-B773-47DD-A886-D28123F390E6}"/>
              </a:ext>
            </a:extLst>
          </p:cNvPr>
          <p:cNvSpPr/>
          <p:nvPr/>
        </p:nvSpPr>
        <p:spPr>
          <a:xfrm>
            <a:off x="-3652157" y="132443"/>
            <a:ext cx="10744200" cy="7759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3200" dirty="0"/>
              <a:t>Browser.exe - Process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4C91561-4A5C-44FD-B5A3-C06ACC1018DC}"/>
              </a:ext>
            </a:extLst>
          </p:cNvPr>
          <p:cNvSpPr/>
          <p:nvPr/>
        </p:nvSpPr>
        <p:spPr>
          <a:xfrm>
            <a:off x="-3341007" y="627742"/>
            <a:ext cx="1993900" cy="4165601"/>
          </a:xfrm>
          <a:prstGeom prst="downArrow">
            <a:avLst>
              <a:gd name="adj1" fmla="val 94586"/>
              <a:gd name="adj2" fmla="val 130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Main</a:t>
            </a:r>
          </a:p>
          <a:p>
            <a:pPr algn="ctr"/>
            <a:r>
              <a:rPr lang="en-US" sz="2800" dirty="0"/>
              <a:t>Thread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34D00A-4CD7-496F-B7B0-5D1FAD084EFB}"/>
              </a:ext>
            </a:extLst>
          </p:cNvPr>
          <p:cNvSpPr/>
          <p:nvPr/>
        </p:nvSpPr>
        <p:spPr>
          <a:xfrm>
            <a:off x="-1347107" y="780143"/>
            <a:ext cx="6991350" cy="5461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/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BC9FE-65B2-4A79-A534-48F2E2D15176}"/>
              </a:ext>
            </a:extLst>
          </p:cNvPr>
          <p:cNvSpPr/>
          <p:nvPr/>
        </p:nvSpPr>
        <p:spPr>
          <a:xfrm>
            <a:off x="1024617" y="6960602"/>
            <a:ext cx="5915025" cy="5461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4352C-B2CF-42A5-9A35-01A73BCC1762}"/>
              </a:ext>
            </a:extLst>
          </p:cNvPr>
          <p:cNvSpPr txBox="1"/>
          <p:nvPr/>
        </p:nvSpPr>
        <p:spPr>
          <a:xfrm>
            <a:off x="-1347107" y="2375278"/>
            <a:ext cx="5186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Create Window and Child Controls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4A438-0BFA-4228-B055-5E9CF4F9F194}"/>
              </a:ext>
            </a:extLst>
          </p:cNvPr>
          <p:cNvSpPr/>
          <p:nvPr/>
        </p:nvSpPr>
        <p:spPr>
          <a:xfrm>
            <a:off x="-1156607" y="2942948"/>
            <a:ext cx="4540250" cy="15417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Window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D9CA67-20C0-4F47-B4EB-9EDDD9281D7B}"/>
              </a:ext>
            </a:extLst>
          </p:cNvPr>
          <p:cNvSpPr/>
          <p:nvPr/>
        </p:nvSpPr>
        <p:spPr>
          <a:xfrm>
            <a:off x="-848632" y="3762098"/>
            <a:ext cx="1873250" cy="504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Button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CB6F46-5DBD-4238-A36E-D311F10E562D}"/>
              </a:ext>
            </a:extLst>
          </p:cNvPr>
          <p:cNvSpPr/>
          <p:nvPr/>
        </p:nvSpPr>
        <p:spPr>
          <a:xfrm>
            <a:off x="1294493" y="3762097"/>
            <a:ext cx="1873250" cy="504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Button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D3CDF66D-A124-4276-BB26-53CD4099E10D}"/>
              </a:ext>
            </a:extLst>
          </p:cNvPr>
          <p:cNvSpPr/>
          <p:nvPr/>
        </p:nvSpPr>
        <p:spPr>
          <a:xfrm>
            <a:off x="3167743" y="3365228"/>
            <a:ext cx="1511300" cy="12979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CD0A8B-E164-45EC-AC3F-E878F890322A}"/>
              </a:ext>
            </a:extLst>
          </p:cNvPr>
          <p:cNvSpPr/>
          <p:nvPr/>
        </p:nvSpPr>
        <p:spPr>
          <a:xfrm>
            <a:off x="-1347107" y="1493246"/>
            <a:ext cx="6991350" cy="5461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/>
              <a:t>Message Queue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8107D2B-284F-422F-93EA-F610D5864EBB}"/>
              </a:ext>
            </a:extLst>
          </p:cNvPr>
          <p:cNvSpPr/>
          <p:nvPr/>
        </p:nvSpPr>
        <p:spPr>
          <a:xfrm>
            <a:off x="1504043" y="1968878"/>
            <a:ext cx="1663700" cy="1651000"/>
          </a:xfrm>
          <a:prstGeom prst="upArrow">
            <a:avLst>
              <a:gd name="adj1" fmla="val 68321"/>
              <a:gd name="adj2" fmla="val 330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r>
              <a:rPr lang="en-US" dirty="0"/>
              <a:t>puts</a:t>
            </a:r>
          </a:p>
          <a:p>
            <a:pPr algn="ctr"/>
            <a:r>
              <a:rPr lang="en-US" dirty="0"/>
              <a:t>MSG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D767BF-EB4D-481D-8A63-FCE67E0EE391}"/>
              </a:ext>
            </a:extLst>
          </p:cNvPr>
          <p:cNvSpPr/>
          <p:nvPr/>
        </p:nvSpPr>
        <p:spPr>
          <a:xfrm>
            <a:off x="1640568" y="1554202"/>
            <a:ext cx="1501775" cy="3892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MSG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22FFFE-2C19-4EBA-887C-A007F5C49F0E}"/>
              </a:ext>
            </a:extLst>
          </p:cNvPr>
          <p:cNvSpPr/>
          <p:nvPr/>
        </p:nvSpPr>
        <p:spPr>
          <a:xfrm>
            <a:off x="-3531507" y="4663160"/>
            <a:ext cx="2520950" cy="89218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Message</a:t>
            </a:r>
          </a:p>
          <a:p>
            <a:pPr algn="ctr"/>
            <a:r>
              <a:rPr lang="en-US" sz="2400" dirty="0"/>
              <a:t>Loop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3135C3-9678-4F3C-B7FC-2CBDA31D2F7C}"/>
              </a:ext>
            </a:extLst>
          </p:cNvPr>
          <p:cNvCxnSpPr>
            <a:stCxn id="17" idx="1"/>
            <a:endCxn id="18" idx="6"/>
          </p:cNvCxnSpPr>
          <p:nvPr/>
        </p:nvCxnSpPr>
        <p:spPr>
          <a:xfrm rot="10800000" flipV="1">
            <a:off x="-1010556" y="1748840"/>
            <a:ext cx="2651125" cy="33604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AE65CD2-7F2C-4BD0-9B8A-A23164BEEF06}"/>
              </a:ext>
            </a:extLst>
          </p:cNvPr>
          <p:cNvSpPr/>
          <p:nvPr/>
        </p:nvSpPr>
        <p:spPr>
          <a:xfrm>
            <a:off x="-3341007" y="5441043"/>
            <a:ext cx="1322715" cy="1244600"/>
          </a:xfrm>
          <a:prstGeom prst="downArrow">
            <a:avLst>
              <a:gd name="adj1" fmla="val 94586"/>
              <a:gd name="adj2" fmla="val 130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Main</a:t>
            </a:r>
          </a:p>
          <a:p>
            <a:pPr algn="ctr"/>
            <a:r>
              <a:rPr lang="en-US" sz="2800" dirty="0"/>
              <a:t>Thread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09DA8E9-B7B8-4553-81B1-3CAE6FD84817}"/>
              </a:ext>
            </a:extLst>
          </p:cNvPr>
          <p:cNvSpPr/>
          <p:nvPr/>
        </p:nvSpPr>
        <p:spPr>
          <a:xfrm>
            <a:off x="-3365500" y="6576094"/>
            <a:ext cx="3181350" cy="89218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 Handler</a:t>
            </a: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4A0AFDDE-1698-47F3-A99F-4F98CB24D07C}"/>
              </a:ext>
            </a:extLst>
          </p:cNvPr>
          <p:cNvSpPr/>
          <p:nvPr/>
        </p:nvSpPr>
        <p:spPr>
          <a:xfrm>
            <a:off x="-1937657" y="5303888"/>
            <a:ext cx="1447800" cy="1291904"/>
          </a:xfrm>
          <a:prstGeom prst="upArrow">
            <a:avLst>
              <a:gd name="adj1" fmla="val 87565"/>
              <a:gd name="adj2" fmla="val 3307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Main </a:t>
            </a:r>
          </a:p>
          <a:p>
            <a:pPr algn="ctr"/>
            <a:r>
              <a:rPr lang="en-US" sz="2800" dirty="0"/>
              <a:t>Thread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0150B-1E37-4E4E-BE96-AFFD4C1157F4}"/>
              </a:ext>
            </a:extLst>
          </p:cNvPr>
          <p:cNvSpPr/>
          <p:nvPr/>
        </p:nvSpPr>
        <p:spPr>
          <a:xfrm>
            <a:off x="9612992" y="132442"/>
            <a:ext cx="6217557" cy="100783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600" dirty="0"/>
              <a:t>Node.EXE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D3C548-E0A6-45B6-9D61-DDB87E0E5370}"/>
              </a:ext>
            </a:extLst>
          </p:cNvPr>
          <p:cNvSpPr/>
          <p:nvPr/>
        </p:nvSpPr>
        <p:spPr>
          <a:xfrm>
            <a:off x="10451645" y="1371689"/>
            <a:ext cx="4540250" cy="3737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JavaScript Engine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138707-661C-41B9-BEF1-6DAF0039B076}"/>
              </a:ext>
            </a:extLst>
          </p:cNvPr>
          <p:cNvSpPr/>
          <p:nvPr/>
        </p:nvSpPr>
        <p:spPr>
          <a:xfrm>
            <a:off x="10889681" y="2419354"/>
            <a:ext cx="3664178" cy="2065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JavaScript Code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902F21-BCA3-4686-8534-851F06FE9ACA}"/>
              </a:ext>
            </a:extLst>
          </p:cNvPr>
          <p:cNvSpPr/>
          <p:nvPr/>
        </p:nvSpPr>
        <p:spPr>
          <a:xfrm>
            <a:off x="10889681" y="5583640"/>
            <a:ext cx="3664178" cy="2065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Express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4EAEB7-5B96-4CDF-8878-EF9CF9B9761A}"/>
              </a:ext>
            </a:extLst>
          </p:cNvPr>
          <p:cNvSpPr/>
          <p:nvPr/>
        </p:nvSpPr>
        <p:spPr>
          <a:xfrm>
            <a:off x="10889681" y="7875083"/>
            <a:ext cx="3664178" cy="2065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HTTP Library</a:t>
            </a:r>
          </a:p>
        </p:txBody>
      </p:sp>
    </p:spTree>
    <p:extLst>
      <p:ext uri="{BB962C8B-B14F-4D97-AF65-F5344CB8AC3E}">
        <p14:creationId xmlns:p14="http://schemas.microsoft.com/office/powerpoint/2010/main" val="427882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AC3322-58CD-4AED-8D1A-C62E5B8A58F0}"/>
              </a:ext>
            </a:extLst>
          </p:cNvPr>
          <p:cNvSpPr/>
          <p:nvPr/>
        </p:nvSpPr>
        <p:spPr>
          <a:xfrm>
            <a:off x="7155542" y="-439057"/>
            <a:ext cx="6217557" cy="7759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dirty="0"/>
              <a:t>Web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25343D-C738-4E26-986F-871DDD6E6919}"/>
              </a:ext>
            </a:extLst>
          </p:cNvPr>
          <p:cNvSpPr/>
          <p:nvPr/>
        </p:nvSpPr>
        <p:spPr>
          <a:xfrm>
            <a:off x="5193392" y="722993"/>
            <a:ext cx="6827157" cy="13725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dirty="0"/>
              <a:t>TCP Listening Socket </a:t>
            </a:r>
          </a:p>
          <a:p>
            <a:r>
              <a:rPr lang="en-US" sz="4400" dirty="0"/>
              <a:t>IP: ::::  and  port: 1000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0035A-C29C-4847-BC33-69CC52A09F99}"/>
              </a:ext>
            </a:extLst>
          </p:cNvPr>
          <p:cNvSpPr/>
          <p:nvPr/>
        </p:nvSpPr>
        <p:spPr>
          <a:xfrm>
            <a:off x="-6865258" y="-439057"/>
            <a:ext cx="6217557" cy="7759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6C1FA2-FBBB-4ED9-B8B6-95D8CA6502EE}"/>
              </a:ext>
            </a:extLst>
          </p:cNvPr>
          <p:cNvSpPr/>
          <p:nvPr/>
        </p:nvSpPr>
        <p:spPr>
          <a:xfrm>
            <a:off x="-5962650" y="722992"/>
            <a:ext cx="6799490" cy="4896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dirty="0"/>
              <a:t>TCP Communication Socket </a:t>
            </a:r>
          </a:p>
          <a:p>
            <a:r>
              <a:rPr lang="en-US" sz="4400" dirty="0"/>
              <a:t>IP: ::: and port: 3000</a:t>
            </a:r>
          </a:p>
          <a:p>
            <a:r>
              <a:rPr lang="en-US" sz="4400" dirty="0"/>
              <a:t>Server’s IP and Port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29205E-A969-4975-99D6-A3DE387095AB}"/>
              </a:ext>
            </a:extLst>
          </p:cNvPr>
          <p:cNvSpPr/>
          <p:nvPr/>
        </p:nvSpPr>
        <p:spPr>
          <a:xfrm>
            <a:off x="836840" y="-115209"/>
            <a:ext cx="4336143" cy="2210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connection request</a:t>
            </a:r>
          </a:p>
          <a:p>
            <a:pPr algn="ctr"/>
            <a:r>
              <a:rPr lang="en-US" sz="2800" dirty="0"/>
              <a:t>Clients IP and Port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D8EACA6-D444-4056-B9C7-8C310D6E80C8}"/>
              </a:ext>
            </a:extLst>
          </p:cNvPr>
          <p:cNvSpPr/>
          <p:nvPr/>
        </p:nvSpPr>
        <p:spPr>
          <a:xfrm>
            <a:off x="5848350" y="2095499"/>
            <a:ext cx="5029200" cy="1828801"/>
          </a:xfrm>
          <a:prstGeom prst="downArrow">
            <a:avLst>
              <a:gd name="adj1" fmla="val 725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Accepts</a:t>
            </a:r>
          </a:p>
          <a:p>
            <a:pPr algn="ctr"/>
            <a:r>
              <a:rPr lang="en-US" sz="2800" dirty="0"/>
              <a:t>Clients IP and 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81E422-34BE-4D38-A0E8-73A4EE978427}"/>
              </a:ext>
            </a:extLst>
          </p:cNvPr>
          <p:cNvSpPr/>
          <p:nvPr/>
        </p:nvSpPr>
        <p:spPr>
          <a:xfrm>
            <a:off x="5193392" y="3924300"/>
            <a:ext cx="6827158" cy="25717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dirty="0"/>
              <a:t>TCP Communication Socket </a:t>
            </a:r>
          </a:p>
          <a:p>
            <a:r>
              <a:rPr lang="en-US" sz="4400" dirty="0"/>
              <a:t>Server: IP: ::: and  port: 6000</a:t>
            </a:r>
          </a:p>
          <a:p>
            <a:r>
              <a:rPr lang="en-US" sz="4400" dirty="0"/>
              <a:t>Clients IP and Port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E17EACD-B46A-4103-B269-0F9C8DA4B86C}"/>
              </a:ext>
            </a:extLst>
          </p:cNvPr>
          <p:cNvSpPr/>
          <p:nvPr/>
        </p:nvSpPr>
        <p:spPr>
          <a:xfrm>
            <a:off x="857250" y="3601357"/>
            <a:ext cx="4336142" cy="20183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 Request -&gt;</a:t>
            </a:r>
          </a:p>
          <a:p>
            <a:pPr algn="ctr"/>
            <a:r>
              <a:rPr lang="en-US" sz="2800" dirty="0"/>
              <a:t>&lt;- HTTP Response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0D6A68D-3F77-4657-BDC8-E343EE2E5B7D}"/>
              </a:ext>
            </a:extLst>
          </p:cNvPr>
          <p:cNvSpPr/>
          <p:nvPr/>
        </p:nvSpPr>
        <p:spPr>
          <a:xfrm>
            <a:off x="343578" y="1409246"/>
            <a:ext cx="4849814" cy="16006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ACK</a:t>
            </a:r>
          </a:p>
          <a:p>
            <a:pPr algn="ctr"/>
            <a:r>
              <a:rPr lang="en-US" sz="2800" dirty="0"/>
              <a:t>Server IP and Port</a:t>
            </a:r>
          </a:p>
        </p:txBody>
      </p:sp>
    </p:spTree>
    <p:extLst>
      <p:ext uri="{BB962C8B-B14F-4D97-AF65-F5344CB8AC3E}">
        <p14:creationId xmlns:p14="http://schemas.microsoft.com/office/powerpoint/2010/main" val="198988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6B02E-E9C5-4EEF-8A11-AE35789294B7}"/>
              </a:ext>
            </a:extLst>
          </p:cNvPr>
          <p:cNvSpPr/>
          <p:nvPr/>
        </p:nvSpPr>
        <p:spPr>
          <a:xfrm>
            <a:off x="-14453419" y="-324759"/>
            <a:ext cx="21444155" cy="146896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3200" b="1" dirty="0"/>
              <a:t>Browser.exe - Process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E346295-46C8-4DF1-A8DD-3B86BD4DE09E}"/>
              </a:ext>
            </a:extLst>
          </p:cNvPr>
          <p:cNvSpPr/>
          <p:nvPr/>
        </p:nvSpPr>
        <p:spPr>
          <a:xfrm>
            <a:off x="5012157" y="1328964"/>
            <a:ext cx="4849814" cy="16006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645AB-C537-454E-8C68-2C8B4FC3FAA4}"/>
              </a:ext>
            </a:extLst>
          </p:cNvPr>
          <p:cNvSpPr/>
          <p:nvPr/>
        </p:nvSpPr>
        <p:spPr>
          <a:xfrm>
            <a:off x="-4057650" y="958849"/>
            <a:ext cx="9069807" cy="60977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3200" b="1" dirty="0"/>
              <a:t>Creates HTML DOM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F2D7AF-38C2-42D5-A19E-B553A1B08CD4}"/>
              </a:ext>
            </a:extLst>
          </p:cNvPr>
          <p:cNvSpPr/>
          <p:nvPr/>
        </p:nvSpPr>
        <p:spPr>
          <a:xfrm>
            <a:off x="-2282146" y="1755774"/>
            <a:ext cx="4362450" cy="62547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</a:rPr>
              <a:t>window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12FD11-27E3-4A54-8D6F-32F2FBE82978}"/>
              </a:ext>
            </a:extLst>
          </p:cNvPr>
          <p:cNvSpPr/>
          <p:nvPr/>
        </p:nvSpPr>
        <p:spPr>
          <a:xfrm>
            <a:off x="-2282146" y="2929617"/>
            <a:ext cx="4362450" cy="62547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</a:rPr>
              <a:t>document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E42AC1-D55F-4EF6-A7EA-0E97E7F7E7A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-100921" y="2381250"/>
            <a:ext cx="0" cy="54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04778E1-38F7-4A7B-920F-5367C0455BA6}"/>
              </a:ext>
            </a:extLst>
          </p:cNvPr>
          <p:cNvSpPr/>
          <p:nvPr/>
        </p:nvSpPr>
        <p:spPr>
          <a:xfrm>
            <a:off x="-2282146" y="4103460"/>
            <a:ext cx="4362450" cy="62547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</a:rPr>
              <a:t>html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4791F6-7EFB-4712-9FCA-80C47CE7727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-100921" y="3555093"/>
            <a:ext cx="0" cy="54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9C0F0-7C0D-4603-8766-479BFEE7F810}"/>
              </a:ext>
            </a:extLst>
          </p:cNvPr>
          <p:cNvSpPr/>
          <p:nvPr/>
        </p:nvSpPr>
        <p:spPr>
          <a:xfrm>
            <a:off x="-2720296" y="5167992"/>
            <a:ext cx="2282146" cy="62547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</a:rPr>
              <a:t>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A4A847-10EA-41AE-8ED6-B923C2636EAB}"/>
              </a:ext>
            </a:extLst>
          </p:cNvPr>
          <p:cNvSpPr/>
          <p:nvPr/>
        </p:nvSpPr>
        <p:spPr>
          <a:xfrm>
            <a:off x="-119633" y="5167992"/>
            <a:ext cx="4868525" cy="62547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</a:rPr>
              <a:t>body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BB9F85-CC16-4867-A320-D173314D9B14}"/>
              </a:ext>
            </a:extLst>
          </p:cNvPr>
          <p:cNvCxnSpPr>
            <a:cxnSpLocks/>
          </p:cNvCxnSpPr>
          <p:nvPr/>
        </p:nvCxnSpPr>
        <p:spPr>
          <a:xfrm>
            <a:off x="-1603944" y="4619625"/>
            <a:ext cx="0" cy="54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34AE7E-32F7-4A86-B292-FF70BC6A21D2}"/>
              </a:ext>
            </a:extLst>
          </p:cNvPr>
          <p:cNvCxnSpPr>
            <a:cxnSpLocks/>
          </p:cNvCxnSpPr>
          <p:nvPr/>
        </p:nvCxnSpPr>
        <p:spPr>
          <a:xfrm>
            <a:off x="1021441" y="4619625"/>
            <a:ext cx="0" cy="54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69DDD4A-F108-48AF-9EE6-480523D73DEE}"/>
              </a:ext>
            </a:extLst>
          </p:cNvPr>
          <p:cNvSpPr/>
          <p:nvPr/>
        </p:nvSpPr>
        <p:spPr>
          <a:xfrm>
            <a:off x="-119632" y="6277654"/>
            <a:ext cx="2282146" cy="62547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</a:rPr>
              <a:t>h1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7C6519-3C5A-4B96-9CE4-4ED4748B001D}"/>
              </a:ext>
            </a:extLst>
          </p:cNvPr>
          <p:cNvCxnSpPr>
            <a:cxnSpLocks/>
          </p:cNvCxnSpPr>
          <p:nvPr/>
        </p:nvCxnSpPr>
        <p:spPr>
          <a:xfrm>
            <a:off x="1021441" y="5729287"/>
            <a:ext cx="0" cy="54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8332863-1268-4F43-90DC-687B3E1FD698}"/>
              </a:ext>
            </a:extLst>
          </p:cNvPr>
          <p:cNvSpPr/>
          <p:nvPr/>
        </p:nvSpPr>
        <p:spPr>
          <a:xfrm>
            <a:off x="2466747" y="6277654"/>
            <a:ext cx="2282146" cy="62547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 err="1">
                <a:solidFill>
                  <a:sysClr val="windowText" lastClr="000000"/>
                </a:solidFill>
              </a:rPr>
              <a:t>hr</a:t>
            </a:r>
            <a:endParaRPr lang="en-US" sz="3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75A0D6-AC1C-48AE-AE8D-D205B5B754B5}"/>
              </a:ext>
            </a:extLst>
          </p:cNvPr>
          <p:cNvCxnSpPr>
            <a:cxnSpLocks/>
          </p:cNvCxnSpPr>
          <p:nvPr/>
        </p:nvCxnSpPr>
        <p:spPr>
          <a:xfrm>
            <a:off x="3516991" y="5729287"/>
            <a:ext cx="0" cy="54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42BCA15-9ECF-4C22-A5A5-291E3CBBC816}"/>
              </a:ext>
            </a:extLst>
          </p:cNvPr>
          <p:cNvSpPr/>
          <p:nvPr/>
        </p:nvSpPr>
        <p:spPr>
          <a:xfrm>
            <a:off x="-4057650" y="7954734"/>
            <a:ext cx="9069807" cy="60977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3200" b="1" dirty="0"/>
              <a:t>JavaScript 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CBE9F7-70A8-4C27-91B5-E17879E91781}"/>
              </a:ext>
            </a:extLst>
          </p:cNvPr>
          <p:cNvSpPr/>
          <p:nvPr/>
        </p:nvSpPr>
        <p:spPr>
          <a:xfrm>
            <a:off x="-2720296" y="8938079"/>
            <a:ext cx="6755491" cy="3819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3200" b="1" dirty="0"/>
              <a:t>JavaScript Code</a:t>
            </a: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6D9A9FA3-9481-42F8-87CE-A7CA5F358B09}"/>
              </a:ext>
            </a:extLst>
          </p:cNvPr>
          <p:cNvSpPr/>
          <p:nvPr/>
        </p:nvSpPr>
        <p:spPr>
          <a:xfrm>
            <a:off x="-3719096" y="6232524"/>
            <a:ext cx="2600663" cy="3311023"/>
          </a:xfrm>
          <a:prstGeom prst="upArrow">
            <a:avLst>
              <a:gd name="adj1" fmla="val 862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Access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Change</a:t>
            </a:r>
          </a:p>
          <a:p>
            <a:pPr algn="ctr"/>
            <a:endParaRPr lang="en-US" sz="3600" dirty="0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E8440141-214F-4633-A2B2-095679200BCD}"/>
              </a:ext>
            </a:extLst>
          </p:cNvPr>
          <p:cNvSpPr/>
          <p:nvPr/>
        </p:nvSpPr>
        <p:spPr>
          <a:xfrm>
            <a:off x="-5594659" y="3293155"/>
            <a:ext cx="2949950" cy="16006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Renders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BA9651-1E6D-423F-95F0-D53FD42A5133}"/>
              </a:ext>
            </a:extLst>
          </p:cNvPr>
          <p:cNvSpPr/>
          <p:nvPr/>
        </p:nvSpPr>
        <p:spPr>
          <a:xfrm>
            <a:off x="-11061290" y="1755775"/>
            <a:ext cx="5608672" cy="45039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3200" b="1" dirty="0"/>
              <a:t>UI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E379851-1081-476F-A238-C8FF6C7A370A}"/>
              </a:ext>
            </a:extLst>
          </p:cNvPr>
          <p:cNvSpPr/>
          <p:nvPr/>
        </p:nvSpPr>
        <p:spPr>
          <a:xfrm>
            <a:off x="-13126065" y="2929617"/>
            <a:ext cx="2920181" cy="1799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User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6D37A650-C805-482E-B979-71E645CCA2DE}"/>
              </a:ext>
            </a:extLst>
          </p:cNvPr>
          <p:cNvSpPr/>
          <p:nvPr/>
        </p:nvSpPr>
        <p:spPr>
          <a:xfrm>
            <a:off x="-1118433" y="6979256"/>
            <a:ext cx="2504781" cy="2564291"/>
          </a:xfrm>
          <a:prstGeom prst="downArrow">
            <a:avLst>
              <a:gd name="adj1" fmla="val 8532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Event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6D8C00-3DC5-4CC2-A779-0AC4EF6385C8}"/>
              </a:ext>
            </a:extLst>
          </p:cNvPr>
          <p:cNvSpPr/>
          <p:nvPr/>
        </p:nvSpPr>
        <p:spPr>
          <a:xfrm>
            <a:off x="-2004059" y="10392822"/>
            <a:ext cx="5639139" cy="1280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4000" b="1" dirty="0"/>
              <a:t>Event Handlers</a:t>
            </a:r>
          </a:p>
        </p:txBody>
      </p:sp>
    </p:spTree>
    <p:extLst>
      <p:ext uri="{BB962C8B-B14F-4D97-AF65-F5344CB8AC3E}">
        <p14:creationId xmlns:p14="http://schemas.microsoft.com/office/powerpoint/2010/main" val="279008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DF07-4CA9-4B78-83BC-8ADE7C34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985E-E26E-45A9-944F-8FDC8937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created by W3C to be implemented by all the browsers in the world</a:t>
            </a:r>
          </a:p>
          <a:p>
            <a:r>
              <a:rPr lang="en-US" dirty="0"/>
              <a:t>This specification contains:</a:t>
            </a:r>
          </a:p>
          <a:p>
            <a:pPr lvl="1"/>
            <a:r>
              <a:rPr lang="en-US" b="1" dirty="0"/>
              <a:t>more classes inside window object</a:t>
            </a:r>
          </a:p>
          <a:p>
            <a:pPr lvl="1"/>
            <a:r>
              <a:rPr lang="en-US" b="1" dirty="0"/>
              <a:t>more functions inside document object</a:t>
            </a:r>
          </a:p>
          <a:p>
            <a:pPr lvl="1"/>
            <a:r>
              <a:rPr lang="en-US" b="1" dirty="0"/>
              <a:t>new </a:t>
            </a:r>
            <a:r>
              <a:rPr lang="en-US" b="1" dirty="0" err="1"/>
              <a:t>HTMl</a:t>
            </a:r>
            <a:r>
              <a:rPr lang="en-US" b="1" dirty="0"/>
              <a:t> tags</a:t>
            </a:r>
          </a:p>
          <a:p>
            <a:pPr lvl="1"/>
            <a:r>
              <a:rPr lang="en-US" b="1" dirty="0" err="1"/>
              <a:t>WebWorkers</a:t>
            </a:r>
            <a:endParaRPr lang="en-US" b="1" dirty="0"/>
          </a:p>
          <a:p>
            <a:pPr lvl="1"/>
            <a:r>
              <a:rPr lang="en-US" b="1" dirty="0" err="1"/>
              <a:t>WebSockets</a:t>
            </a:r>
            <a:endParaRPr lang="en-US" b="1" dirty="0"/>
          </a:p>
          <a:p>
            <a:pPr lvl="1"/>
            <a:r>
              <a:rPr lang="en-US" b="1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1157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61F8-626C-4300-B055-D57B6559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FA17-1AFE-4CD9-ACBA-F1A0727C0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querySelector</a:t>
            </a:r>
            <a:r>
              <a:rPr lang="en-US" sz="2400" dirty="0"/>
              <a:t> ( css3-selectors ) – returns ref of 1 DOM element object</a:t>
            </a:r>
          </a:p>
          <a:p>
            <a:r>
              <a:rPr lang="en-US" sz="2400" dirty="0" err="1"/>
              <a:t>querySelectorAll</a:t>
            </a:r>
            <a:r>
              <a:rPr lang="en-US" sz="2400" dirty="0"/>
              <a:t> (css3-selectors )  - returns refs of many DOM element objects</a:t>
            </a:r>
          </a:p>
        </p:txBody>
      </p:sp>
    </p:spTree>
    <p:extLst>
      <p:ext uri="{BB962C8B-B14F-4D97-AF65-F5344CB8AC3E}">
        <p14:creationId xmlns:p14="http://schemas.microsoft.com/office/powerpoint/2010/main" val="426185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5970B5-8D22-4780-8D1C-DAFA35DE14B6}"/>
              </a:ext>
            </a:extLst>
          </p:cNvPr>
          <p:cNvSpPr/>
          <p:nvPr/>
        </p:nvSpPr>
        <p:spPr>
          <a:xfrm>
            <a:off x="863600" y="330200"/>
            <a:ext cx="4051300" cy="224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Browser Tab1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CA1EB-7E7A-4360-960D-9E21EDA3068D}"/>
              </a:ext>
            </a:extLst>
          </p:cNvPr>
          <p:cNvSpPr/>
          <p:nvPr/>
        </p:nvSpPr>
        <p:spPr>
          <a:xfrm>
            <a:off x="7353300" y="330200"/>
            <a:ext cx="4051300" cy="224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Browser Tab2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FE5D3-8462-41D2-BF83-08396786F1B6}"/>
              </a:ext>
            </a:extLst>
          </p:cNvPr>
          <p:cNvSpPr/>
          <p:nvPr/>
        </p:nvSpPr>
        <p:spPr>
          <a:xfrm>
            <a:off x="2501900" y="4267200"/>
            <a:ext cx="6616700" cy="224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Domain - </a:t>
            </a:r>
            <a:r>
              <a:rPr lang="en-US" sz="2400" dirty="0" err="1"/>
              <a:t>WebSite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E2C7C-8D03-43DD-9E41-33683BC7CF2B}"/>
              </a:ext>
            </a:extLst>
          </p:cNvPr>
          <p:cNvSpPr/>
          <p:nvPr/>
        </p:nvSpPr>
        <p:spPr>
          <a:xfrm>
            <a:off x="2895600" y="5232400"/>
            <a:ext cx="1104900" cy="1003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29827-C88F-4EF4-AB85-17717325A6AE}"/>
              </a:ext>
            </a:extLst>
          </p:cNvPr>
          <p:cNvSpPr/>
          <p:nvPr/>
        </p:nvSpPr>
        <p:spPr>
          <a:xfrm>
            <a:off x="4394200" y="5232400"/>
            <a:ext cx="1104900" cy="1003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P2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DD872A-4B20-4C42-8440-17F0990F7B58}"/>
              </a:ext>
            </a:extLst>
          </p:cNvPr>
          <p:cNvSpPr/>
          <p:nvPr/>
        </p:nvSpPr>
        <p:spPr>
          <a:xfrm>
            <a:off x="5848350" y="5232400"/>
            <a:ext cx="1104900" cy="1003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P3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B4CAFC-60D7-4DCE-AE23-A5B4E8965C8F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895600" y="1968500"/>
            <a:ext cx="552450" cy="3263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E1FE7-A48F-42ED-9D63-3765A09B40E3}"/>
              </a:ext>
            </a:extLst>
          </p:cNvPr>
          <p:cNvCxnSpPr/>
          <p:nvPr/>
        </p:nvCxnSpPr>
        <p:spPr>
          <a:xfrm flipH="1" flipV="1">
            <a:off x="4067175" y="1968500"/>
            <a:ext cx="552450" cy="3263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6DC44C-4371-43EE-A544-05422DA90280}"/>
              </a:ext>
            </a:extLst>
          </p:cNvPr>
          <p:cNvCxnSpPr>
            <a:cxnSpLocks/>
          </p:cNvCxnSpPr>
          <p:nvPr/>
        </p:nvCxnSpPr>
        <p:spPr>
          <a:xfrm flipV="1">
            <a:off x="6715125" y="1968500"/>
            <a:ext cx="1247775" cy="3263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998122-0355-4A07-B232-CF5F60773E84}"/>
              </a:ext>
            </a:extLst>
          </p:cNvPr>
          <p:cNvSpPr/>
          <p:nvPr/>
        </p:nvSpPr>
        <p:spPr>
          <a:xfrm>
            <a:off x="1114425" y="2171700"/>
            <a:ext cx="1104900" cy="1003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109C44-8E47-4031-AFCA-C0F3C1D5BEB8}"/>
              </a:ext>
            </a:extLst>
          </p:cNvPr>
          <p:cNvSpPr/>
          <p:nvPr/>
        </p:nvSpPr>
        <p:spPr>
          <a:xfrm>
            <a:off x="8021638" y="2171700"/>
            <a:ext cx="1104900" cy="1003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315607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D25A43-4AD1-4CE9-B509-0E937D17BD5B}"/>
              </a:ext>
            </a:extLst>
          </p:cNvPr>
          <p:cNvSpPr/>
          <p:nvPr/>
        </p:nvSpPr>
        <p:spPr>
          <a:xfrm>
            <a:off x="393700" y="381000"/>
            <a:ext cx="3810000" cy="5727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Browser Tab1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A72D08-1BEE-4EC0-9E31-332ABC2D2F37}"/>
              </a:ext>
            </a:extLst>
          </p:cNvPr>
          <p:cNvSpPr/>
          <p:nvPr/>
        </p:nvSpPr>
        <p:spPr>
          <a:xfrm>
            <a:off x="4203700" y="469900"/>
            <a:ext cx="4800600" cy="1625600"/>
          </a:xfrm>
          <a:prstGeom prst="rightArrow">
            <a:avLst>
              <a:gd name="adj1" fmla="val 75532"/>
              <a:gd name="adj2" fmla="val 39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HTTP Request</a:t>
            </a:r>
          </a:p>
          <a:p>
            <a:pPr algn="ctr"/>
            <a:r>
              <a:rPr lang="en-US" b="1" dirty="0"/>
              <a:t>GET, POST, PUT, DELETE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NON XHR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BA126-CF67-4AF4-885D-E3CC7981661B}"/>
              </a:ext>
            </a:extLst>
          </p:cNvPr>
          <p:cNvSpPr/>
          <p:nvPr/>
        </p:nvSpPr>
        <p:spPr>
          <a:xfrm>
            <a:off x="9004300" y="381000"/>
            <a:ext cx="2679700" cy="5727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Server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59CA2CFC-AF8B-4BF5-8563-A19CD18AAE19}"/>
              </a:ext>
            </a:extLst>
          </p:cNvPr>
          <p:cNvSpPr/>
          <p:nvPr/>
        </p:nvSpPr>
        <p:spPr>
          <a:xfrm>
            <a:off x="3429000" y="2095500"/>
            <a:ext cx="5575300" cy="1155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3B672-4D39-45D1-BE39-0BCEEC561AB0}"/>
              </a:ext>
            </a:extLst>
          </p:cNvPr>
          <p:cNvSpPr/>
          <p:nvPr/>
        </p:nvSpPr>
        <p:spPr>
          <a:xfrm>
            <a:off x="996950" y="2076450"/>
            <a:ext cx="2432050" cy="1193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New DOM Tree is created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22FE2C4-1FDE-4853-AFB7-E11A495A1DEC}"/>
              </a:ext>
            </a:extLst>
          </p:cNvPr>
          <p:cNvSpPr/>
          <p:nvPr/>
        </p:nvSpPr>
        <p:spPr>
          <a:xfrm>
            <a:off x="4203700" y="3244850"/>
            <a:ext cx="4800600" cy="1625600"/>
          </a:xfrm>
          <a:prstGeom prst="rightArrow">
            <a:avLst>
              <a:gd name="adj1" fmla="val 75532"/>
              <a:gd name="adj2" fmla="val 39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HTTP Request</a:t>
            </a:r>
          </a:p>
          <a:p>
            <a:pPr algn="ctr"/>
            <a:r>
              <a:rPr lang="en-US" b="1" dirty="0"/>
              <a:t>GET, POST, PUT, DELETE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NON XHR 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D20B428-560D-4014-A924-9728CAE825F1}"/>
              </a:ext>
            </a:extLst>
          </p:cNvPr>
          <p:cNvSpPr/>
          <p:nvPr/>
        </p:nvSpPr>
        <p:spPr>
          <a:xfrm>
            <a:off x="3429000" y="4845050"/>
            <a:ext cx="5575300" cy="1155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FDBB37-F723-4240-AD74-5B7A6D358DC2}"/>
              </a:ext>
            </a:extLst>
          </p:cNvPr>
          <p:cNvSpPr/>
          <p:nvPr/>
        </p:nvSpPr>
        <p:spPr>
          <a:xfrm>
            <a:off x="996950" y="4826000"/>
            <a:ext cx="2432050" cy="1193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New DOM Tree is created</a:t>
            </a:r>
          </a:p>
        </p:txBody>
      </p:sp>
    </p:spTree>
    <p:extLst>
      <p:ext uri="{BB962C8B-B14F-4D97-AF65-F5344CB8AC3E}">
        <p14:creationId xmlns:p14="http://schemas.microsoft.com/office/powerpoint/2010/main" val="277390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416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HTML5</vt:lpstr>
      <vt:lpstr>HTML5</vt:lpstr>
      <vt:lpstr>PowerPoint Presentation</vt:lpstr>
      <vt:lpstr>PowerPoint Presentation</vt:lpstr>
      <vt:lpstr>PowerPoint Presentation</vt:lpstr>
      <vt:lpstr>What is HTML5?</vt:lpstr>
      <vt:lpstr>document object</vt:lpstr>
      <vt:lpstr>PowerPoint Presentation</vt:lpstr>
      <vt:lpstr>PowerPoint Presentation</vt:lpstr>
      <vt:lpstr>PowerPoint Presentation</vt:lpstr>
      <vt:lpstr>Async</vt:lpstr>
      <vt:lpstr>PowerPoint Presentation</vt:lpstr>
      <vt:lpstr>PowerPoint Presentation</vt:lpstr>
      <vt:lpstr>PowerPoint Presentation</vt:lpstr>
      <vt:lpstr>Web Socket - RTC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Shakeel Ali</dc:creator>
  <cp:lastModifiedBy>Shakeel Ali</cp:lastModifiedBy>
  <cp:revision>8</cp:revision>
  <dcterms:created xsi:type="dcterms:W3CDTF">2017-07-27T04:21:03Z</dcterms:created>
  <dcterms:modified xsi:type="dcterms:W3CDTF">2017-07-29T03:58:26Z</dcterms:modified>
</cp:coreProperties>
</file>